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92" r:id="rId3"/>
    <p:sldId id="493" r:id="rId4"/>
    <p:sldId id="494" r:id="rId5"/>
    <p:sldId id="495" r:id="rId6"/>
    <p:sldId id="496" r:id="rId7"/>
    <p:sldId id="497" r:id="rId8"/>
    <p:sldId id="498" r:id="rId9"/>
    <p:sldId id="499" r:id="rId10"/>
    <p:sldId id="500" r:id="rId11"/>
    <p:sldId id="501" r:id="rId12"/>
    <p:sldId id="502" r:id="rId13"/>
    <p:sldId id="503" r:id="rId14"/>
    <p:sldId id="504" r:id="rId15"/>
    <p:sldId id="505" r:id="rId16"/>
    <p:sldId id="506" r:id="rId17"/>
    <p:sldId id="507" r:id="rId18"/>
    <p:sldId id="508" r:id="rId19"/>
    <p:sldId id="509" r:id="rId20"/>
    <p:sldId id="510" r:id="rId21"/>
    <p:sldId id="511" r:id="rId22"/>
    <p:sldId id="512" r:id="rId23"/>
    <p:sldId id="513" r:id="rId24"/>
    <p:sldId id="514" r:id="rId25"/>
    <p:sldId id="515" r:id="rId26"/>
    <p:sldId id="516" r:id="rId27"/>
    <p:sldId id="517" r:id="rId28"/>
    <p:sldId id="518" r:id="rId29"/>
    <p:sldId id="519" r:id="rId30"/>
    <p:sldId id="520" r:id="rId31"/>
    <p:sldId id="521" r:id="rId32"/>
    <p:sldId id="522" r:id="rId33"/>
    <p:sldId id="523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  <p1510:client id="{2DCEC30B-B2AE-42C0-AC74-122902399ADA}" v="3" dt="2023-08-02T13:45:25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6/11/relationships/changesInfo" Target="changesInfos/changesInfo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39:46.207" v="14" actId="20577"/>
      <pc:docMkLst>
        <pc:docMk/>
      </pc:docMkLst>
      <pc:sldChg chg="modSp mod">
        <pc:chgData name="군만두 맛있다" userId="88f4dfb63950bb32" providerId="LiveId" clId="{5B0A4F7D-6F10-4B33-9C5C-6D1B65DBE8F0}" dt="2023-08-02T13:39:46.207" v="14" actId="2057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2DCEC30B-B2AE-42C0-AC74-122902399ADA}"/>
    <pc:docChg chg="addSld delSld modSld">
      <pc:chgData name="군만두 맛있다" userId="88f4dfb63950bb32" providerId="LiveId" clId="{2DCEC30B-B2AE-42C0-AC74-122902399ADA}" dt="2023-08-02T13:45:25.910" v="3"/>
      <pc:docMkLst>
        <pc:docMk/>
      </pc:docMkLst>
      <pc:sldChg chg="del">
        <pc:chgData name="군만두 맛있다" userId="88f4dfb63950bb32" providerId="LiveId" clId="{2DCEC30B-B2AE-42C0-AC74-122902399ADA}" dt="2023-08-02T13:45:23.477" v="0" actId="4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990028940" sldId="492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4294508263" sldId="493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212350291" sldId="494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2305007377" sldId="495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408772893" sldId="496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3062162219" sldId="497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2050596146" sldId="498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1411327049" sldId="499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2826900352" sldId="500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576052109" sldId="501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1876488245" sldId="502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3925725868" sldId="503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1892283765" sldId="504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765537221" sldId="505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3334063181" sldId="506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3191402810" sldId="507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1055693659" sldId="508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341541831" sldId="509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2469573696" sldId="510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956028477" sldId="511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3141155484" sldId="512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1682933653" sldId="513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2266193769" sldId="514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2518690821" sldId="515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3307512063" sldId="516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1581244943" sldId="517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2714762213" sldId="518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2502189904" sldId="519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2538993446" sldId="520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4047539175" sldId="521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4045940727" sldId="522"/>
        </pc:sldMkLst>
      </pc:sldChg>
      <pc:sldChg chg="add del setBg">
        <pc:chgData name="군만두 맛있다" userId="88f4dfb63950bb32" providerId="LiveId" clId="{2DCEC30B-B2AE-42C0-AC74-122902399ADA}" dt="2023-08-02T13:45:25.910" v="3"/>
        <pc:sldMkLst>
          <pc:docMk/>
          <pc:sldMk cId="765478892" sldId="523"/>
        </pc:sldMkLst>
      </pc:sldChg>
      <pc:sldMasterChg chg="delSldLayout">
        <pc:chgData name="군만두 맛있다" userId="88f4dfb63950bb32" providerId="LiveId" clId="{2DCEC30B-B2AE-42C0-AC74-122902399ADA}" dt="2023-08-02T13:45:23.477" v="0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2DCEC30B-B2AE-42C0-AC74-122902399ADA}" dt="2023-08-02T13:45:23.477" v="0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143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849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056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106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2294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8265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0826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671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816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1005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829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736093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27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노아의 아들 셈과 함과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야벳의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족보는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이러하니라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홍수 후에 그들이 아들들을 낳았으니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90028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나라는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땅의 바벨과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에렉과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악갓과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갈레에서 시작되었으며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576052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 땅에서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나아가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니느웨와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르호보딜과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갈라와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876488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및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니느웨와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갈라 사이의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레센을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건설하였으니 이는 큰 성읍이라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925725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미스라임은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루딤과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아나밈과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르하빔과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납두힘과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892283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바드루심과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가슬루힘과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갑도림을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낳았더라 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가슬루힘에게서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블레셋이 나왔더라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765537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가나안은 장자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시돈과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헷을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334063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여부스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아모리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기르가스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191402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신 족속과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55693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아르왓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하맛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족속을 낳았더니 이 후로 가나안 자손의 족속이 흩어져 나아갔더라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15418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가나안의 경계는 시돈에서부터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그랄을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가사까지와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소돔과 고모라와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아드마와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스보임을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라사까지였더라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46957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야벳의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고멜과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마곡과 마대와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야완과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두발과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메섹과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디라스요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294508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이들은 함의 자손이라 각기 족속과 언어와 지방과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나라대로였더라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56028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셈은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에벨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자손의 조상이요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야벳의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형이라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자녀가 출생하였으니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141155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셈의 아들은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엘람과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아르박삿과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룻과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아람이요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682933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아람의 아들은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훌과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게델과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마스며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2661937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아르박삿은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에벨을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낳았으며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518690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에벨은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 아들을 낳고 하나의 이름을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벨렉이라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하였으니 그 때에 세상이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나뉘었음이요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벨렉의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아우의 이름은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욕단이며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3075120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욕단은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알모닷과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셀렙과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하살마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?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예라와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581244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하도람과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우살과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디글라와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7147622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오발과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아비마엘과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5021899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오빌과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하윌라와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요밥을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낳았으니 이들은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욕단의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538993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고멜의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아스그나스와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리밧과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도갈마요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123502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거주하는 곳은 메사에서부터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스발로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가는 길의 동쪽 산이었더라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475391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이들은 셈의 자손이니 그 족속과 언어와 지방과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나라대로였더라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45940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이들은 그 백성들의 족보에 따르면 노아 자손의 족속들이요 홍수 후에 이들에게서 그 땅의 백성들이 나뉘었더라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765478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야완의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달시스와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깃딤과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도다님이라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305007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이들로부터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여러 나라 백성으로 나뉘어서 각기 언어와 종족과 나라대로 바닷가의 땅에 머물렀더라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8772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함의 아들은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미스라임과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붓과 가나안이요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062162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하윌라와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삽다와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라아마와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삽드가요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라아마의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드단이며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050596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니므롯을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낳았으니 그는 세상에 첫 용사라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411327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여호와 앞에서 용감한 사냥꾼이 되었으므로 속담에 이르기를 아무는 여호와 앞에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니므롯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같이 용감한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사냥꾼이로다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826900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371</Words>
  <Application>Microsoft Office PowerPoint</Application>
  <PresentationFormat>와이드스크린</PresentationFormat>
  <Paragraphs>64</Paragraphs>
  <Slides>32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32</vt:i4>
      </vt:variant>
    </vt:vector>
  </HeadingPairs>
  <TitlesOfParts>
    <vt:vector size="3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2024-10-02T10:32:20Z</dcterms:modified>
</cp:coreProperties>
</file>