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3" r:id="rId11"/>
    <p:sldId id="268" r:id="rId1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0" userDrawn="1">
          <p15:clr>
            <a:srgbClr val="A4A3A4"/>
          </p15:clr>
        </p15:guide>
        <p15:guide id="2" orient="horz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992C"/>
    <a:srgbClr val="FBF4D3"/>
    <a:srgbClr val="000000"/>
    <a:srgbClr val="CA5C30"/>
    <a:srgbClr val="62362B"/>
    <a:srgbClr val="33CCCC"/>
    <a:srgbClr val="E5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464" y="432"/>
      </p:cViewPr>
      <p:guideLst>
        <p:guide pos="2160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53D96C9C-69F0-4C5E-A82A-9723ACFD2F12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8082278-D3B5-4272-94BD-6BACE87B3FCC}"/>
              </a:ext>
            </a:extLst>
          </p:cNvPr>
          <p:cNvSpPr/>
          <p:nvPr/>
        </p:nvSpPr>
        <p:spPr>
          <a:xfrm rot="16200000">
            <a:off x="3252019" y="317090"/>
            <a:ext cx="3923071" cy="328889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38DF9F62-D73B-44C2-ABEF-79ACBF9481C7}"/>
              </a:ext>
            </a:extLst>
          </p:cNvPr>
          <p:cNvSpPr/>
          <p:nvPr/>
        </p:nvSpPr>
        <p:spPr>
          <a:xfrm rot="16200000">
            <a:off x="5249478" y="9812062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7CC50417-3FE6-4173-8868-A6087D003DE2}"/>
              </a:ext>
            </a:extLst>
          </p:cNvPr>
          <p:cNvSpPr/>
          <p:nvPr/>
        </p:nvSpPr>
        <p:spPr>
          <a:xfrm rot="16200000">
            <a:off x="1044226" y="11413304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EDBC3907-E879-4EE3-B00E-5C93DEF14255}"/>
              </a:ext>
            </a:extLst>
          </p:cNvPr>
          <p:cNvSpPr/>
          <p:nvPr/>
        </p:nvSpPr>
        <p:spPr>
          <a:xfrm rot="16200000">
            <a:off x="5971143" y="4736286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40A79385-ED6E-4B73-838E-C2D654106432}"/>
              </a:ext>
            </a:extLst>
          </p:cNvPr>
          <p:cNvSpPr/>
          <p:nvPr/>
        </p:nvSpPr>
        <p:spPr>
          <a:xfrm rot="16200000">
            <a:off x="404722" y="921701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4ADB6433-B118-41BC-A719-F9A9D6BBC8C2}"/>
              </a:ext>
            </a:extLst>
          </p:cNvPr>
          <p:cNvSpPr/>
          <p:nvPr/>
        </p:nvSpPr>
        <p:spPr>
          <a:xfrm>
            <a:off x="5062624" y="2599652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936E6EC-F7B9-422A-8C47-2286C8777278}"/>
              </a:ext>
            </a:extLst>
          </p:cNvPr>
          <p:cNvSpPr/>
          <p:nvPr/>
        </p:nvSpPr>
        <p:spPr>
          <a:xfrm>
            <a:off x="5217808" y="946048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84E3F086-E3B7-46A7-8A9A-B02F6E6BC7F3}"/>
              </a:ext>
            </a:extLst>
          </p:cNvPr>
          <p:cNvSpPr/>
          <p:nvPr/>
        </p:nvSpPr>
        <p:spPr>
          <a:xfrm rot="16200000">
            <a:off x="-677946" y="3760382"/>
            <a:ext cx="1980848" cy="107534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FE29FDDA-84C5-463A-BA32-AD22BB529C7E}"/>
              </a:ext>
            </a:extLst>
          </p:cNvPr>
          <p:cNvSpPr/>
          <p:nvPr/>
        </p:nvSpPr>
        <p:spPr>
          <a:xfrm rot="16200000">
            <a:off x="-792997" y="3652791"/>
            <a:ext cx="1980848" cy="10437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4B8703B5-7422-4428-B244-08EF4DC21078}"/>
              </a:ext>
            </a:extLst>
          </p:cNvPr>
          <p:cNvSpPr/>
          <p:nvPr/>
        </p:nvSpPr>
        <p:spPr>
          <a:xfrm rot="16200000">
            <a:off x="695032" y="4074916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88EF2AB-7283-4D9F-B303-001300B53309}"/>
              </a:ext>
            </a:extLst>
          </p:cNvPr>
          <p:cNvSpPr/>
          <p:nvPr/>
        </p:nvSpPr>
        <p:spPr>
          <a:xfrm rot="16200000">
            <a:off x="5044861" y="10650827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206C19CA-7C9D-48E7-8D31-61C30A855297}"/>
              </a:ext>
            </a:extLst>
          </p:cNvPr>
          <p:cNvSpPr/>
          <p:nvPr/>
        </p:nvSpPr>
        <p:spPr>
          <a:xfrm rot="5400000">
            <a:off x="5831764" y="9940040"/>
            <a:ext cx="1980848" cy="16939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F6024947-7242-442D-93C0-9312E025D7F0}"/>
              </a:ext>
            </a:extLst>
          </p:cNvPr>
          <p:cNvSpPr/>
          <p:nvPr/>
        </p:nvSpPr>
        <p:spPr>
          <a:xfrm rot="5400000">
            <a:off x="5935003" y="9817137"/>
            <a:ext cx="1980848" cy="16939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AFAD5C2F-DC4C-4F5B-AB6B-A57D4D6F0F19}"/>
              </a:ext>
            </a:extLst>
          </p:cNvPr>
          <p:cNvSpPr/>
          <p:nvPr/>
        </p:nvSpPr>
        <p:spPr>
          <a:xfrm rot="16200000">
            <a:off x="2348905" y="153061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5D53D7B7-353B-4922-AE2C-CAB3EB2DCDF2}"/>
              </a:ext>
            </a:extLst>
          </p:cNvPr>
          <p:cNvSpPr/>
          <p:nvPr/>
        </p:nvSpPr>
        <p:spPr>
          <a:xfrm rot="16200000">
            <a:off x="467626" y="10882539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3E828B46-D228-4F30-85FC-138057547524}"/>
              </a:ext>
            </a:extLst>
          </p:cNvPr>
          <p:cNvSpPr/>
          <p:nvPr/>
        </p:nvSpPr>
        <p:spPr>
          <a:xfrm>
            <a:off x="2477728" y="11153034"/>
            <a:ext cx="1873605" cy="1855043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A3CDD0A-3C5A-4814-9B3E-2DEC01BD05BA}"/>
              </a:ext>
            </a:extLst>
          </p:cNvPr>
          <p:cNvGrpSpPr/>
          <p:nvPr/>
        </p:nvGrpSpPr>
        <p:grpSpPr>
          <a:xfrm>
            <a:off x="2390370" y="2359742"/>
            <a:ext cx="2161528" cy="2161528"/>
            <a:chOff x="9865526" y="8478044"/>
            <a:chExt cx="2726524" cy="2726524"/>
          </a:xfrm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62C6CA2-2F31-4E3F-ACAF-370F7EF0BBDE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7FFFF01C-7AE8-49E8-AAC5-91A33C2A8A64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30% OFF">
              <a:extLst>
                <a:ext uri="{FF2B5EF4-FFF2-40B4-BE49-F238E27FC236}">
                  <a16:creationId xmlns:a16="http://schemas.microsoft.com/office/drawing/2014/main" id="{466ACEE8-5A13-43B4-A53F-E7A0F6E5304E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1" name="Brand New">
            <a:extLst>
              <a:ext uri="{FF2B5EF4-FFF2-40B4-BE49-F238E27FC236}">
                <a16:creationId xmlns:a16="http://schemas.microsoft.com/office/drawing/2014/main" id="{4E82919D-B2B5-412B-8808-57ABA1791EE4}"/>
              </a:ext>
            </a:extLst>
          </p:cNvPr>
          <p:cNvSpPr txBox="1"/>
          <p:nvPr/>
        </p:nvSpPr>
        <p:spPr>
          <a:xfrm>
            <a:off x="1181818" y="5753660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Brand New</a:t>
            </a:r>
            <a:r>
              <a:rPr lang="en-US" sz="4800" dirty="0">
                <a:solidFill>
                  <a:srgbClr val="CA5C30"/>
                </a:solidFill>
                <a:latin typeface="Lexend" pitchFamily="2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Template </a:t>
            </a:r>
          </a:p>
        </p:txBody>
      </p:sp>
      <p:sp>
        <p:nvSpPr>
          <p:cNvPr id="32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930529C2-FD3D-409B-A601-D79C8C3FDBD0}"/>
              </a:ext>
            </a:extLst>
          </p:cNvPr>
          <p:cNvSpPr txBox="1"/>
          <p:nvPr/>
        </p:nvSpPr>
        <p:spPr>
          <a:xfrm>
            <a:off x="980151" y="7393846"/>
            <a:ext cx="483870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endParaRPr lang="en-US" sz="1400" dirty="0">
              <a:latin typeface="Lexend" pitchFamily="2" charset="0"/>
            </a:endParaRP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8E870125-FCEF-4570-BF98-C24FAAC44574}"/>
              </a:ext>
            </a:extLst>
          </p:cNvPr>
          <p:cNvSpPr/>
          <p:nvPr/>
        </p:nvSpPr>
        <p:spPr>
          <a:xfrm>
            <a:off x="2162254" y="8532397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4" name="SHOP NOW!">
            <a:extLst>
              <a:ext uri="{FF2B5EF4-FFF2-40B4-BE49-F238E27FC236}">
                <a16:creationId xmlns:a16="http://schemas.microsoft.com/office/drawing/2014/main" id="{3E5B15A8-4E38-4DF6-B817-ED5697589A42}"/>
              </a:ext>
            </a:extLst>
          </p:cNvPr>
          <p:cNvSpPr txBox="1"/>
          <p:nvPr/>
        </p:nvSpPr>
        <p:spPr>
          <a:xfrm>
            <a:off x="2631976" y="856762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sp>
        <p:nvSpPr>
          <p:cNvPr id="35" name="www.yourdomain.com">
            <a:extLst>
              <a:ext uri="{FF2B5EF4-FFF2-40B4-BE49-F238E27FC236}">
                <a16:creationId xmlns:a16="http://schemas.microsoft.com/office/drawing/2014/main" id="{7C5D9771-4122-4F21-B904-B0E71A50BCF1}"/>
              </a:ext>
            </a:extLst>
          </p:cNvPr>
          <p:cNvSpPr txBox="1"/>
          <p:nvPr/>
        </p:nvSpPr>
        <p:spPr>
          <a:xfrm>
            <a:off x="2097272" y="9449845"/>
            <a:ext cx="24897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AE460156-3D06-4075-84E8-73B14DC8B8D8}"/>
              </a:ext>
            </a:extLst>
          </p:cNvPr>
          <p:cNvGrpSpPr/>
          <p:nvPr/>
        </p:nvGrpSpPr>
        <p:grpSpPr>
          <a:xfrm>
            <a:off x="2844734" y="11452524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B795267B-21B7-48A5-8377-40691121684D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8D9881E7-14BE-4944-8903-8E459930A65C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-">
              <a:extLst>
                <a:ext uri="{FF2B5EF4-FFF2-40B4-BE49-F238E27FC236}">
                  <a16:creationId xmlns:a16="http://schemas.microsoft.com/office/drawing/2014/main" id="{D9375954-DD33-4D78-ADCF-13DBFED7E214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" name="LOGO HERE">
            <a:extLst>
              <a:ext uri="{FF2B5EF4-FFF2-40B4-BE49-F238E27FC236}">
                <a16:creationId xmlns:a16="http://schemas.microsoft.com/office/drawing/2014/main" id="{FD6A8D03-C691-49B2-BFA4-ABD354A6E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444" y="509980"/>
            <a:ext cx="1521470" cy="161368"/>
          </a:xfrm>
          <a:prstGeom prst="rect">
            <a:avLst/>
          </a:prstGeom>
        </p:spPr>
      </p:pic>
      <p:sp>
        <p:nvSpPr>
          <p:cNvPr id="41" name="Transition">
            <a:extLst>
              <a:ext uri="{FF2B5EF4-FFF2-40B4-BE49-F238E27FC236}">
                <a16:creationId xmlns:a16="http://schemas.microsoft.com/office/drawing/2014/main" id="{3331BFAA-D81F-4B53-A9B2-2F0A7DF505C9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2" name="Transition">
            <a:extLst>
              <a:ext uri="{FF2B5EF4-FFF2-40B4-BE49-F238E27FC236}">
                <a16:creationId xmlns:a16="http://schemas.microsoft.com/office/drawing/2014/main" id="{6B1DD9F3-37F6-4083-98D1-300D020F18A4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28F9EF57-CC21-479F-AEAF-9C480454455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/>
                  <p14:fade in="25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18425" y="1724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3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037E-6 1.11022E-16 L 3.7037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037E-6 0.04974 L 3.7037E-6 1.11022E-1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96296E-6 1.875E-6 L -0.01667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2 L 2.96296E-6 1.875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10743 L 0 5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5E-6 L 0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-2.08333E-7 L -1.11111E-6 -2.08333E-7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-2.08333E-7 L 0.00764 -2.08333E-7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3.7037E-6 2.29167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037E-6 2.29167E-6 L -0.00092 0.01484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1.85185E-6 -3.95833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85185E-6 -3.95833E-6 L -0.00092 0.01485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6 L 1.11111E-6 -1.45833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1.11111E-6 -1.45833E-6 L -0.00139 -0.02174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2.96296E-6 5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5E-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6.25E-7 L -2.22222E-6 6.25E-7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6.25E-7 L -0.00092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4.58333E-6 L 4.07407E-6 4.58333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07407E-6 4.58333E-6 L -0.00093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48148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07407E-6 -1.87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48148E-6 -1.45833E-6 C 0.00324 -1.45833E-6 0.00625 0.00248 0.00625 0.00573 C 0.00625 0.00899 0.00324 0.01172 1.48148E-6 0.01172 C -0.00347 0.01172 -0.00625 0.00899 -0.00625 0.00573 C -0.00625 0.00248 -0.00347 -1.45833E-6 1.48148E-6 -1.45833E-6 Z " pathEditMode="relative" rAng="0" ptsTypes="AAAAA">
                                      <p:cBhvr>
                                        <p:cTn id="171" dur="4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-1.11111E-6 2.08333E-6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1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7 -0.05026 L -2.96296E-6 -6.25E-7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7 -0.05026 L -2.96296E-6 -6.25E-7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31" grpId="0"/>
      <p:bldP spid="31" grpId="1"/>
      <p:bldP spid="31" grpId="2"/>
      <p:bldP spid="32" grpId="0" build="p"/>
      <p:bldP spid="33" grpId="0" animBg="1"/>
      <p:bldP spid="33" grpId="1" animBg="1"/>
      <p:bldP spid="33" grpId="2" animBg="1"/>
      <p:bldP spid="33" grpId="3" animBg="1"/>
      <p:bldP spid="34" grpId="0"/>
      <p:bldP spid="34" grpId="1"/>
      <p:bldP spid="34" grpId="2"/>
      <p:bldP spid="34" grpId="3"/>
      <p:bldP spid="35" grpId="0"/>
      <p:bldP spid="41" grpId="0" animBg="1"/>
      <p:bldP spid="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53D96C9C-69F0-4C5E-A82A-9723ACFD2F12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8082278-D3B5-4272-94BD-6BACE87B3FCC}"/>
              </a:ext>
            </a:extLst>
          </p:cNvPr>
          <p:cNvSpPr/>
          <p:nvPr/>
        </p:nvSpPr>
        <p:spPr>
          <a:xfrm rot="16200000">
            <a:off x="3252019" y="317090"/>
            <a:ext cx="3923071" cy="328889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38DF9F62-D73B-44C2-ABEF-79ACBF9481C7}"/>
              </a:ext>
            </a:extLst>
          </p:cNvPr>
          <p:cNvSpPr/>
          <p:nvPr/>
        </p:nvSpPr>
        <p:spPr>
          <a:xfrm rot="16200000">
            <a:off x="5249478" y="9812062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7CC50417-3FE6-4173-8868-A6087D003DE2}"/>
              </a:ext>
            </a:extLst>
          </p:cNvPr>
          <p:cNvSpPr/>
          <p:nvPr/>
        </p:nvSpPr>
        <p:spPr>
          <a:xfrm rot="16200000">
            <a:off x="1044226" y="11413304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EDBC3907-E879-4EE3-B00E-5C93DEF14255}"/>
              </a:ext>
            </a:extLst>
          </p:cNvPr>
          <p:cNvSpPr/>
          <p:nvPr/>
        </p:nvSpPr>
        <p:spPr>
          <a:xfrm rot="16200000">
            <a:off x="5971143" y="4736286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40A79385-ED6E-4B73-838E-C2D654106432}"/>
              </a:ext>
            </a:extLst>
          </p:cNvPr>
          <p:cNvSpPr/>
          <p:nvPr/>
        </p:nvSpPr>
        <p:spPr>
          <a:xfrm rot="16200000">
            <a:off x="404722" y="921701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4ADB6433-B118-41BC-A719-F9A9D6BBC8C2}"/>
              </a:ext>
            </a:extLst>
          </p:cNvPr>
          <p:cNvSpPr/>
          <p:nvPr/>
        </p:nvSpPr>
        <p:spPr>
          <a:xfrm>
            <a:off x="5062624" y="2599652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936E6EC-F7B9-422A-8C47-2286C8777278}"/>
              </a:ext>
            </a:extLst>
          </p:cNvPr>
          <p:cNvSpPr/>
          <p:nvPr/>
        </p:nvSpPr>
        <p:spPr>
          <a:xfrm>
            <a:off x="5217808" y="946048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84E3F086-E3B7-46A7-8A9A-B02F6E6BC7F3}"/>
              </a:ext>
            </a:extLst>
          </p:cNvPr>
          <p:cNvSpPr/>
          <p:nvPr/>
        </p:nvSpPr>
        <p:spPr>
          <a:xfrm rot="16200000">
            <a:off x="-677946" y="3760382"/>
            <a:ext cx="1980848" cy="107534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FE29FDDA-84C5-463A-BA32-AD22BB529C7E}"/>
              </a:ext>
            </a:extLst>
          </p:cNvPr>
          <p:cNvSpPr/>
          <p:nvPr/>
        </p:nvSpPr>
        <p:spPr>
          <a:xfrm rot="16200000">
            <a:off x="-792997" y="3652791"/>
            <a:ext cx="1980848" cy="10437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4B8703B5-7422-4428-B244-08EF4DC21078}"/>
              </a:ext>
            </a:extLst>
          </p:cNvPr>
          <p:cNvSpPr/>
          <p:nvPr/>
        </p:nvSpPr>
        <p:spPr>
          <a:xfrm rot="16200000">
            <a:off x="695032" y="4074916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88EF2AB-7283-4D9F-B303-001300B53309}"/>
              </a:ext>
            </a:extLst>
          </p:cNvPr>
          <p:cNvSpPr/>
          <p:nvPr/>
        </p:nvSpPr>
        <p:spPr>
          <a:xfrm rot="16200000">
            <a:off x="5044861" y="10650827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206C19CA-7C9D-48E7-8D31-61C30A855297}"/>
              </a:ext>
            </a:extLst>
          </p:cNvPr>
          <p:cNvSpPr/>
          <p:nvPr/>
        </p:nvSpPr>
        <p:spPr>
          <a:xfrm rot="5400000">
            <a:off x="5831764" y="9940040"/>
            <a:ext cx="1980848" cy="16939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F6024947-7242-442D-93C0-9312E025D7F0}"/>
              </a:ext>
            </a:extLst>
          </p:cNvPr>
          <p:cNvSpPr/>
          <p:nvPr/>
        </p:nvSpPr>
        <p:spPr>
          <a:xfrm rot="5400000">
            <a:off x="5935003" y="9817137"/>
            <a:ext cx="1980848" cy="16939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AFAD5C2F-DC4C-4F5B-AB6B-A57D4D6F0F19}"/>
              </a:ext>
            </a:extLst>
          </p:cNvPr>
          <p:cNvSpPr/>
          <p:nvPr/>
        </p:nvSpPr>
        <p:spPr>
          <a:xfrm rot="16200000">
            <a:off x="2348905" y="153061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5D53D7B7-353B-4922-AE2C-CAB3EB2DCDF2}"/>
              </a:ext>
            </a:extLst>
          </p:cNvPr>
          <p:cNvSpPr/>
          <p:nvPr/>
        </p:nvSpPr>
        <p:spPr>
          <a:xfrm rot="16200000">
            <a:off x="467626" y="10882539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3E828B46-D228-4F30-85FC-138057547524}"/>
              </a:ext>
            </a:extLst>
          </p:cNvPr>
          <p:cNvSpPr/>
          <p:nvPr/>
        </p:nvSpPr>
        <p:spPr>
          <a:xfrm>
            <a:off x="2477728" y="11153034"/>
            <a:ext cx="1873605" cy="1855043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A3CDD0A-3C5A-4814-9B3E-2DEC01BD05BA}"/>
              </a:ext>
            </a:extLst>
          </p:cNvPr>
          <p:cNvGrpSpPr/>
          <p:nvPr/>
        </p:nvGrpSpPr>
        <p:grpSpPr>
          <a:xfrm>
            <a:off x="2390370" y="2359742"/>
            <a:ext cx="2161528" cy="2161528"/>
            <a:chOff x="9865526" y="8478044"/>
            <a:chExt cx="2726524" cy="2726524"/>
          </a:xfrm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62C6CA2-2F31-4E3F-ACAF-370F7EF0BBDE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7FFFF01C-7AE8-49E8-AAC5-91A33C2A8A64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30% OFF">
              <a:extLst>
                <a:ext uri="{FF2B5EF4-FFF2-40B4-BE49-F238E27FC236}">
                  <a16:creationId xmlns:a16="http://schemas.microsoft.com/office/drawing/2014/main" id="{466ACEE8-5A13-43B4-A53F-E7A0F6E5304E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1" name="www.yourdomain.com">
            <a:extLst>
              <a:ext uri="{FF2B5EF4-FFF2-40B4-BE49-F238E27FC236}">
                <a16:creationId xmlns:a16="http://schemas.microsoft.com/office/drawing/2014/main" id="{4E82919D-B2B5-412B-8808-57ABA1791EE4}"/>
              </a:ext>
            </a:extLst>
          </p:cNvPr>
          <p:cNvSpPr txBox="1"/>
          <p:nvPr/>
        </p:nvSpPr>
        <p:spPr>
          <a:xfrm>
            <a:off x="863043" y="6260035"/>
            <a:ext cx="51319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00" dirty="0">
                <a:solidFill>
                  <a:srgbClr val="CA5C30"/>
                </a:solidFill>
                <a:latin typeface="Lexend" pitchFamily="2" charset="0"/>
              </a:rPr>
              <a:t>www.yourdomain.com</a:t>
            </a:r>
            <a:endParaRPr lang="en-US" sz="2800" dirty="0">
              <a:solidFill>
                <a:srgbClr val="CA5C30"/>
              </a:solidFill>
              <a:latin typeface="Lexend" pitchFamily="2" charset="0"/>
            </a:endParaRP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8E870125-FCEF-4570-BF98-C24FAAC44574}"/>
              </a:ext>
            </a:extLst>
          </p:cNvPr>
          <p:cNvSpPr/>
          <p:nvPr/>
        </p:nvSpPr>
        <p:spPr>
          <a:xfrm>
            <a:off x="2162254" y="7376697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4" name="SHOP NOW!">
            <a:extLst>
              <a:ext uri="{FF2B5EF4-FFF2-40B4-BE49-F238E27FC236}">
                <a16:creationId xmlns:a16="http://schemas.microsoft.com/office/drawing/2014/main" id="{3E5B15A8-4E38-4DF6-B817-ED5697589A42}"/>
              </a:ext>
            </a:extLst>
          </p:cNvPr>
          <p:cNvSpPr txBox="1"/>
          <p:nvPr/>
        </p:nvSpPr>
        <p:spPr>
          <a:xfrm>
            <a:off x="2631976" y="7411925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AE460156-3D06-4075-84E8-73B14DC8B8D8}"/>
              </a:ext>
            </a:extLst>
          </p:cNvPr>
          <p:cNvGrpSpPr/>
          <p:nvPr/>
        </p:nvGrpSpPr>
        <p:grpSpPr>
          <a:xfrm>
            <a:off x="2844734" y="11452524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B795267B-21B7-48A5-8377-40691121684D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8D9881E7-14BE-4944-8903-8E459930A65C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-">
              <a:extLst>
                <a:ext uri="{FF2B5EF4-FFF2-40B4-BE49-F238E27FC236}">
                  <a16:creationId xmlns:a16="http://schemas.microsoft.com/office/drawing/2014/main" id="{D9375954-DD33-4D78-ADCF-13DBFED7E214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" name="LOGO HERE">
            <a:extLst>
              <a:ext uri="{FF2B5EF4-FFF2-40B4-BE49-F238E27FC236}">
                <a16:creationId xmlns:a16="http://schemas.microsoft.com/office/drawing/2014/main" id="{FD6A8D03-C691-49B2-BFA4-ABD354A6E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444" y="509980"/>
            <a:ext cx="1521470" cy="16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0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037E-6 1.11022E-16 L 3.7037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037E-6 0.04974 L 3.7037E-6 1.11022E-1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96296E-6 1.875E-6 L -0.01667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2 L 2.96296E-6 1.875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10743 L 0 5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5E-6 L 0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-2.08333E-7 L -1.11111E-6 -2.08333E-7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-2.08333E-7 L 0.00764 -2.08333E-7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3.7037E-6 2.29167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037E-6 2.29167E-6 L -0.00092 0.01484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1.85185E-6 -3.95833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85185E-6 -3.95833E-6 L -0.00092 0.01485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6 L 1.11111E-6 -1.45833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1.11111E-6 -1.45833E-6 L -0.00139 -0.02174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2.96296E-6 5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5E-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6.25E-7 L -2.22222E-6 6.25E-7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6.25E-7 L -0.00092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4.58333E-6 L 4.07407E-6 4.58333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07407E-6 4.58333E-6 L -0.00093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48148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07407E-6 -1.87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48148E-6 -1.45833E-6 C 0.00324 -1.45833E-6 0.00625 0.00248 0.00625 0.00573 C 0.00625 0.00899 0.00324 0.01172 1.48148E-6 0.01172 C -0.00347 0.01172 -0.00625 0.00899 -0.00625 0.00573 C -0.00625 0.00248 -0.00347 -1.45833E-6 1.48148E-6 -1.45833E-6 Z " pathEditMode="relative" rAng="0" ptsTypes="AAAAA">
                                      <p:cBhvr>
                                        <p:cTn id="171" dur="4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0 3.33333E-6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8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7 -0.05026 L -2.96296E-6 1.04167E-6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7 -0.05026 L -2.96296E-6 1.04167E-6 " pathEditMode="relative" rAng="0" ptsTypes="AA">
                                      <p:cBhvr>
                                        <p:cTn id="1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5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31" grpId="0"/>
      <p:bldP spid="31" grpId="1"/>
      <p:bldP spid="31" grpId="2"/>
      <p:bldP spid="33" grpId="0" animBg="1"/>
      <p:bldP spid="33" grpId="1" animBg="1"/>
      <p:bldP spid="33" grpId="2" animBg="1"/>
      <p:bldP spid="33" grpId="3" animBg="1"/>
      <p:bldP spid="34" grpId="0"/>
      <p:bldP spid="34" grpId="1"/>
      <p:bldP spid="34" grpId="2"/>
      <p:bldP spid="34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093402"/>
      </p:ext>
    </p:extLst>
  </p:cSld>
  <p:clrMapOvr>
    <a:masterClrMapping/>
  </p:clrMapOvr>
  <p:transition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9EBFE67D-BBA9-40EB-B9F7-AB044E1A9E8A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1A5CA5D3-0870-4233-A40B-1F2E2F8CFD8F}"/>
              </a:ext>
            </a:extLst>
          </p:cNvPr>
          <p:cNvSpPr/>
          <p:nvPr/>
        </p:nvSpPr>
        <p:spPr>
          <a:xfrm rot="16200000">
            <a:off x="1824702" y="-1824702"/>
            <a:ext cx="3208596" cy="685800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3691C7A-2B88-4890-ACB3-700BC5FC7CB2}"/>
              </a:ext>
            </a:extLst>
          </p:cNvPr>
          <p:cNvSpPr/>
          <p:nvPr/>
        </p:nvSpPr>
        <p:spPr>
          <a:xfrm rot="16200000">
            <a:off x="3318959" y="11412262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2C888089-9654-4C1C-B166-3B10E35ED54A}"/>
              </a:ext>
            </a:extLst>
          </p:cNvPr>
          <p:cNvSpPr/>
          <p:nvPr/>
        </p:nvSpPr>
        <p:spPr>
          <a:xfrm rot="16200000">
            <a:off x="4179489" y="955925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49F417C5-F493-4F55-A389-72FD1117CF2B}"/>
              </a:ext>
            </a:extLst>
          </p:cNvPr>
          <p:cNvSpPr/>
          <p:nvPr/>
        </p:nvSpPr>
        <p:spPr>
          <a:xfrm rot="16200000">
            <a:off x="217296" y="9232086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F0B26C37-A563-4795-8150-E3C7539BBE5C}"/>
              </a:ext>
            </a:extLst>
          </p:cNvPr>
          <p:cNvSpPr/>
          <p:nvPr/>
        </p:nvSpPr>
        <p:spPr>
          <a:xfrm rot="16200000">
            <a:off x="5102085" y="1207451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4AE19805-F7B5-4F34-890B-3490458108C7}"/>
              </a:ext>
            </a:extLst>
          </p:cNvPr>
          <p:cNvSpPr/>
          <p:nvPr/>
        </p:nvSpPr>
        <p:spPr>
          <a:xfrm>
            <a:off x="5988087" y="-638848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803B488E-1AC7-4BCA-9AA7-DF7938BBE28B}"/>
              </a:ext>
            </a:extLst>
          </p:cNvPr>
          <p:cNvSpPr/>
          <p:nvPr/>
        </p:nvSpPr>
        <p:spPr>
          <a:xfrm>
            <a:off x="123471" y="336448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93B507AD-7D6B-442C-B0C1-41541BC73357}"/>
              </a:ext>
            </a:extLst>
          </p:cNvPr>
          <p:cNvSpPr/>
          <p:nvPr/>
        </p:nvSpPr>
        <p:spPr>
          <a:xfrm rot="16200000">
            <a:off x="-664930" y="5307231"/>
            <a:ext cx="1980848" cy="872332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A00A2C65-FA12-42B3-8D7E-19ECC984AFE7}"/>
              </a:ext>
            </a:extLst>
          </p:cNvPr>
          <p:cNvSpPr/>
          <p:nvPr/>
        </p:nvSpPr>
        <p:spPr>
          <a:xfrm rot="16200000">
            <a:off x="-782960" y="5196660"/>
            <a:ext cx="1980848" cy="84672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72B2E95-DF95-45AB-9674-2C0A06F6CB7B}"/>
              </a:ext>
            </a:extLst>
          </p:cNvPr>
          <p:cNvSpPr/>
          <p:nvPr/>
        </p:nvSpPr>
        <p:spPr>
          <a:xfrm rot="16200000">
            <a:off x="606542" y="5520258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A58D0E-915A-4CD8-BBAC-BBD3ECF1D930}"/>
              </a:ext>
            </a:extLst>
          </p:cNvPr>
          <p:cNvSpPr/>
          <p:nvPr/>
        </p:nvSpPr>
        <p:spPr>
          <a:xfrm rot="16200000">
            <a:off x="5207092" y="10001898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307B1915-9DC0-402C-91FD-5B013D6F6352}"/>
              </a:ext>
            </a:extLst>
          </p:cNvPr>
          <p:cNvSpPr/>
          <p:nvPr/>
        </p:nvSpPr>
        <p:spPr>
          <a:xfrm rot="5400000">
            <a:off x="5536795" y="9748311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174F1150-9D7B-40D6-99CA-68C9882F7C52}"/>
              </a:ext>
            </a:extLst>
          </p:cNvPr>
          <p:cNvSpPr/>
          <p:nvPr/>
        </p:nvSpPr>
        <p:spPr>
          <a:xfrm rot="5400000">
            <a:off x="5640034" y="9625408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F960F97-3709-4A25-B178-9059843B9794}"/>
              </a:ext>
            </a:extLst>
          </p:cNvPr>
          <p:cNvSpPr/>
          <p:nvPr/>
        </p:nvSpPr>
        <p:spPr>
          <a:xfrm rot="16200000">
            <a:off x="5941368" y="701701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ED609FDA-53D8-451B-BE01-7CB509C86318}"/>
              </a:ext>
            </a:extLst>
          </p:cNvPr>
          <p:cNvSpPr/>
          <p:nvPr/>
        </p:nvSpPr>
        <p:spPr>
          <a:xfrm rot="16200000">
            <a:off x="1088288" y="10196739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8FB32CB-58D2-434A-88EC-2B873630FD4D}"/>
              </a:ext>
            </a:extLst>
          </p:cNvPr>
          <p:cNvSpPr/>
          <p:nvPr/>
        </p:nvSpPr>
        <p:spPr>
          <a:xfrm>
            <a:off x="-653400" y="10917060"/>
            <a:ext cx="3087445" cy="840121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A9177D1-1F1B-4F83-B4F5-39CEA9F5310D}"/>
              </a:ext>
            </a:extLst>
          </p:cNvPr>
          <p:cNvSpPr/>
          <p:nvPr/>
        </p:nvSpPr>
        <p:spPr>
          <a:xfrm>
            <a:off x="857250" y="685800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876B6192-E732-4226-8580-C5A2645CF834}"/>
              </a:ext>
            </a:extLst>
          </p:cNvPr>
          <p:cNvSpPr/>
          <p:nvPr/>
        </p:nvSpPr>
        <p:spPr>
          <a:xfrm>
            <a:off x="907597" y="736147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B749F80-C5D6-4D96-AD2F-6BB54F5F2686}"/>
              </a:ext>
            </a:extLst>
          </p:cNvPr>
          <p:cNvSpPr/>
          <p:nvPr/>
        </p:nvSpPr>
        <p:spPr>
          <a:xfrm>
            <a:off x="1121682" y="950232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04AAEFF8-04CB-4CD6-A8E1-EE291D682D38}"/>
              </a:ext>
            </a:extLst>
          </p:cNvPr>
          <p:cNvSpPr/>
          <p:nvPr/>
        </p:nvSpPr>
        <p:spPr>
          <a:xfrm>
            <a:off x="1245054" y="1088118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t="-1201" b="-3879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9B5211E-43E4-4FA0-BDEE-CDF385E22067}"/>
              </a:ext>
            </a:extLst>
          </p:cNvPr>
          <p:cNvGrpSpPr/>
          <p:nvPr/>
        </p:nvGrpSpPr>
        <p:grpSpPr>
          <a:xfrm>
            <a:off x="4012694" y="3952567"/>
            <a:ext cx="2161528" cy="2161528"/>
            <a:chOff x="9865526" y="8478044"/>
            <a:chExt cx="2726524" cy="2726524"/>
          </a:xfrm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D29C45DC-527F-4518-8CEE-1C3DF0363A59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4ED94AD5-6CA8-4B6A-820B-C9C6112A1542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2" name="30% OFF">
              <a:extLst>
                <a:ext uri="{FF2B5EF4-FFF2-40B4-BE49-F238E27FC236}">
                  <a16:creationId xmlns:a16="http://schemas.microsoft.com/office/drawing/2014/main" id="{5E90803E-B799-4EE1-88EC-CA77F476E5C4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5" name="Stylish">
            <a:extLst>
              <a:ext uri="{FF2B5EF4-FFF2-40B4-BE49-F238E27FC236}">
                <a16:creationId xmlns:a16="http://schemas.microsoft.com/office/drawing/2014/main" id="{D95AD705-8615-4E6B-AA87-D1685575AAC6}"/>
              </a:ext>
            </a:extLst>
          </p:cNvPr>
          <p:cNvSpPr txBox="1"/>
          <p:nvPr/>
        </p:nvSpPr>
        <p:spPr>
          <a:xfrm>
            <a:off x="1240813" y="6756550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Stylish</a:t>
            </a:r>
            <a:r>
              <a:rPr lang="en-US" sz="4800" dirty="0">
                <a:solidFill>
                  <a:srgbClr val="CA5C30"/>
                </a:solidFill>
                <a:latin typeface="Lexend" pitchFamily="2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Template </a:t>
            </a:r>
          </a:p>
        </p:txBody>
      </p:sp>
      <p:sp>
        <p:nvSpPr>
          <p:cNvPr id="36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0C09F3FB-0D5F-4E85-89E3-6F033A8056F7}"/>
              </a:ext>
            </a:extLst>
          </p:cNvPr>
          <p:cNvSpPr txBox="1"/>
          <p:nvPr/>
        </p:nvSpPr>
        <p:spPr>
          <a:xfrm>
            <a:off x="1009650" y="8396736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CEF99FBB-CD39-4B97-8BE9-A2C642ED0C9C}"/>
              </a:ext>
            </a:extLst>
          </p:cNvPr>
          <p:cNvSpPr/>
          <p:nvPr/>
        </p:nvSpPr>
        <p:spPr>
          <a:xfrm>
            <a:off x="2250746" y="9859752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8" name="SHOP NOW!">
            <a:extLst>
              <a:ext uri="{FF2B5EF4-FFF2-40B4-BE49-F238E27FC236}">
                <a16:creationId xmlns:a16="http://schemas.microsoft.com/office/drawing/2014/main" id="{0CAF2206-C7B9-498C-BF9E-5EF03299A316}"/>
              </a:ext>
            </a:extLst>
          </p:cNvPr>
          <p:cNvSpPr txBox="1"/>
          <p:nvPr/>
        </p:nvSpPr>
        <p:spPr>
          <a:xfrm>
            <a:off x="2720468" y="9894980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sp>
        <p:nvSpPr>
          <p:cNvPr id="39" name="www.yourdomain.com">
            <a:extLst>
              <a:ext uri="{FF2B5EF4-FFF2-40B4-BE49-F238E27FC236}">
                <a16:creationId xmlns:a16="http://schemas.microsoft.com/office/drawing/2014/main" id="{B4C286A6-557A-4958-A9EF-C24599B00EDE}"/>
              </a:ext>
            </a:extLst>
          </p:cNvPr>
          <p:cNvSpPr txBox="1"/>
          <p:nvPr/>
        </p:nvSpPr>
        <p:spPr>
          <a:xfrm>
            <a:off x="3277145" y="11160658"/>
            <a:ext cx="24897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C57ED5B6-2E0D-44AC-8135-4957F5E05F37}"/>
              </a:ext>
            </a:extLst>
          </p:cNvPr>
          <p:cNvGrpSpPr/>
          <p:nvPr/>
        </p:nvGrpSpPr>
        <p:grpSpPr>
          <a:xfrm>
            <a:off x="927446" y="11216550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6FDD2717-0E0B-4E83-9B51-4C95D582F243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462A5EE5-AAD0-4ADA-8C8E-922C5345B3DF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-">
              <a:extLst>
                <a:ext uri="{FF2B5EF4-FFF2-40B4-BE49-F238E27FC236}">
                  <a16:creationId xmlns:a16="http://schemas.microsoft.com/office/drawing/2014/main" id="{0D25833A-DFAF-43FB-9D6E-EC4F6BEAB6C7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4" name="LOGO HERE">
            <a:extLst>
              <a:ext uri="{FF2B5EF4-FFF2-40B4-BE49-F238E27FC236}">
                <a16:creationId xmlns:a16="http://schemas.microsoft.com/office/drawing/2014/main" id="{819067A7-CFE8-4C28-B52E-2DB10C48D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6468328"/>
            <a:ext cx="1521470" cy="161368"/>
          </a:xfrm>
          <a:prstGeom prst="rect">
            <a:avLst/>
          </a:prstGeom>
        </p:spPr>
      </p:pic>
      <p:sp>
        <p:nvSpPr>
          <p:cNvPr id="45" name="Transition">
            <a:extLst>
              <a:ext uri="{FF2B5EF4-FFF2-40B4-BE49-F238E27FC236}">
                <a16:creationId xmlns:a16="http://schemas.microsoft.com/office/drawing/2014/main" id="{ABCF5ACC-B0BC-431F-BA53-51B1E9FE0C2B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6" name="Transition">
            <a:extLst>
              <a:ext uri="{FF2B5EF4-FFF2-40B4-BE49-F238E27FC236}">
                <a16:creationId xmlns:a16="http://schemas.microsoft.com/office/drawing/2014/main" id="{42185F92-3061-40BD-873C-7B9FFCB48E86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5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0 L -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81481E-6 0.04974 L -4.81481E-6 0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7.40741E-7 -3.125E-6 L -0.01667 -0.06041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1 L -7.40741E-7 -3.125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037E-6 0.10742 L -3.7037E-6 0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7037E-6 0 L -3.7037E-6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5 2.96296E-6 L 2.5E-6 2.96296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5E-6 2.96296E-6 L 0.00755 2.96296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4.07407E-6 2.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07407E-6 2.5E-6 L -0.00092 0.01484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3.7037E-6 -3.75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7037E-6 -3.75E-6 L -0.00092 0.01485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1 -0.04601 L 4.81481E-6 4.76852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81481E-6 4.76852E-6 L -0.00131 -0.02171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4.07407E-6 1.11022E-1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07407E-6 1.11022E-1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16667E-6 L 1.85185E-6 -4.16667E-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-4.16667E-6 L -0.00093 0.01485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16667E-7 L -1.85185E-6 -4.16667E-7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5185E-6 -4.16667E-7 L -0.00092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4.07407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81481E-6 -1.87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9259E-6 -4.16667E-7 C 0.00324 -4.16667E-7 0.00625 0.00247 0.00625 0.00573 C 0.00625 0.00898 0.00324 0.01172 -2.59259E-6 0.01172 C -0.00347 0.01172 -0.00625 0.00898 -0.00625 0.00573 C -0.00625 0.00247 -0.00347 -4.16667E-7 -2.59259E-6 -4.16667E-7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2.59259E-6 4.16667E-7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4.07407E-6 -4.79167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4.07407E-6 -4.79167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1" grpId="3" animBg="1"/>
      <p:bldP spid="11" grpId="4" animBg="1"/>
      <p:bldP spid="13" grpId="0" animBg="1"/>
      <p:bldP spid="13" grpId="1" animBg="1"/>
      <p:bldP spid="13" grpId="2" animBg="1"/>
      <p:bldP spid="24" grpId="0" animBg="1"/>
      <p:bldP spid="24" grpId="1" animBg="1"/>
      <p:bldP spid="24" grpId="2" animBg="1"/>
      <p:bldP spid="24" grpId="3" animBg="1"/>
      <p:bldP spid="24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1" grpId="0" animBg="1"/>
      <p:bldP spid="26" grpId="0" animBg="1"/>
      <p:bldP spid="26" grpId="2" animBg="1"/>
      <p:bldP spid="26" grpId="3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35" grpId="0"/>
      <p:bldP spid="35" grpId="1"/>
      <p:bldP spid="35" grpId="2"/>
      <p:bldP spid="36" grpId="0" build="p"/>
      <p:bldP spid="37" grpId="0" animBg="1"/>
      <p:bldP spid="37" grpId="1" animBg="1"/>
      <p:bldP spid="37" grpId="2" animBg="1"/>
      <p:bldP spid="37" grpId="3" animBg="1"/>
      <p:bldP spid="38" grpId="0"/>
      <p:bldP spid="38" grpId="1"/>
      <p:bldP spid="38" grpId="2"/>
      <p:bldP spid="38" grpId="3"/>
      <p:bldP spid="39" grpId="0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A2C2555E-F95A-4FED-9B55-FAB501FC95F5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9FEDB833-484B-444C-827E-C585C8AF185A}"/>
              </a:ext>
            </a:extLst>
          </p:cNvPr>
          <p:cNvSpPr/>
          <p:nvPr/>
        </p:nvSpPr>
        <p:spPr>
          <a:xfrm rot="16200000">
            <a:off x="1824702" y="2667001"/>
            <a:ext cx="3208596" cy="685800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6168B117-86A9-47AE-AE08-56DD14B6FE38}"/>
              </a:ext>
            </a:extLst>
          </p:cNvPr>
          <p:cNvSpPr/>
          <p:nvPr/>
        </p:nvSpPr>
        <p:spPr>
          <a:xfrm rot="16200000">
            <a:off x="929721" y="-278886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38F06473-689C-4578-965D-AA71534D2E63}"/>
              </a:ext>
            </a:extLst>
          </p:cNvPr>
          <p:cNvSpPr/>
          <p:nvPr/>
        </p:nvSpPr>
        <p:spPr>
          <a:xfrm rot="16200000">
            <a:off x="5211877" y="-116392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87FC8BF8-26AF-4310-BE84-FD0E2C5470C3}"/>
              </a:ext>
            </a:extLst>
          </p:cNvPr>
          <p:cNvSpPr/>
          <p:nvPr/>
        </p:nvSpPr>
        <p:spPr>
          <a:xfrm rot="16200000">
            <a:off x="1721632" y="3204319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FFB72BBC-6AD3-4968-A236-35A60BE7A368}"/>
              </a:ext>
            </a:extLst>
          </p:cNvPr>
          <p:cNvSpPr/>
          <p:nvPr/>
        </p:nvSpPr>
        <p:spPr>
          <a:xfrm rot="16200000">
            <a:off x="412098" y="1073673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52F877DF-FE4A-4384-A3E0-8A400EDDD15D}"/>
              </a:ext>
            </a:extLst>
          </p:cNvPr>
          <p:cNvSpPr/>
          <p:nvPr/>
        </p:nvSpPr>
        <p:spPr>
          <a:xfrm>
            <a:off x="5250669" y="6960895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76F95A69-27B9-4D24-A953-B56B8257FE48}"/>
              </a:ext>
            </a:extLst>
          </p:cNvPr>
          <p:cNvSpPr/>
          <p:nvPr/>
        </p:nvSpPr>
        <p:spPr>
          <a:xfrm>
            <a:off x="5167420" y="4868526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FD21A391-0632-4C36-9563-11199C0E3B28}"/>
              </a:ext>
            </a:extLst>
          </p:cNvPr>
          <p:cNvSpPr/>
          <p:nvPr/>
        </p:nvSpPr>
        <p:spPr>
          <a:xfrm rot="16200000">
            <a:off x="-645291" y="1495792"/>
            <a:ext cx="1980848" cy="126485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4C1F6840-6B8B-48D4-AABF-9CB64E1AAC08}"/>
              </a:ext>
            </a:extLst>
          </p:cNvPr>
          <p:cNvSpPr/>
          <p:nvPr/>
        </p:nvSpPr>
        <p:spPr>
          <a:xfrm rot="16200000">
            <a:off x="-757559" y="1390983"/>
            <a:ext cx="1980848" cy="122772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A0AD0EE7-B359-4853-AABC-65F06BC17A8C}"/>
              </a:ext>
            </a:extLst>
          </p:cNvPr>
          <p:cNvSpPr/>
          <p:nvPr/>
        </p:nvSpPr>
        <p:spPr>
          <a:xfrm rot="16200000">
            <a:off x="822442" y="1905081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5A38EA1-481C-4878-ABED-025FF4785B8C}"/>
              </a:ext>
            </a:extLst>
          </p:cNvPr>
          <p:cNvSpPr/>
          <p:nvPr/>
        </p:nvSpPr>
        <p:spPr>
          <a:xfrm rot="16200000">
            <a:off x="5044861" y="11647234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4C2E12F-EE31-41FC-A074-808518BD94CC}"/>
              </a:ext>
            </a:extLst>
          </p:cNvPr>
          <p:cNvSpPr/>
          <p:nvPr/>
        </p:nvSpPr>
        <p:spPr>
          <a:xfrm rot="5400000">
            <a:off x="5374564" y="11393647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1687E20E-5094-4877-9F2A-5C6D7EA56447}"/>
              </a:ext>
            </a:extLst>
          </p:cNvPr>
          <p:cNvSpPr/>
          <p:nvPr/>
        </p:nvSpPr>
        <p:spPr>
          <a:xfrm rot="5400000">
            <a:off x="5477803" y="11270744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16541B2D-2B9B-49FB-ACC6-076A5F74D3DE}"/>
              </a:ext>
            </a:extLst>
          </p:cNvPr>
          <p:cNvSpPr/>
          <p:nvPr/>
        </p:nvSpPr>
        <p:spPr>
          <a:xfrm rot="16200000">
            <a:off x="336983" y="898287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A3D5AC0-1391-44D8-A82C-B5C0199DB7B2}"/>
              </a:ext>
            </a:extLst>
          </p:cNvPr>
          <p:cNvSpPr/>
          <p:nvPr/>
        </p:nvSpPr>
        <p:spPr>
          <a:xfrm rot="16200000">
            <a:off x="5660290" y="3254572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BBC1840F-4FB5-4141-AE1E-D61C9E81B967}"/>
              </a:ext>
            </a:extLst>
          </p:cNvPr>
          <p:cNvSpPr/>
          <p:nvPr/>
        </p:nvSpPr>
        <p:spPr>
          <a:xfrm>
            <a:off x="2510018" y="11378583"/>
            <a:ext cx="1837965" cy="1118217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14563421-390D-46AF-B5E0-9DE317E3C58A}"/>
              </a:ext>
            </a:extLst>
          </p:cNvPr>
          <p:cNvSpPr/>
          <p:nvPr/>
        </p:nvSpPr>
        <p:spPr>
          <a:xfrm>
            <a:off x="857250" y="3700023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026EF335-399B-4541-84DD-FCEAF6B446C4}"/>
              </a:ext>
            </a:extLst>
          </p:cNvPr>
          <p:cNvSpPr/>
          <p:nvPr/>
        </p:nvSpPr>
        <p:spPr>
          <a:xfrm>
            <a:off x="907597" y="3750370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E1E202E2-E625-41F2-8CE6-8A475DA67C24}"/>
              </a:ext>
            </a:extLst>
          </p:cNvPr>
          <p:cNvSpPr/>
          <p:nvPr/>
        </p:nvSpPr>
        <p:spPr>
          <a:xfrm>
            <a:off x="1121682" y="3964455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">
            <a:extLst>
              <a:ext uri="{FF2B5EF4-FFF2-40B4-BE49-F238E27FC236}">
                <a16:creationId xmlns:a16="http://schemas.microsoft.com/office/drawing/2014/main" id="{E9A68528-AC69-4FF5-A4A0-B682C2DC1E18}"/>
              </a:ext>
            </a:extLst>
          </p:cNvPr>
          <p:cNvSpPr/>
          <p:nvPr/>
        </p:nvSpPr>
        <p:spPr>
          <a:xfrm>
            <a:off x="1250270" y="4102341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t="-38553" b="-114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E64315E-D201-4811-A020-EDDC60884FC1}"/>
              </a:ext>
            </a:extLst>
          </p:cNvPr>
          <p:cNvGrpSpPr/>
          <p:nvPr/>
        </p:nvGrpSpPr>
        <p:grpSpPr>
          <a:xfrm>
            <a:off x="635314" y="6814390"/>
            <a:ext cx="2161528" cy="2161528"/>
            <a:chOff x="9865526" y="8478044"/>
            <a:chExt cx="2726524" cy="2726524"/>
          </a:xfrm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1D7A456F-DE67-46D5-988C-33C8223F79A3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341B5F50-A9E2-42B2-AA8B-F704BF9B0082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30% OFF">
              <a:extLst>
                <a:ext uri="{FF2B5EF4-FFF2-40B4-BE49-F238E27FC236}">
                  <a16:creationId xmlns:a16="http://schemas.microsoft.com/office/drawing/2014/main" id="{67B68E1A-5127-4AB6-B6FB-361ED936AF13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1" name="Awesome">
            <a:extLst>
              <a:ext uri="{FF2B5EF4-FFF2-40B4-BE49-F238E27FC236}">
                <a16:creationId xmlns:a16="http://schemas.microsoft.com/office/drawing/2014/main" id="{E04EE275-DA06-4B2C-8EA7-7E3392FB491A}"/>
              </a:ext>
            </a:extLst>
          </p:cNvPr>
          <p:cNvSpPr txBox="1"/>
          <p:nvPr/>
        </p:nvSpPr>
        <p:spPr>
          <a:xfrm>
            <a:off x="1635333" y="1388773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Awesome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Slideshow</a:t>
            </a:r>
          </a:p>
        </p:txBody>
      </p:sp>
      <p:sp>
        <p:nvSpPr>
          <p:cNvPr id="32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CA359FF9-80DD-4DAB-A4ED-35A364C67AE7}"/>
              </a:ext>
            </a:extLst>
          </p:cNvPr>
          <p:cNvSpPr txBox="1"/>
          <p:nvPr/>
        </p:nvSpPr>
        <p:spPr>
          <a:xfrm>
            <a:off x="1009650" y="9163059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909EB745-404F-4233-8166-06EDA75403F4}"/>
              </a:ext>
            </a:extLst>
          </p:cNvPr>
          <p:cNvSpPr/>
          <p:nvPr/>
        </p:nvSpPr>
        <p:spPr>
          <a:xfrm>
            <a:off x="2201698" y="10626075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4" name="SHOP NOW!">
            <a:extLst>
              <a:ext uri="{FF2B5EF4-FFF2-40B4-BE49-F238E27FC236}">
                <a16:creationId xmlns:a16="http://schemas.microsoft.com/office/drawing/2014/main" id="{0B044533-A928-4A70-9A79-22D39AC80960}"/>
              </a:ext>
            </a:extLst>
          </p:cNvPr>
          <p:cNvSpPr txBox="1"/>
          <p:nvPr/>
        </p:nvSpPr>
        <p:spPr>
          <a:xfrm>
            <a:off x="2671421" y="10661303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C434F8E4-E03C-4907-9020-1589AC146D7D}"/>
              </a:ext>
            </a:extLst>
          </p:cNvPr>
          <p:cNvGrpSpPr/>
          <p:nvPr/>
        </p:nvGrpSpPr>
        <p:grpSpPr>
          <a:xfrm>
            <a:off x="2853306" y="11678073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F55CBACD-2EB2-4C00-BE40-085BD6153F9D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A147722F-EAA3-4E71-A76D-E3313D507C5A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-">
              <a:extLst>
                <a:ext uri="{FF2B5EF4-FFF2-40B4-BE49-F238E27FC236}">
                  <a16:creationId xmlns:a16="http://schemas.microsoft.com/office/drawing/2014/main" id="{B59DC483-57EA-415D-9F50-0FA9C4F21F00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" name="LOGO HERE">
            <a:extLst>
              <a:ext uri="{FF2B5EF4-FFF2-40B4-BE49-F238E27FC236}">
                <a16:creationId xmlns:a16="http://schemas.microsoft.com/office/drawing/2014/main" id="{52312E6C-D304-4C17-BC1B-33F6AD086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529051"/>
            <a:ext cx="1521470" cy="161368"/>
          </a:xfrm>
          <a:prstGeom prst="rect">
            <a:avLst/>
          </a:prstGeom>
        </p:spPr>
      </p:pic>
      <p:sp>
        <p:nvSpPr>
          <p:cNvPr id="41" name="Transition">
            <a:extLst>
              <a:ext uri="{FF2B5EF4-FFF2-40B4-BE49-F238E27FC236}">
                <a16:creationId xmlns:a16="http://schemas.microsoft.com/office/drawing/2014/main" id="{A8C5DC22-B75A-41CF-B2F9-A32F0BFF83A7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2" name="Transition">
            <a:extLst>
              <a:ext uri="{FF2B5EF4-FFF2-40B4-BE49-F238E27FC236}">
                <a16:creationId xmlns:a16="http://schemas.microsoft.com/office/drawing/2014/main" id="{09284950-46E1-4888-BAEA-D0828019FFA5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9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81481E-6 4.375E-6 L 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81481E-6 0.04974 L 4.81481E-6 4.375E-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5185E-6 -4.16667E-7 L -0.01666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6 -0.06042 L -1.85185E-6 -4.16667E-7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9259E-6 0.10743 L 2.59259E-6 -4.375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59259E-6 -4.375E-6 L 2.59259E-6 0.02774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5E-6 L -3.7037E-6 5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7037E-6 5E-6 L 0.00764 5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2.22222E-6 -3.12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2222E-6 -3.125E-6 L -0.00093 0.01485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1.48148E-6 8.33333E-7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48148E-6 8.33333E-7 L -0.00092 0.01484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7 L 2.59259E-6 3.33333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9259E-6 3.33333E-6 L -0.00139 -0.02175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4 L -2.96296E-6 4.16667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4.16667E-6 L 0.0301 -0.00092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5 -2.08333E-7 L 4.44444E-6 -2.08333E-7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44444E-6 -2.08333E-7 L -0.00093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3.75E-6 L 7.40741E-7 3.7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40741E-7 3.75E-6 L -0.00093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2.96296E-6 -2.708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85185E-6 -8.33333E-7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48148E-6 3.95833E-6 C 0.00324 3.95833E-6 0.00625 0.00247 0.00625 0.00573 C 0.00625 0.00898 0.00324 0.01171 -1.48148E-6 0.01171 C -0.00347 0.01171 -0.00625 0.00898 -0.00625 0.00573 C -0.00625 0.00247 -0.00347 3.95833E-6 -1.48148E-6 3.95833E-6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-4.81481E-6 4.79167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0 4.58333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0 4.58333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31" grpId="0"/>
      <p:bldP spid="31" grpId="1"/>
      <p:bldP spid="31" grpId="2"/>
      <p:bldP spid="32" grpId="0" build="p"/>
      <p:bldP spid="33" grpId="0" animBg="1"/>
      <p:bldP spid="33" grpId="1" animBg="1"/>
      <p:bldP spid="33" grpId="2" animBg="1"/>
      <p:bldP spid="33" grpId="3" animBg="1"/>
      <p:bldP spid="34" grpId="0"/>
      <p:bldP spid="34" grpId="1"/>
      <p:bldP spid="34" grpId="2"/>
      <p:bldP spid="34" grpId="3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94B71A7B-3C05-405F-83CB-179943D3044E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6D1C2C2-B36C-4E7F-A12B-100619F828A1}"/>
              </a:ext>
            </a:extLst>
          </p:cNvPr>
          <p:cNvSpPr/>
          <p:nvPr/>
        </p:nvSpPr>
        <p:spPr>
          <a:xfrm>
            <a:off x="0" y="6430296"/>
            <a:ext cx="3208596" cy="5761703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EF1B163-905B-4E95-8AEF-2EF9D8370080}"/>
              </a:ext>
            </a:extLst>
          </p:cNvPr>
          <p:cNvSpPr/>
          <p:nvPr/>
        </p:nvSpPr>
        <p:spPr>
          <a:xfrm rot="16200000">
            <a:off x="1476638" y="10660709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BD56DFC-71B2-4860-B97E-B90070DBEEEC}"/>
              </a:ext>
            </a:extLst>
          </p:cNvPr>
          <p:cNvSpPr/>
          <p:nvPr/>
        </p:nvSpPr>
        <p:spPr>
          <a:xfrm rot="16200000">
            <a:off x="4460936" y="5631778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76059DA9-B14C-4D48-A5B2-C16A06ECC950}"/>
              </a:ext>
            </a:extLst>
          </p:cNvPr>
          <p:cNvSpPr/>
          <p:nvPr/>
        </p:nvSpPr>
        <p:spPr>
          <a:xfrm rot="16200000">
            <a:off x="2115535" y="-216714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FF595F95-32F3-4914-8243-123ED74E84E3}"/>
              </a:ext>
            </a:extLst>
          </p:cNvPr>
          <p:cNvSpPr/>
          <p:nvPr/>
        </p:nvSpPr>
        <p:spPr>
          <a:xfrm rot="16200000">
            <a:off x="74112" y="2503426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CB6D987F-EE1E-4A42-A12C-311BC1E6FEE7}"/>
              </a:ext>
            </a:extLst>
          </p:cNvPr>
          <p:cNvSpPr/>
          <p:nvPr/>
        </p:nvSpPr>
        <p:spPr>
          <a:xfrm>
            <a:off x="6565927" y="615380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28EC583-77AB-461F-B355-0ADAB80BEF15}"/>
              </a:ext>
            </a:extLst>
          </p:cNvPr>
          <p:cNvSpPr/>
          <p:nvPr/>
        </p:nvSpPr>
        <p:spPr>
          <a:xfrm rot="16200000">
            <a:off x="-707948" y="-263565"/>
            <a:ext cx="1980848" cy="872332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8021F802-C861-48F0-86DE-852D3A5D9B6A}"/>
              </a:ext>
            </a:extLst>
          </p:cNvPr>
          <p:cNvSpPr/>
          <p:nvPr/>
        </p:nvSpPr>
        <p:spPr>
          <a:xfrm rot="16200000">
            <a:off x="-825978" y="-374136"/>
            <a:ext cx="1980848" cy="84672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08F351C8-D36A-46AB-9D97-794CC373934F}"/>
              </a:ext>
            </a:extLst>
          </p:cNvPr>
          <p:cNvSpPr/>
          <p:nvPr/>
        </p:nvSpPr>
        <p:spPr>
          <a:xfrm rot="16200000">
            <a:off x="563524" y="-50538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71D3D9C9-3FE0-426F-B544-FD52C205FD01}"/>
              </a:ext>
            </a:extLst>
          </p:cNvPr>
          <p:cNvSpPr/>
          <p:nvPr/>
        </p:nvSpPr>
        <p:spPr>
          <a:xfrm rot="16200000">
            <a:off x="5044861" y="6153184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758ECC7A-A66C-4D16-B566-D08112B3FCEC}"/>
              </a:ext>
            </a:extLst>
          </p:cNvPr>
          <p:cNvSpPr/>
          <p:nvPr/>
        </p:nvSpPr>
        <p:spPr>
          <a:xfrm rot="5400000">
            <a:off x="5684280" y="5589880"/>
            <a:ext cx="1980848" cy="13989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E5E9EC19-4721-407E-9E04-A3749807474A}"/>
              </a:ext>
            </a:extLst>
          </p:cNvPr>
          <p:cNvSpPr/>
          <p:nvPr/>
        </p:nvSpPr>
        <p:spPr>
          <a:xfrm rot="5400000">
            <a:off x="5787519" y="5466977"/>
            <a:ext cx="1980848" cy="13989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D19A0ABB-CA1F-4EB4-9965-12EA6DD51A1D}"/>
              </a:ext>
            </a:extLst>
          </p:cNvPr>
          <p:cNvSpPr/>
          <p:nvPr/>
        </p:nvSpPr>
        <p:spPr>
          <a:xfrm rot="16200000">
            <a:off x="6133712" y="10705954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2F79BE0E-32D7-40AA-BE71-702F3A2BEF41}"/>
              </a:ext>
            </a:extLst>
          </p:cNvPr>
          <p:cNvSpPr/>
          <p:nvPr/>
        </p:nvSpPr>
        <p:spPr>
          <a:xfrm rot="16200000">
            <a:off x="868289" y="1510553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BE59ACF9-2426-46F2-8AF2-6557DF79BB83}"/>
              </a:ext>
            </a:extLst>
          </p:cNvPr>
          <p:cNvSpPr/>
          <p:nvPr/>
        </p:nvSpPr>
        <p:spPr>
          <a:xfrm>
            <a:off x="-312960" y="3705713"/>
            <a:ext cx="3087445" cy="840121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6C289BC-6299-42FD-9184-582D15FB92F9}"/>
              </a:ext>
            </a:extLst>
          </p:cNvPr>
          <p:cNvSpPr/>
          <p:nvPr/>
        </p:nvSpPr>
        <p:spPr>
          <a:xfrm>
            <a:off x="-851018" y="4712723"/>
            <a:ext cx="6867743" cy="6867743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725F56E6-D5A6-43E0-AA64-72C6F56A1E2F}"/>
              </a:ext>
            </a:extLst>
          </p:cNvPr>
          <p:cNvSpPr/>
          <p:nvPr/>
        </p:nvSpPr>
        <p:spPr>
          <a:xfrm>
            <a:off x="-783794" y="4779947"/>
            <a:ext cx="6733294" cy="6733294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A0F0B446-94D8-470D-A5E2-47553D6723A2}"/>
              </a:ext>
            </a:extLst>
          </p:cNvPr>
          <p:cNvSpPr/>
          <p:nvPr/>
        </p:nvSpPr>
        <p:spPr>
          <a:xfrm>
            <a:off x="-497942" y="5065799"/>
            <a:ext cx="6161590" cy="6161590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8B92D2AD-F81C-44BA-8704-2A6F4AD7C49F}"/>
              </a:ext>
            </a:extLst>
          </p:cNvPr>
          <p:cNvSpPr/>
          <p:nvPr/>
        </p:nvSpPr>
        <p:spPr>
          <a:xfrm>
            <a:off x="-326248" y="5237493"/>
            <a:ext cx="5818202" cy="5818202"/>
          </a:xfrm>
          <a:prstGeom prst="ellipse">
            <a:avLst/>
          </a:prstGeom>
          <a:blipFill>
            <a:blip r:embed="rId2"/>
            <a:srcRect/>
            <a:stretch>
              <a:fillRect t="-1201" b="-3879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F4163C5-96FE-43FA-896A-DC3F73C8C9C1}"/>
              </a:ext>
            </a:extLst>
          </p:cNvPr>
          <p:cNvGrpSpPr/>
          <p:nvPr/>
        </p:nvGrpSpPr>
        <p:grpSpPr>
          <a:xfrm>
            <a:off x="3615715" y="9424833"/>
            <a:ext cx="2161528" cy="2161528"/>
            <a:chOff x="9865526" y="8478044"/>
            <a:chExt cx="2726524" cy="2726524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D6F8DAC4-6916-42AD-9195-BB9EFDE0B268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E2A44777-9F1D-44E0-95B2-F7DBEAECCD1A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8" name="30% OFF">
              <a:extLst>
                <a:ext uri="{FF2B5EF4-FFF2-40B4-BE49-F238E27FC236}">
                  <a16:creationId xmlns:a16="http://schemas.microsoft.com/office/drawing/2014/main" id="{65EB31F7-4D45-43FC-992E-6E2754A87206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29" name="Music">
            <a:extLst>
              <a:ext uri="{FF2B5EF4-FFF2-40B4-BE49-F238E27FC236}">
                <a16:creationId xmlns:a16="http://schemas.microsoft.com/office/drawing/2014/main" id="{6978F03D-4E8B-4C62-B7D8-8891CD13B1E5}"/>
              </a:ext>
            </a:extLst>
          </p:cNvPr>
          <p:cNvSpPr txBox="1"/>
          <p:nvPr/>
        </p:nvSpPr>
        <p:spPr>
          <a:xfrm>
            <a:off x="2094271" y="809877"/>
            <a:ext cx="3941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Music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 algn="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Included</a:t>
            </a:r>
          </a:p>
        </p:txBody>
      </p:sp>
      <p:sp>
        <p:nvSpPr>
          <p:cNvPr id="30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87E63A10-957E-4A5A-AC5A-83BAE73E6C42}"/>
              </a:ext>
            </a:extLst>
          </p:cNvPr>
          <p:cNvSpPr txBox="1"/>
          <p:nvPr/>
        </p:nvSpPr>
        <p:spPr>
          <a:xfrm>
            <a:off x="1143613" y="2394757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7901F273-9FD7-4A22-ABE8-2420F14DEE36}"/>
              </a:ext>
            </a:extLst>
          </p:cNvPr>
          <p:cNvSpPr/>
          <p:nvPr/>
        </p:nvSpPr>
        <p:spPr>
          <a:xfrm>
            <a:off x="3328606" y="3680793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2" name="SHOP NOW!">
            <a:extLst>
              <a:ext uri="{FF2B5EF4-FFF2-40B4-BE49-F238E27FC236}">
                <a16:creationId xmlns:a16="http://schemas.microsoft.com/office/drawing/2014/main" id="{EC760E16-C5AE-44DF-9EFE-1BAD2176DEE9}"/>
              </a:ext>
            </a:extLst>
          </p:cNvPr>
          <p:cNvSpPr txBox="1"/>
          <p:nvPr/>
        </p:nvSpPr>
        <p:spPr>
          <a:xfrm>
            <a:off x="3798328" y="3716021"/>
            <a:ext cx="1515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sp>
        <p:nvSpPr>
          <p:cNvPr id="33" name="www.yourdomain.com">
            <a:extLst>
              <a:ext uri="{FF2B5EF4-FFF2-40B4-BE49-F238E27FC236}">
                <a16:creationId xmlns:a16="http://schemas.microsoft.com/office/drawing/2014/main" id="{330DB9E8-3528-4B5E-A826-387D7F1E7B00}"/>
              </a:ext>
            </a:extLst>
          </p:cNvPr>
          <p:cNvSpPr txBox="1"/>
          <p:nvPr/>
        </p:nvSpPr>
        <p:spPr>
          <a:xfrm>
            <a:off x="3647082" y="11618472"/>
            <a:ext cx="2489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grpSp>
        <p:nvGrpSpPr>
          <p:cNvPr id="34" name="-">
            <a:extLst>
              <a:ext uri="{FF2B5EF4-FFF2-40B4-BE49-F238E27FC236}">
                <a16:creationId xmlns:a16="http://schemas.microsoft.com/office/drawing/2014/main" id="{55E4FBD6-B779-4885-A740-904CC55AC3E8}"/>
              </a:ext>
            </a:extLst>
          </p:cNvPr>
          <p:cNvGrpSpPr/>
          <p:nvPr/>
        </p:nvGrpSpPr>
        <p:grpSpPr>
          <a:xfrm>
            <a:off x="1267886" y="4005203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698BA589-18AC-4B17-8F6F-CC8AF0C7580E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FD33E774-DBC4-4315-B686-D03483ED2512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FB8AC6A4-7F6D-4B1B-B183-6C97D7CBF61A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8" name="LOGO HERE">
            <a:extLst>
              <a:ext uri="{FF2B5EF4-FFF2-40B4-BE49-F238E27FC236}">
                <a16:creationId xmlns:a16="http://schemas.microsoft.com/office/drawing/2014/main" id="{EF09DE80-04CF-4D1F-AA10-A1361ADA3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6059" y="466348"/>
            <a:ext cx="1521470" cy="161368"/>
          </a:xfrm>
          <a:prstGeom prst="rect">
            <a:avLst/>
          </a:prstGeom>
        </p:spPr>
      </p:pic>
      <p:sp>
        <p:nvSpPr>
          <p:cNvPr id="39" name="Transition">
            <a:extLst>
              <a:ext uri="{FF2B5EF4-FFF2-40B4-BE49-F238E27FC236}">
                <a16:creationId xmlns:a16="http://schemas.microsoft.com/office/drawing/2014/main" id="{7B073BA1-A5BE-4715-9AE9-5FE15FD5F5FE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Transition">
            <a:extLst>
              <a:ext uri="{FF2B5EF4-FFF2-40B4-BE49-F238E27FC236}">
                <a16:creationId xmlns:a16="http://schemas.microsoft.com/office/drawing/2014/main" id="{D678D70C-1F8B-4239-8010-BB724274562A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3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-1.25E-6 L -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81481E-6 0.04974 L -4.81481E-6 -1.25E-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29167E-6 L -0.01667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2 L 0 2.29167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0.10743 L -1.85185E-6 -3.95833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85185E-6 -3.95833E-6 L -1.85185E-6 0.02774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2.59259E-6 3.54167E-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9259E-6 3.54167E-6 L -0.00092 0.01484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3.7037E-6 -2.5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7037E-6 -2.5E-6 L -0.00092 0.01485 " pathEditMode="relative" rAng="0" ptsTypes="AA">
                                      <p:cBhvr>
                                        <p:cTn id="92" dur="2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6 L 4.07407E-6 0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30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07407E-6 0 L -0.00139 -0.02174 " pathEditMode="relative" rAng="0" ptsTypes="AA">
                                      <p:cBhvr>
                                        <p:cTn id="99" dur="17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2.96296E-6 -4.79167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-4.79167E-6 L 0.0301 -0.00091 " pathEditMode="relative" rAng="0" ptsTypes="AA">
                                      <p:cBhvr>
                                        <p:cTn id="110" dur="16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8.33333E-7 L -4.44444E-6 8.33333E-7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444E-6 8.33333E-7 L -0.00092 0.01484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4.79167E-6 L 1.85185E-6 4.79167E-6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4.79167E-6 L -0.00093 0.01484 " pathEditMode="relative" rAng="0" ptsTypes="AA">
                                      <p:cBhvr>
                                        <p:cTn id="13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7 L -3.33333E-6 1.2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7.40741E-7 -2.08333E-6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1" dur="14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8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1.45833E-6 C 0.00324 1.45833E-6 0.00625 0.00247 0.00625 0.00573 C 0.00625 0.00898 0.00324 0.01172 -2.22222E-6 0.01172 C -0.00347 0.01172 -0.00625 0.00898 -0.00625 0.00573 C -0.00625 0.00247 -0.00347 1.45833E-6 -2.22222E-6 1.45833E-6 Z " pathEditMode="relative" rAng="0" ptsTypes="AAAAA">
                                      <p:cBhvr>
                                        <p:cTn id="194" dur="4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-2.59259E-6 8.33333E-7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4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-1.85185E-6 -3.95833E-6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-1.85185E-6 -3.95833E-6 " pathEditMode="relative" rAng="0" ptsTypes="AA">
                                      <p:cBhvr>
                                        <p:cTn id="2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0" grpId="3" animBg="1"/>
      <p:bldP spid="10" grpId="4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9" grpId="0"/>
      <p:bldP spid="29" grpId="1"/>
      <p:bldP spid="29" grpId="2"/>
      <p:bldP spid="30" grpId="0" build="p"/>
      <p:bldP spid="31" grpId="0" animBg="1"/>
      <p:bldP spid="31" grpId="1" animBg="1"/>
      <p:bldP spid="31" grpId="2" animBg="1"/>
      <p:bldP spid="31" grpId="3" animBg="1"/>
      <p:bldP spid="32" grpId="0"/>
      <p:bldP spid="32" grpId="1"/>
      <p:bldP spid="32" grpId="2"/>
      <p:bldP spid="32" grpId="3"/>
      <p:bldP spid="33" grpId="0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CE196E3-3EA3-4200-8091-6EFF428BB89A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6ABBCAD2-2E14-46C6-B31B-6D5335AD49D1}"/>
              </a:ext>
            </a:extLst>
          </p:cNvPr>
          <p:cNvSpPr/>
          <p:nvPr/>
        </p:nvSpPr>
        <p:spPr>
          <a:xfrm rot="16200000">
            <a:off x="670231" y="804608"/>
            <a:ext cx="5517538" cy="3908323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1823BDE-051C-41E0-B027-124E49451BE1}"/>
              </a:ext>
            </a:extLst>
          </p:cNvPr>
          <p:cNvSpPr/>
          <p:nvPr/>
        </p:nvSpPr>
        <p:spPr>
          <a:xfrm rot="16200000">
            <a:off x="280790" y="4027643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3C9A817C-8FFC-4B72-8999-64A843F8405A}"/>
              </a:ext>
            </a:extLst>
          </p:cNvPr>
          <p:cNvSpPr/>
          <p:nvPr/>
        </p:nvSpPr>
        <p:spPr>
          <a:xfrm rot="16200000">
            <a:off x="226920" y="326060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BDB47781-6D16-40C2-833B-83AE7F8FC43E}"/>
              </a:ext>
            </a:extLst>
          </p:cNvPr>
          <p:cNvSpPr/>
          <p:nvPr/>
        </p:nvSpPr>
        <p:spPr>
          <a:xfrm rot="16200000">
            <a:off x="621167" y="7363364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F4AD60CC-B24E-4A57-B6AE-4D40DD58F892}"/>
              </a:ext>
            </a:extLst>
          </p:cNvPr>
          <p:cNvSpPr/>
          <p:nvPr/>
        </p:nvSpPr>
        <p:spPr>
          <a:xfrm rot="16200000">
            <a:off x="5308560" y="7315108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E69092D4-481C-4DA5-A172-3961F4273B68}"/>
              </a:ext>
            </a:extLst>
          </p:cNvPr>
          <p:cNvSpPr/>
          <p:nvPr/>
        </p:nvSpPr>
        <p:spPr>
          <a:xfrm>
            <a:off x="5781609" y="10647992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925CD3F-A220-4A53-A97C-EB6B309F9659}"/>
              </a:ext>
            </a:extLst>
          </p:cNvPr>
          <p:cNvSpPr/>
          <p:nvPr/>
        </p:nvSpPr>
        <p:spPr>
          <a:xfrm>
            <a:off x="1863779" y="3364190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F7FFC5D5-2CD4-4A05-A1D4-81641CF32A81}"/>
              </a:ext>
            </a:extLst>
          </p:cNvPr>
          <p:cNvSpPr/>
          <p:nvPr/>
        </p:nvSpPr>
        <p:spPr>
          <a:xfrm rot="16200000">
            <a:off x="-527307" y="10875766"/>
            <a:ext cx="1980848" cy="126485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7374EBDF-7FE9-4C29-9D17-A59CA0745EB6}"/>
              </a:ext>
            </a:extLst>
          </p:cNvPr>
          <p:cNvSpPr/>
          <p:nvPr/>
        </p:nvSpPr>
        <p:spPr>
          <a:xfrm rot="16200000">
            <a:off x="-639575" y="10770957"/>
            <a:ext cx="1980848" cy="122772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69A44F55-B3EC-4B12-AFD5-4CFF5917BE83}"/>
              </a:ext>
            </a:extLst>
          </p:cNvPr>
          <p:cNvSpPr/>
          <p:nvPr/>
        </p:nvSpPr>
        <p:spPr>
          <a:xfrm rot="16200000">
            <a:off x="940426" y="11285055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35CC3627-1993-4F09-9085-4A2AE3A36E0A}"/>
              </a:ext>
            </a:extLst>
          </p:cNvPr>
          <p:cNvSpPr/>
          <p:nvPr/>
        </p:nvSpPr>
        <p:spPr>
          <a:xfrm rot="16200000">
            <a:off x="5537873" y="2031286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91FA6A63-6531-4566-A2C4-B3694858F31A}"/>
              </a:ext>
            </a:extLst>
          </p:cNvPr>
          <p:cNvSpPr/>
          <p:nvPr/>
        </p:nvSpPr>
        <p:spPr>
          <a:xfrm rot="5400000">
            <a:off x="5867576" y="1777699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F460A563-CBDF-428E-8EA6-08277CB987B5}"/>
              </a:ext>
            </a:extLst>
          </p:cNvPr>
          <p:cNvSpPr/>
          <p:nvPr/>
        </p:nvSpPr>
        <p:spPr>
          <a:xfrm rot="5400000">
            <a:off x="5970815" y="1654796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584D6794-DC04-4B5F-AF58-49D8C145312D}"/>
              </a:ext>
            </a:extLst>
          </p:cNvPr>
          <p:cNvSpPr/>
          <p:nvPr/>
        </p:nvSpPr>
        <p:spPr>
          <a:xfrm rot="16200000">
            <a:off x="366478" y="9454821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4934B6D-A79C-4CAA-BA3F-1DBA0BE9C0AF}"/>
              </a:ext>
            </a:extLst>
          </p:cNvPr>
          <p:cNvSpPr/>
          <p:nvPr/>
        </p:nvSpPr>
        <p:spPr>
          <a:xfrm rot="16200000">
            <a:off x="5011360" y="924327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37AB88E-1152-4F99-BE1E-957B838F6E5E}"/>
              </a:ext>
            </a:extLst>
          </p:cNvPr>
          <p:cNvSpPr/>
          <p:nvPr/>
        </p:nvSpPr>
        <p:spPr>
          <a:xfrm>
            <a:off x="4383061" y="11054118"/>
            <a:ext cx="2710913" cy="813417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367C0AB8-3A2B-4C03-80A1-1AECB63755AE}"/>
              </a:ext>
            </a:extLst>
          </p:cNvPr>
          <p:cNvSpPr/>
          <p:nvPr/>
        </p:nvSpPr>
        <p:spPr>
          <a:xfrm>
            <a:off x="886744" y="3375558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94DC1561-6ED9-401B-A196-CBDFD5D3C396}"/>
              </a:ext>
            </a:extLst>
          </p:cNvPr>
          <p:cNvSpPr/>
          <p:nvPr/>
        </p:nvSpPr>
        <p:spPr>
          <a:xfrm>
            <a:off x="937091" y="3425905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80918FCF-AFB8-4C83-A25D-5AAC9E188370}"/>
              </a:ext>
            </a:extLst>
          </p:cNvPr>
          <p:cNvSpPr/>
          <p:nvPr/>
        </p:nvSpPr>
        <p:spPr>
          <a:xfrm>
            <a:off x="1151176" y="3639990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A859F1B0-5631-4FE9-B929-41188E999F3C}"/>
              </a:ext>
            </a:extLst>
          </p:cNvPr>
          <p:cNvSpPr/>
          <p:nvPr/>
        </p:nvSpPr>
        <p:spPr>
          <a:xfrm>
            <a:off x="1279764" y="3777876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l="-5953" t="-23068" r="-14077" b="-406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166AE9-D9E2-4ECB-860D-ED2041DE91CC}"/>
              </a:ext>
            </a:extLst>
          </p:cNvPr>
          <p:cNvGrpSpPr/>
          <p:nvPr/>
        </p:nvGrpSpPr>
        <p:grpSpPr>
          <a:xfrm>
            <a:off x="4174925" y="3156790"/>
            <a:ext cx="2161528" cy="2161528"/>
            <a:chOff x="9865526" y="8478044"/>
            <a:chExt cx="2726524" cy="2726524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B32DF7F8-290D-4F59-95F3-BB55A9475A96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0015E0E4-4F04-4C16-85D0-7F07C2B29254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8" name="30% OFF">
              <a:extLst>
                <a:ext uri="{FF2B5EF4-FFF2-40B4-BE49-F238E27FC236}">
                  <a16:creationId xmlns:a16="http://schemas.microsoft.com/office/drawing/2014/main" id="{CDBC622B-D800-45FB-8F52-DFCE2525F4D6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29" name="Elegant">
            <a:extLst>
              <a:ext uri="{FF2B5EF4-FFF2-40B4-BE49-F238E27FC236}">
                <a16:creationId xmlns:a16="http://schemas.microsoft.com/office/drawing/2014/main" id="{C09A9F98-A323-4FA4-82EF-32215D32FDA5}"/>
              </a:ext>
            </a:extLst>
          </p:cNvPr>
          <p:cNvSpPr txBox="1"/>
          <p:nvPr/>
        </p:nvSpPr>
        <p:spPr>
          <a:xfrm>
            <a:off x="1265392" y="1390616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rgbClr val="FBF4D3"/>
                </a:solidFill>
                <a:latin typeface="Lexend" pitchFamily="2" charset="0"/>
              </a:rPr>
              <a:t>Elegant</a:t>
            </a: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 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Title </a:t>
            </a:r>
          </a:p>
        </p:txBody>
      </p:sp>
      <p:sp>
        <p:nvSpPr>
          <p:cNvPr id="30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FDFD330C-E438-431C-9D8E-B50DEA32FDBC}"/>
              </a:ext>
            </a:extLst>
          </p:cNvPr>
          <p:cNvSpPr txBox="1"/>
          <p:nvPr/>
        </p:nvSpPr>
        <p:spPr>
          <a:xfrm>
            <a:off x="950654" y="8838594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CEF06F1-FBD4-4DE1-8F9F-044CEAEC1E1E}"/>
              </a:ext>
            </a:extLst>
          </p:cNvPr>
          <p:cNvSpPr/>
          <p:nvPr/>
        </p:nvSpPr>
        <p:spPr>
          <a:xfrm>
            <a:off x="2142702" y="10301610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2" name="SHOP NOW!">
            <a:extLst>
              <a:ext uri="{FF2B5EF4-FFF2-40B4-BE49-F238E27FC236}">
                <a16:creationId xmlns:a16="http://schemas.microsoft.com/office/drawing/2014/main" id="{626C4866-4557-490D-94AD-39215EC02381}"/>
              </a:ext>
            </a:extLst>
          </p:cNvPr>
          <p:cNvSpPr txBox="1"/>
          <p:nvPr/>
        </p:nvSpPr>
        <p:spPr>
          <a:xfrm>
            <a:off x="2612425" y="10336838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grpSp>
        <p:nvGrpSpPr>
          <p:cNvPr id="33" name="-">
            <a:extLst>
              <a:ext uri="{FF2B5EF4-FFF2-40B4-BE49-F238E27FC236}">
                <a16:creationId xmlns:a16="http://schemas.microsoft.com/office/drawing/2014/main" id="{FC93845F-83DC-44A8-87C8-3F2D4BE427C2}"/>
              </a:ext>
            </a:extLst>
          </p:cNvPr>
          <p:cNvGrpSpPr/>
          <p:nvPr/>
        </p:nvGrpSpPr>
        <p:grpSpPr>
          <a:xfrm>
            <a:off x="4667357" y="11353608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C84E076A-9318-4B2A-A318-F77B9A7C3AB6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-">
              <a:extLst>
                <a:ext uri="{FF2B5EF4-FFF2-40B4-BE49-F238E27FC236}">
                  <a16:creationId xmlns:a16="http://schemas.microsoft.com/office/drawing/2014/main" id="{7AC04F46-1A4C-4281-98E5-B52197D4EE4A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C04C8583-7091-4FF2-80F3-D115B2C4690B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7" name="LOGO HERE">
            <a:extLst>
              <a:ext uri="{FF2B5EF4-FFF2-40B4-BE49-F238E27FC236}">
                <a16:creationId xmlns:a16="http://schemas.microsoft.com/office/drawing/2014/main" id="{D2FEF8F2-1F71-4E9F-8B72-A4DEBADC7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735528"/>
            <a:ext cx="1521470" cy="161368"/>
          </a:xfrm>
          <a:prstGeom prst="rect">
            <a:avLst/>
          </a:prstGeom>
        </p:spPr>
      </p:pic>
      <p:sp>
        <p:nvSpPr>
          <p:cNvPr id="38" name="www.yourdomain.com">
            <a:extLst>
              <a:ext uri="{FF2B5EF4-FFF2-40B4-BE49-F238E27FC236}">
                <a16:creationId xmlns:a16="http://schemas.microsoft.com/office/drawing/2014/main" id="{66698BE7-47A5-4385-9126-31C7D286875F}"/>
              </a:ext>
            </a:extLst>
          </p:cNvPr>
          <p:cNvSpPr txBox="1"/>
          <p:nvPr/>
        </p:nvSpPr>
        <p:spPr>
          <a:xfrm>
            <a:off x="1582308" y="11323505"/>
            <a:ext cx="2489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21D0E40A-9054-489A-864F-E44F06533BF6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Transition">
            <a:extLst>
              <a:ext uri="{FF2B5EF4-FFF2-40B4-BE49-F238E27FC236}">
                <a16:creationId xmlns:a16="http://schemas.microsoft.com/office/drawing/2014/main" id="{6C9B71AB-C2F0-4883-BF70-6888DC44E411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06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40741E-7 -8.33333E-7 L 7.40741E-7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40741E-7 0.04974 L 7.40741E-7 -8.33333E-7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-4.16667E-6 L -0.01667 -0.06041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1 L 1.85185E-6 -4.16667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037E-6 0.10742 L 3.7037E-6 4.58333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7037E-6 4.58333E-6 L 3.7037E-6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2.5E-6 L -7.40741E-7 2.5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7.40741E-7 2.5E-6 L 0.00764 2.5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2.59259E-6 -3.95833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9259E-6 -3.95833E-6 L -0.00093 0.01485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2.59259E-6 -2.08333E-7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59259E-6 -2.08333E-7 L -0.00092 0.01484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7 L 2.96296E-6 2.5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96296E-6 2.5E-6 L -0.00139 -0.02175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3.7037E-6 -3.95833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7037E-6 -3.95833E-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1.875E-6 L 3.7037E-6 1.875E-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037E-6 1.875E-6 L -0.00093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375E-6 L 0 -4.37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4.375E-6 L -0.00093 0.01485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11111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07407E-6 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037E-6 3.95833E-6 C 0.00324 3.95833E-6 0.00625 0.00247 0.00625 0.00573 C 0.00625 0.00898 0.00324 0.01171 -3.7037E-6 0.01171 C -0.00347 0.01171 -0.00625 0.00898 -0.00625 0.00573 C -0.00625 0.00247 -0.00347 3.95833E-6 -3.7037E-6 3.95833E-6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3.7037E-7 4.58333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4.81481E-6 -2.70833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4.81481E-6 -2.70833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2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9" grpId="0"/>
      <p:bldP spid="29" grpId="1"/>
      <p:bldP spid="29" grpId="2"/>
      <p:bldP spid="30" grpId="0" build="p"/>
      <p:bldP spid="31" grpId="0" animBg="1"/>
      <p:bldP spid="31" grpId="1" animBg="1"/>
      <p:bldP spid="31" grpId="2" animBg="1"/>
      <p:bldP spid="31" grpId="3" animBg="1"/>
      <p:bldP spid="32" grpId="0"/>
      <p:bldP spid="32" grpId="1"/>
      <p:bldP spid="32" grpId="2"/>
      <p:bldP spid="32" grpId="3"/>
      <p:bldP spid="38" grpId="0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9EBFE67D-BBA9-40EB-B9F7-AB044E1A9E8A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1A5CA5D3-0870-4233-A40B-1F2E2F8CFD8F}"/>
              </a:ext>
            </a:extLst>
          </p:cNvPr>
          <p:cNvSpPr/>
          <p:nvPr/>
        </p:nvSpPr>
        <p:spPr>
          <a:xfrm rot="16200000">
            <a:off x="1824702" y="-1824702"/>
            <a:ext cx="3208596" cy="685800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3691C7A-2B88-4890-ACB3-700BC5FC7CB2}"/>
              </a:ext>
            </a:extLst>
          </p:cNvPr>
          <p:cNvSpPr/>
          <p:nvPr/>
        </p:nvSpPr>
        <p:spPr>
          <a:xfrm rot="16200000">
            <a:off x="3318959" y="11412262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2C888089-9654-4C1C-B166-3B10E35ED54A}"/>
              </a:ext>
            </a:extLst>
          </p:cNvPr>
          <p:cNvSpPr/>
          <p:nvPr/>
        </p:nvSpPr>
        <p:spPr>
          <a:xfrm rot="16200000">
            <a:off x="4179489" y="955925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49F417C5-F493-4F55-A389-72FD1117CF2B}"/>
              </a:ext>
            </a:extLst>
          </p:cNvPr>
          <p:cNvSpPr/>
          <p:nvPr/>
        </p:nvSpPr>
        <p:spPr>
          <a:xfrm rot="16200000">
            <a:off x="217296" y="9232086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F0B26C37-A563-4795-8150-E3C7539BBE5C}"/>
              </a:ext>
            </a:extLst>
          </p:cNvPr>
          <p:cNvSpPr/>
          <p:nvPr/>
        </p:nvSpPr>
        <p:spPr>
          <a:xfrm rot="16200000">
            <a:off x="5102085" y="1207451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4AE19805-F7B5-4F34-890B-3490458108C7}"/>
              </a:ext>
            </a:extLst>
          </p:cNvPr>
          <p:cNvSpPr/>
          <p:nvPr/>
        </p:nvSpPr>
        <p:spPr>
          <a:xfrm>
            <a:off x="5988087" y="-638848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803B488E-1AC7-4BCA-9AA7-DF7938BBE28B}"/>
              </a:ext>
            </a:extLst>
          </p:cNvPr>
          <p:cNvSpPr/>
          <p:nvPr/>
        </p:nvSpPr>
        <p:spPr>
          <a:xfrm>
            <a:off x="123471" y="336448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93B507AD-7D6B-442C-B0C1-41541BC73357}"/>
              </a:ext>
            </a:extLst>
          </p:cNvPr>
          <p:cNvSpPr/>
          <p:nvPr/>
        </p:nvSpPr>
        <p:spPr>
          <a:xfrm rot="16200000">
            <a:off x="-664930" y="5307231"/>
            <a:ext cx="1980848" cy="872332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A00A2C65-FA12-42B3-8D7E-19ECC984AFE7}"/>
              </a:ext>
            </a:extLst>
          </p:cNvPr>
          <p:cNvSpPr/>
          <p:nvPr/>
        </p:nvSpPr>
        <p:spPr>
          <a:xfrm rot="16200000">
            <a:off x="-782960" y="5196660"/>
            <a:ext cx="1980848" cy="84672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572B2E95-DF95-45AB-9674-2C0A06F6CB7B}"/>
              </a:ext>
            </a:extLst>
          </p:cNvPr>
          <p:cNvSpPr/>
          <p:nvPr/>
        </p:nvSpPr>
        <p:spPr>
          <a:xfrm rot="16200000">
            <a:off x="606542" y="5520258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5EA58D0E-915A-4CD8-BBAC-BBD3ECF1D930}"/>
              </a:ext>
            </a:extLst>
          </p:cNvPr>
          <p:cNvSpPr/>
          <p:nvPr/>
        </p:nvSpPr>
        <p:spPr>
          <a:xfrm rot="16200000">
            <a:off x="5207092" y="10001898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307B1915-9DC0-402C-91FD-5B013D6F6352}"/>
              </a:ext>
            </a:extLst>
          </p:cNvPr>
          <p:cNvSpPr/>
          <p:nvPr/>
        </p:nvSpPr>
        <p:spPr>
          <a:xfrm rot="5400000">
            <a:off x="5536795" y="9748311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174F1150-9D7B-40D6-99CA-68C9882F7C52}"/>
              </a:ext>
            </a:extLst>
          </p:cNvPr>
          <p:cNvSpPr/>
          <p:nvPr/>
        </p:nvSpPr>
        <p:spPr>
          <a:xfrm rot="5400000">
            <a:off x="5640034" y="9625408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F960F97-3709-4A25-B178-9059843B9794}"/>
              </a:ext>
            </a:extLst>
          </p:cNvPr>
          <p:cNvSpPr/>
          <p:nvPr/>
        </p:nvSpPr>
        <p:spPr>
          <a:xfrm rot="16200000">
            <a:off x="5941368" y="701701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ED609FDA-53D8-451B-BE01-7CB509C86318}"/>
              </a:ext>
            </a:extLst>
          </p:cNvPr>
          <p:cNvSpPr/>
          <p:nvPr/>
        </p:nvSpPr>
        <p:spPr>
          <a:xfrm rot="16200000">
            <a:off x="1088288" y="10196739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8FB32CB-58D2-434A-88EC-2B873630FD4D}"/>
              </a:ext>
            </a:extLst>
          </p:cNvPr>
          <p:cNvSpPr/>
          <p:nvPr/>
        </p:nvSpPr>
        <p:spPr>
          <a:xfrm>
            <a:off x="-653400" y="10917060"/>
            <a:ext cx="3087445" cy="840121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9A9177D1-1F1B-4F83-B4F5-39CEA9F5310D}"/>
              </a:ext>
            </a:extLst>
          </p:cNvPr>
          <p:cNvSpPr/>
          <p:nvPr/>
        </p:nvSpPr>
        <p:spPr>
          <a:xfrm>
            <a:off x="857250" y="685800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876B6192-E732-4226-8580-C5A2645CF834}"/>
              </a:ext>
            </a:extLst>
          </p:cNvPr>
          <p:cNvSpPr/>
          <p:nvPr/>
        </p:nvSpPr>
        <p:spPr>
          <a:xfrm>
            <a:off x="907597" y="736147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B749F80-C5D6-4D96-AD2F-6BB54F5F2686}"/>
              </a:ext>
            </a:extLst>
          </p:cNvPr>
          <p:cNvSpPr/>
          <p:nvPr/>
        </p:nvSpPr>
        <p:spPr>
          <a:xfrm>
            <a:off x="1121682" y="950232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">
            <a:extLst>
              <a:ext uri="{FF2B5EF4-FFF2-40B4-BE49-F238E27FC236}">
                <a16:creationId xmlns:a16="http://schemas.microsoft.com/office/drawing/2014/main" id="{04AAEFF8-04CB-4CD6-A8E1-EE291D682D38}"/>
              </a:ext>
            </a:extLst>
          </p:cNvPr>
          <p:cNvSpPr/>
          <p:nvPr/>
        </p:nvSpPr>
        <p:spPr>
          <a:xfrm>
            <a:off x="1245054" y="1088118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l="-39353" r="-3935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9B5211E-43E4-4FA0-BDEE-CDF385E22067}"/>
              </a:ext>
            </a:extLst>
          </p:cNvPr>
          <p:cNvGrpSpPr/>
          <p:nvPr/>
        </p:nvGrpSpPr>
        <p:grpSpPr>
          <a:xfrm>
            <a:off x="4012694" y="3952567"/>
            <a:ext cx="2161528" cy="2161528"/>
            <a:chOff x="9865526" y="8478044"/>
            <a:chExt cx="2726524" cy="2726524"/>
          </a:xfrm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D29C45DC-527F-4518-8CEE-1C3DF0363A59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4ED94AD5-6CA8-4B6A-820B-C9C6112A1542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2" name="30% OFF">
              <a:extLst>
                <a:ext uri="{FF2B5EF4-FFF2-40B4-BE49-F238E27FC236}">
                  <a16:creationId xmlns:a16="http://schemas.microsoft.com/office/drawing/2014/main" id="{5E90803E-B799-4EE1-88EC-CA77F476E5C4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5" name="Stylish">
            <a:extLst>
              <a:ext uri="{FF2B5EF4-FFF2-40B4-BE49-F238E27FC236}">
                <a16:creationId xmlns:a16="http://schemas.microsoft.com/office/drawing/2014/main" id="{D95AD705-8615-4E6B-AA87-D1685575AAC6}"/>
              </a:ext>
            </a:extLst>
          </p:cNvPr>
          <p:cNvSpPr txBox="1"/>
          <p:nvPr/>
        </p:nvSpPr>
        <p:spPr>
          <a:xfrm>
            <a:off x="1240813" y="6756550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Stylish</a:t>
            </a:r>
            <a:r>
              <a:rPr lang="en-US" sz="4800" dirty="0">
                <a:solidFill>
                  <a:srgbClr val="CA5C30"/>
                </a:solidFill>
                <a:latin typeface="Lexend" pitchFamily="2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Template </a:t>
            </a:r>
          </a:p>
        </p:txBody>
      </p:sp>
      <p:sp>
        <p:nvSpPr>
          <p:cNvPr id="36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0C09F3FB-0D5F-4E85-89E3-6F033A8056F7}"/>
              </a:ext>
            </a:extLst>
          </p:cNvPr>
          <p:cNvSpPr txBox="1"/>
          <p:nvPr/>
        </p:nvSpPr>
        <p:spPr>
          <a:xfrm>
            <a:off x="1009650" y="8396736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CEF99FBB-CD39-4B97-8BE9-A2C642ED0C9C}"/>
              </a:ext>
            </a:extLst>
          </p:cNvPr>
          <p:cNvSpPr/>
          <p:nvPr/>
        </p:nvSpPr>
        <p:spPr>
          <a:xfrm>
            <a:off x="2250746" y="9859752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8" name="SHOP NOW!">
            <a:extLst>
              <a:ext uri="{FF2B5EF4-FFF2-40B4-BE49-F238E27FC236}">
                <a16:creationId xmlns:a16="http://schemas.microsoft.com/office/drawing/2014/main" id="{0CAF2206-C7B9-498C-BF9E-5EF03299A316}"/>
              </a:ext>
            </a:extLst>
          </p:cNvPr>
          <p:cNvSpPr txBox="1"/>
          <p:nvPr/>
        </p:nvSpPr>
        <p:spPr>
          <a:xfrm>
            <a:off x="2720468" y="9894980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sp>
        <p:nvSpPr>
          <p:cNvPr id="39" name="www.yourdomain.com">
            <a:extLst>
              <a:ext uri="{FF2B5EF4-FFF2-40B4-BE49-F238E27FC236}">
                <a16:creationId xmlns:a16="http://schemas.microsoft.com/office/drawing/2014/main" id="{B4C286A6-557A-4958-A9EF-C24599B00EDE}"/>
              </a:ext>
            </a:extLst>
          </p:cNvPr>
          <p:cNvSpPr txBox="1"/>
          <p:nvPr/>
        </p:nvSpPr>
        <p:spPr>
          <a:xfrm>
            <a:off x="3277145" y="11160658"/>
            <a:ext cx="24897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C57ED5B6-2E0D-44AC-8135-4957F5E05F37}"/>
              </a:ext>
            </a:extLst>
          </p:cNvPr>
          <p:cNvGrpSpPr/>
          <p:nvPr/>
        </p:nvGrpSpPr>
        <p:grpSpPr>
          <a:xfrm>
            <a:off x="927446" y="11216550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6FDD2717-0E0B-4E83-9B51-4C95D582F243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462A5EE5-AAD0-4ADA-8C8E-922C5345B3DF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-">
              <a:extLst>
                <a:ext uri="{FF2B5EF4-FFF2-40B4-BE49-F238E27FC236}">
                  <a16:creationId xmlns:a16="http://schemas.microsoft.com/office/drawing/2014/main" id="{0D25833A-DFAF-43FB-9D6E-EC4F6BEAB6C7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4" name="LOGO HERE">
            <a:extLst>
              <a:ext uri="{FF2B5EF4-FFF2-40B4-BE49-F238E27FC236}">
                <a16:creationId xmlns:a16="http://schemas.microsoft.com/office/drawing/2014/main" id="{819067A7-CFE8-4C28-B52E-2DB10C48D6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6468328"/>
            <a:ext cx="1521470" cy="161368"/>
          </a:xfrm>
          <a:prstGeom prst="rect">
            <a:avLst/>
          </a:prstGeom>
        </p:spPr>
      </p:pic>
      <p:sp>
        <p:nvSpPr>
          <p:cNvPr id="45" name="Transition">
            <a:extLst>
              <a:ext uri="{FF2B5EF4-FFF2-40B4-BE49-F238E27FC236}">
                <a16:creationId xmlns:a16="http://schemas.microsoft.com/office/drawing/2014/main" id="{ABCF5ACC-B0BC-431F-BA53-51B1E9FE0C2B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6" name="Transition">
            <a:extLst>
              <a:ext uri="{FF2B5EF4-FFF2-40B4-BE49-F238E27FC236}">
                <a16:creationId xmlns:a16="http://schemas.microsoft.com/office/drawing/2014/main" id="{42185F92-3061-40BD-873C-7B9FFCB48E86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1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0 L -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81481E-6 0.04974 L -4.81481E-6 0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7.40741E-7 -3.125E-6 L -0.01667 -0.06041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1 L -7.40741E-7 -3.125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037E-6 0.10742 L -3.7037E-6 0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7037E-6 0 L -3.7037E-6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5 2.96296E-6 L 2.5E-6 2.96296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5E-6 2.96296E-6 L 0.00755 2.96296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4.07407E-6 2.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07407E-6 2.5E-6 L -0.00092 0.01484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3.7037E-6 -3.75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7037E-6 -3.75E-6 L -0.00092 0.01485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1 -0.04601 L 4.81481E-6 4.76852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81481E-6 4.76852E-6 L -0.00131 -0.02171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4.07407E-6 1.11022E-1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07407E-6 1.11022E-1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16667E-6 L 1.85185E-6 -4.16667E-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-4.16667E-6 L -0.00093 0.01485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16667E-7 L -1.85185E-6 -4.16667E-7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5185E-6 -4.16667E-7 L -0.00092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4.07407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81481E-6 -1.87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9259E-6 -4.16667E-7 C 0.00324 -4.16667E-7 0.00625 0.00247 0.00625 0.00573 C 0.00625 0.00898 0.00324 0.01172 -2.59259E-6 0.01172 C -0.00347 0.01172 -0.00625 0.00898 -0.00625 0.00573 C -0.00625 0.00247 -0.00347 -4.16667E-7 -2.59259E-6 -4.16667E-7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2.59259E-6 4.16667E-7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4.07407E-6 -4.79167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4.07407E-6 -4.79167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1" grpId="3" animBg="1"/>
      <p:bldP spid="11" grpId="4" animBg="1"/>
      <p:bldP spid="13" grpId="0" animBg="1"/>
      <p:bldP spid="13" grpId="1" animBg="1"/>
      <p:bldP spid="13" grpId="2" animBg="1"/>
      <p:bldP spid="24" grpId="0" animBg="1"/>
      <p:bldP spid="24" grpId="1" animBg="1"/>
      <p:bldP spid="24" grpId="2" animBg="1"/>
      <p:bldP spid="24" grpId="3" animBg="1"/>
      <p:bldP spid="24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1" grpId="0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35" grpId="0"/>
      <p:bldP spid="35" grpId="1"/>
      <p:bldP spid="35" grpId="2"/>
      <p:bldP spid="36" grpId="0" build="p"/>
      <p:bldP spid="37" grpId="0" animBg="1"/>
      <p:bldP spid="37" grpId="1" animBg="1"/>
      <p:bldP spid="37" grpId="2" animBg="1"/>
      <p:bldP spid="37" grpId="3" animBg="1"/>
      <p:bldP spid="38" grpId="0"/>
      <p:bldP spid="38" grpId="1"/>
      <p:bldP spid="38" grpId="2"/>
      <p:bldP spid="38" grpId="3"/>
      <p:bldP spid="39" grpId="0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A2C2555E-F95A-4FED-9B55-FAB501FC95F5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9FEDB833-484B-444C-827E-C585C8AF185A}"/>
              </a:ext>
            </a:extLst>
          </p:cNvPr>
          <p:cNvSpPr/>
          <p:nvPr/>
        </p:nvSpPr>
        <p:spPr>
          <a:xfrm rot="16200000">
            <a:off x="1824702" y="2667001"/>
            <a:ext cx="3208596" cy="6858000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6168B117-86A9-47AE-AE08-56DD14B6FE38}"/>
              </a:ext>
            </a:extLst>
          </p:cNvPr>
          <p:cNvSpPr/>
          <p:nvPr/>
        </p:nvSpPr>
        <p:spPr>
          <a:xfrm rot="16200000">
            <a:off x="929721" y="-278886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38F06473-689C-4578-965D-AA71534D2E63}"/>
              </a:ext>
            </a:extLst>
          </p:cNvPr>
          <p:cNvSpPr/>
          <p:nvPr/>
        </p:nvSpPr>
        <p:spPr>
          <a:xfrm rot="16200000">
            <a:off x="5211877" y="-116392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87FC8BF8-26AF-4310-BE84-FD0E2C5470C3}"/>
              </a:ext>
            </a:extLst>
          </p:cNvPr>
          <p:cNvSpPr/>
          <p:nvPr/>
        </p:nvSpPr>
        <p:spPr>
          <a:xfrm rot="16200000">
            <a:off x="1721632" y="3204319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FFB72BBC-6AD3-4968-A236-35A60BE7A368}"/>
              </a:ext>
            </a:extLst>
          </p:cNvPr>
          <p:cNvSpPr/>
          <p:nvPr/>
        </p:nvSpPr>
        <p:spPr>
          <a:xfrm rot="16200000">
            <a:off x="412098" y="10736734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52F877DF-FE4A-4384-A3E0-8A400EDDD15D}"/>
              </a:ext>
            </a:extLst>
          </p:cNvPr>
          <p:cNvSpPr/>
          <p:nvPr/>
        </p:nvSpPr>
        <p:spPr>
          <a:xfrm>
            <a:off x="5250669" y="6960895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76F95A69-27B9-4D24-A953-B56B8257FE48}"/>
              </a:ext>
            </a:extLst>
          </p:cNvPr>
          <p:cNvSpPr/>
          <p:nvPr/>
        </p:nvSpPr>
        <p:spPr>
          <a:xfrm>
            <a:off x="5167420" y="4868526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FD21A391-0632-4C36-9563-11199C0E3B28}"/>
              </a:ext>
            </a:extLst>
          </p:cNvPr>
          <p:cNvSpPr/>
          <p:nvPr/>
        </p:nvSpPr>
        <p:spPr>
          <a:xfrm rot="16200000">
            <a:off x="-645291" y="1495792"/>
            <a:ext cx="1980848" cy="126485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4C1F6840-6B8B-48D4-AABF-9CB64E1AAC08}"/>
              </a:ext>
            </a:extLst>
          </p:cNvPr>
          <p:cNvSpPr/>
          <p:nvPr/>
        </p:nvSpPr>
        <p:spPr>
          <a:xfrm rot="16200000">
            <a:off x="-757559" y="1390983"/>
            <a:ext cx="1980848" cy="122772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A0AD0EE7-B359-4853-AABC-65F06BC17A8C}"/>
              </a:ext>
            </a:extLst>
          </p:cNvPr>
          <p:cNvSpPr/>
          <p:nvPr/>
        </p:nvSpPr>
        <p:spPr>
          <a:xfrm rot="16200000">
            <a:off x="822442" y="1905081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A5A38EA1-481C-4878-ABED-025FF4785B8C}"/>
              </a:ext>
            </a:extLst>
          </p:cNvPr>
          <p:cNvSpPr/>
          <p:nvPr/>
        </p:nvSpPr>
        <p:spPr>
          <a:xfrm rot="16200000">
            <a:off x="5044861" y="11647234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4C2E12F-EE31-41FC-A074-808518BD94CC}"/>
              </a:ext>
            </a:extLst>
          </p:cNvPr>
          <p:cNvSpPr/>
          <p:nvPr/>
        </p:nvSpPr>
        <p:spPr>
          <a:xfrm rot="5400000">
            <a:off x="5374564" y="11393647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1687E20E-5094-4877-9F2A-5C6D7EA56447}"/>
              </a:ext>
            </a:extLst>
          </p:cNvPr>
          <p:cNvSpPr/>
          <p:nvPr/>
        </p:nvSpPr>
        <p:spPr>
          <a:xfrm rot="5400000">
            <a:off x="5477803" y="11270744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16541B2D-2B9B-49FB-ACC6-076A5F74D3DE}"/>
              </a:ext>
            </a:extLst>
          </p:cNvPr>
          <p:cNvSpPr/>
          <p:nvPr/>
        </p:nvSpPr>
        <p:spPr>
          <a:xfrm rot="16200000">
            <a:off x="336983" y="8982873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7A3D5AC0-1391-44D8-A82C-B5C0199DB7B2}"/>
              </a:ext>
            </a:extLst>
          </p:cNvPr>
          <p:cNvSpPr/>
          <p:nvPr/>
        </p:nvSpPr>
        <p:spPr>
          <a:xfrm rot="16200000">
            <a:off x="5660290" y="3254572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BBC1840F-4FB5-4141-AE1E-D61C9E81B967}"/>
              </a:ext>
            </a:extLst>
          </p:cNvPr>
          <p:cNvSpPr/>
          <p:nvPr/>
        </p:nvSpPr>
        <p:spPr>
          <a:xfrm>
            <a:off x="2510018" y="11378583"/>
            <a:ext cx="1837965" cy="1118217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14563421-390D-46AF-B5E0-9DE317E3C58A}"/>
              </a:ext>
            </a:extLst>
          </p:cNvPr>
          <p:cNvSpPr/>
          <p:nvPr/>
        </p:nvSpPr>
        <p:spPr>
          <a:xfrm>
            <a:off x="857250" y="3700023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026EF335-399B-4541-84DD-FCEAF6B446C4}"/>
              </a:ext>
            </a:extLst>
          </p:cNvPr>
          <p:cNvSpPr/>
          <p:nvPr/>
        </p:nvSpPr>
        <p:spPr>
          <a:xfrm>
            <a:off x="907597" y="3750370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E1E202E2-E625-41F2-8CE6-8A475DA67C24}"/>
              </a:ext>
            </a:extLst>
          </p:cNvPr>
          <p:cNvSpPr/>
          <p:nvPr/>
        </p:nvSpPr>
        <p:spPr>
          <a:xfrm>
            <a:off x="1121682" y="3964455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">
            <a:extLst>
              <a:ext uri="{FF2B5EF4-FFF2-40B4-BE49-F238E27FC236}">
                <a16:creationId xmlns:a16="http://schemas.microsoft.com/office/drawing/2014/main" id="{E9A68528-AC69-4FF5-A4A0-B682C2DC1E18}"/>
              </a:ext>
            </a:extLst>
          </p:cNvPr>
          <p:cNvSpPr/>
          <p:nvPr/>
        </p:nvSpPr>
        <p:spPr>
          <a:xfrm>
            <a:off x="1250270" y="4102341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t="-38553" b="-114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E64315E-D201-4811-A020-EDDC60884FC1}"/>
              </a:ext>
            </a:extLst>
          </p:cNvPr>
          <p:cNvGrpSpPr/>
          <p:nvPr/>
        </p:nvGrpSpPr>
        <p:grpSpPr>
          <a:xfrm>
            <a:off x="635314" y="6814390"/>
            <a:ext cx="2161528" cy="2161528"/>
            <a:chOff x="9865526" y="8478044"/>
            <a:chExt cx="2726524" cy="2726524"/>
          </a:xfrm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1D7A456F-DE67-46D5-988C-33C8223F79A3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341B5F50-A9E2-42B2-AA8B-F704BF9B0082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30" name="30% OFF">
              <a:extLst>
                <a:ext uri="{FF2B5EF4-FFF2-40B4-BE49-F238E27FC236}">
                  <a16:creationId xmlns:a16="http://schemas.microsoft.com/office/drawing/2014/main" id="{67B68E1A-5127-4AB6-B6FB-361ED936AF13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31" name="Modern">
            <a:extLst>
              <a:ext uri="{FF2B5EF4-FFF2-40B4-BE49-F238E27FC236}">
                <a16:creationId xmlns:a16="http://schemas.microsoft.com/office/drawing/2014/main" id="{E04EE275-DA06-4B2C-8EA7-7E3392FB491A}"/>
              </a:ext>
            </a:extLst>
          </p:cNvPr>
          <p:cNvSpPr txBox="1"/>
          <p:nvPr/>
        </p:nvSpPr>
        <p:spPr>
          <a:xfrm>
            <a:off x="1635333" y="1388773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Modern 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Concept</a:t>
            </a:r>
          </a:p>
        </p:txBody>
      </p:sp>
      <p:sp>
        <p:nvSpPr>
          <p:cNvPr id="32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CA359FF9-80DD-4DAB-A4ED-35A364C67AE7}"/>
              </a:ext>
            </a:extLst>
          </p:cNvPr>
          <p:cNvSpPr txBox="1"/>
          <p:nvPr/>
        </p:nvSpPr>
        <p:spPr>
          <a:xfrm>
            <a:off x="1009650" y="9163059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909EB745-404F-4233-8166-06EDA75403F4}"/>
              </a:ext>
            </a:extLst>
          </p:cNvPr>
          <p:cNvSpPr/>
          <p:nvPr/>
        </p:nvSpPr>
        <p:spPr>
          <a:xfrm>
            <a:off x="2201698" y="10626075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4" name="SHOP NOW!">
            <a:extLst>
              <a:ext uri="{FF2B5EF4-FFF2-40B4-BE49-F238E27FC236}">
                <a16:creationId xmlns:a16="http://schemas.microsoft.com/office/drawing/2014/main" id="{0B044533-A928-4A70-9A79-22D39AC80960}"/>
              </a:ext>
            </a:extLst>
          </p:cNvPr>
          <p:cNvSpPr txBox="1"/>
          <p:nvPr/>
        </p:nvSpPr>
        <p:spPr>
          <a:xfrm>
            <a:off x="2671421" y="10661303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grpSp>
        <p:nvGrpSpPr>
          <p:cNvPr id="36" name="-">
            <a:extLst>
              <a:ext uri="{FF2B5EF4-FFF2-40B4-BE49-F238E27FC236}">
                <a16:creationId xmlns:a16="http://schemas.microsoft.com/office/drawing/2014/main" id="{C434F8E4-E03C-4907-9020-1589AC146D7D}"/>
              </a:ext>
            </a:extLst>
          </p:cNvPr>
          <p:cNvGrpSpPr/>
          <p:nvPr/>
        </p:nvGrpSpPr>
        <p:grpSpPr>
          <a:xfrm>
            <a:off x="2853306" y="11678073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F55CBACD-2EB2-4C00-BE40-085BD6153F9D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-">
              <a:extLst>
                <a:ext uri="{FF2B5EF4-FFF2-40B4-BE49-F238E27FC236}">
                  <a16:creationId xmlns:a16="http://schemas.microsoft.com/office/drawing/2014/main" id="{A147722F-EAA3-4E71-A76D-E3313D507C5A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-">
              <a:extLst>
                <a:ext uri="{FF2B5EF4-FFF2-40B4-BE49-F238E27FC236}">
                  <a16:creationId xmlns:a16="http://schemas.microsoft.com/office/drawing/2014/main" id="{B59DC483-57EA-415D-9F50-0FA9C4F21F00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" name="LOGO HERE">
            <a:extLst>
              <a:ext uri="{FF2B5EF4-FFF2-40B4-BE49-F238E27FC236}">
                <a16:creationId xmlns:a16="http://schemas.microsoft.com/office/drawing/2014/main" id="{52312E6C-D304-4C17-BC1B-33F6AD086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529051"/>
            <a:ext cx="1521470" cy="161368"/>
          </a:xfrm>
          <a:prstGeom prst="rect">
            <a:avLst/>
          </a:prstGeom>
        </p:spPr>
      </p:pic>
      <p:sp>
        <p:nvSpPr>
          <p:cNvPr id="41" name="Transition">
            <a:extLst>
              <a:ext uri="{FF2B5EF4-FFF2-40B4-BE49-F238E27FC236}">
                <a16:creationId xmlns:a16="http://schemas.microsoft.com/office/drawing/2014/main" id="{A8C5DC22-B75A-41CF-B2F9-A32F0BFF83A7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2" name="Transition">
            <a:extLst>
              <a:ext uri="{FF2B5EF4-FFF2-40B4-BE49-F238E27FC236}">
                <a16:creationId xmlns:a16="http://schemas.microsoft.com/office/drawing/2014/main" id="{09284950-46E1-4888-BAEA-D0828019FFA5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8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81481E-6 4.375E-6 L 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81481E-6 0.04974 L 4.81481E-6 4.375E-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5185E-6 -4.16667E-7 L -0.01666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6 -0.06042 L -1.85185E-6 -4.16667E-7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9259E-6 0.10743 L 2.59259E-6 -4.375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59259E-6 -4.375E-6 L 2.59259E-6 0.02774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5E-6 L -3.7037E-6 5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7037E-6 5E-6 L 0.00764 5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2.22222E-6 -3.125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22222E-6 -3.125E-6 L -0.00093 0.01485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1.48148E-6 8.33333E-7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1.48148E-6 8.33333E-7 L -0.00092 0.01484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7 L 2.59259E-6 3.33333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9259E-6 3.33333E-6 L -0.00139 -0.02175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4 L -2.96296E-6 4.16667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4.16667E-6 L 0.0301 -0.00092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5 -2.08333E-7 L 4.44444E-6 -2.08333E-7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44444E-6 -2.08333E-7 L -0.00093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3.75E-6 L 7.40741E-7 3.7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40741E-7 3.75E-6 L -0.00093 0.0148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2.96296E-6 -2.708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85185E-6 -8.33333E-7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48148E-6 3.95833E-6 C 0.00324 3.95833E-6 0.00625 0.00247 0.00625 0.00573 C 0.00625 0.00898 0.00324 0.01171 -1.48148E-6 0.01171 C -0.00347 0.01171 -0.00625 0.00898 -0.00625 0.00573 C -0.00625 0.00247 -0.00347 3.95833E-6 -1.48148E-6 3.95833E-6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-4.81481E-6 4.79167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0 4.58333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0 4.58333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9" grpId="3" animBg="1"/>
      <p:bldP spid="9" grpId="4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8" grpId="4" animBg="1"/>
      <p:bldP spid="19" grpId="0" animBg="1"/>
      <p:bldP spid="19" grpId="1" animBg="1"/>
      <p:bldP spid="19" grpId="2" animBg="1"/>
      <p:bldP spid="19" grpId="3" animBg="1"/>
      <p:bldP spid="19" grpId="4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31" grpId="0"/>
      <p:bldP spid="31" grpId="1"/>
      <p:bldP spid="31" grpId="2"/>
      <p:bldP spid="32" grpId="0" build="p"/>
      <p:bldP spid="33" grpId="0" animBg="1"/>
      <p:bldP spid="33" grpId="1" animBg="1"/>
      <p:bldP spid="33" grpId="2" animBg="1"/>
      <p:bldP spid="33" grpId="3" animBg="1"/>
      <p:bldP spid="34" grpId="0"/>
      <p:bldP spid="34" grpId="1"/>
      <p:bldP spid="34" grpId="2"/>
      <p:bldP spid="34" grpId="3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94B71A7B-3C05-405F-83CB-179943D3044E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6D1C2C2-B36C-4E7F-A12B-100619F828A1}"/>
              </a:ext>
            </a:extLst>
          </p:cNvPr>
          <p:cNvSpPr/>
          <p:nvPr/>
        </p:nvSpPr>
        <p:spPr>
          <a:xfrm>
            <a:off x="0" y="6430296"/>
            <a:ext cx="3208596" cy="5761703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8EF1B163-905B-4E95-8AEF-2EF9D8370080}"/>
              </a:ext>
            </a:extLst>
          </p:cNvPr>
          <p:cNvSpPr/>
          <p:nvPr/>
        </p:nvSpPr>
        <p:spPr>
          <a:xfrm rot="16200000">
            <a:off x="1476638" y="10660709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BD56DFC-71B2-4860-B97E-B90070DBEEEC}"/>
              </a:ext>
            </a:extLst>
          </p:cNvPr>
          <p:cNvSpPr/>
          <p:nvPr/>
        </p:nvSpPr>
        <p:spPr>
          <a:xfrm rot="16200000">
            <a:off x="4460936" y="5631778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76059DA9-B14C-4D48-A5B2-C16A06ECC950}"/>
              </a:ext>
            </a:extLst>
          </p:cNvPr>
          <p:cNvSpPr/>
          <p:nvPr/>
        </p:nvSpPr>
        <p:spPr>
          <a:xfrm rot="16200000">
            <a:off x="2115535" y="-216714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FF595F95-32F3-4914-8243-123ED74E84E3}"/>
              </a:ext>
            </a:extLst>
          </p:cNvPr>
          <p:cNvSpPr/>
          <p:nvPr/>
        </p:nvSpPr>
        <p:spPr>
          <a:xfrm rot="16200000">
            <a:off x="74112" y="2503426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CB6D987F-EE1E-4A42-A12C-311BC1E6FEE7}"/>
              </a:ext>
            </a:extLst>
          </p:cNvPr>
          <p:cNvSpPr/>
          <p:nvPr/>
        </p:nvSpPr>
        <p:spPr>
          <a:xfrm>
            <a:off x="6565927" y="615380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D28EC583-77AB-461F-B355-0ADAB80BEF15}"/>
              </a:ext>
            </a:extLst>
          </p:cNvPr>
          <p:cNvSpPr/>
          <p:nvPr/>
        </p:nvSpPr>
        <p:spPr>
          <a:xfrm rot="16200000">
            <a:off x="-707948" y="-263565"/>
            <a:ext cx="1980848" cy="872332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8021F802-C861-48F0-86DE-852D3A5D9B6A}"/>
              </a:ext>
            </a:extLst>
          </p:cNvPr>
          <p:cNvSpPr/>
          <p:nvPr/>
        </p:nvSpPr>
        <p:spPr>
          <a:xfrm rot="16200000">
            <a:off x="-825978" y="-374136"/>
            <a:ext cx="1980848" cy="84672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08F351C8-D36A-46AB-9D97-794CC373934F}"/>
              </a:ext>
            </a:extLst>
          </p:cNvPr>
          <p:cNvSpPr/>
          <p:nvPr/>
        </p:nvSpPr>
        <p:spPr>
          <a:xfrm rot="16200000">
            <a:off x="563524" y="-50538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71D3D9C9-3FE0-426F-B544-FD52C205FD01}"/>
              </a:ext>
            </a:extLst>
          </p:cNvPr>
          <p:cNvSpPr/>
          <p:nvPr/>
        </p:nvSpPr>
        <p:spPr>
          <a:xfrm rot="16200000">
            <a:off x="5044861" y="6153184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758ECC7A-A66C-4D16-B566-D08112B3FCEC}"/>
              </a:ext>
            </a:extLst>
          </p:cNvPr>
          <p:cNvSpPr/>
          <p:nvPr/>
        </p:nvSpPr>
        <p:spPr>
          <a:xfrm rot="5400000">
            <a:off x="5684280" y="5589880"/>
            <a:ext cx="1980848" cy="13989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E5E9EC19-4721-407E-9E04-A3749807474A}"/>
              </a:ext>
            </a:extLst>
          </p:cNvPr>
          <p:cNvSpPr/>
          <p:nvPr/>
        </p:nvSpPr>
        <p:spPr>
          <a:xfrm rot="5400000">
            <a:off x="5787519" y="5466977"/>
            <a:ext cx="1980848" cy="1398979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D19A0ABB-CA1F-4EB4-9965-12EA6DD51A1D}"/>
              </a:ext>
            </a:extLst>
          </p:cNvPr>
          <p:cNvSpPr/>
          <p:nvPr/>
        </p:nvSpPr>
        <p:spPr>
          <a:xfrm rot="16200000">
            <a:off x="6133712" y="10705954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2F79BE0E-32D7-40AA-BE71-702F3A2BEF41}"/>
              </a:ext>
            </a:extLst>
          </p:cNvPr>
          <p:cNvSpPr/>
          <p:nvPr/>
        </p:nvSpPr>
        <p:spPr>
          <a:xfrm rot="16200000">
            <a:off x="868289" y="1510553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BE59ACF9-2426-46F2-8AF2-6557DF79BB83}"/>
              </a:ext>
            </a:extLst>
          </p:cNvPr>
          <p:cNvSpPr/>
          <p:nvPr/>
        </p:nvSpPr>
        <p:spPr>
          <a:xfrm>
            <a:off x="-312960" y="3705713"/>
            <a:ext cx="3087445" cy="840121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6C289BC-6299-42FD-9184-582D15FB92F9}"/>
              </a:ext>
            </a:extLst>
          </p:cNvPr>
          <p:cNvSpPr/>
          <p:nvPr/>
        </p:nvSpPr>
        <p:spPr>
          <a:xfrm>
            <a:off x="-851018" y="4712723"/>
            <a:ext cx="6867743" cy="6867743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725F56E6-D5A6-43E0-AA64-72C6F56A1E2F}"/>
              </a:ext>
            </a:extLst>
          </p:cNvPr>
          <p:cNvSpPr/>
          <p:nvPr/>
        </p:nvSpPr>
        <p:spPr>
          <a:xfrm>
            <a:off x="-783794" y="4779947"/>
            <a:ext cx="6733294" cy="6733294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A0F0B446-94D8-470D-A5E2-47553D6723A2}"/>
              </a:ext>
            </a:extLst>
          </p:cNvPr>
          <p:cNvSpPr/>
          <p:nvPr/>
        </p:nvSpPr>
        <p:spPr>
          <a:xfrm>
            <a:off x="-497942" y="5065799"/>
            <a:ext cx="6161590" cy="6161590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8B92D2AD-F81C-44BA-8704-2A6F4AD7C49F}"/>
              </a:ext>
            </a:extLst>
          </p:cNvPr>
          <p:cNvSpPr/>
          <p:nvPr/>
        </p:nvSpPr>
        <p:spPr>
          <a:xfrm>
            <a:off x="-326248" y="5237493"/>
            <a:ext cx="5818202" cy="5818202"/>
          </a:xfrm>
          <a:prstGeom prst="ellipse">
            <a:avLst/>
          </a:prstGeom>
          <a:blipFill>
            <a:blip r:embed="rId2"/>
            <a:srcRect/>
            <a:stretch>
              <a:fillRect l="-24568" t="-61861" r="-24568" b="-618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F4163C5-96FE-43FA-896A-DC3F73C8C9C1}"/>
              </a:ext>
            </a:extLst>
          </p:cNvPr>
          <p:cNvGrpSpPr/>
          <p:nvPr/>
        </p:nvGrpSpPr>
        <p:grpSpPr>
          <a:xfrm>
            <a:off x="3615715" y="9424833"/>
            <a:ext cx="2161528" cy="2161528"/>
            <a:chOff x="9865526" y="8478044"/>
            <a:chExt cx="2726524" cy="2726524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D6F8DAC4-6916-42AD-9195-BB9EFDE0B268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E2A44777-9F1D-44E0-95B2-F7DBEAECCD1A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8" name="30% OFF">
              <a:extLst>
                <a:ext uri="{FF2B5EF4-FFF2-40B4-BE49-F238E27FC236}">
                  <a16:creationId xmlns:a16="http://schemas.microsoft.com/office/drawing/2014/main" id="{65EB31F7-4D45-43FC-992E-6E2754A87206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29" name="Full HD">
            <a:extLst>
              <a:ext uri="{FF2B5EF4-FFF2-40B4-BE49-F238E27FC236}">
                <a16:creationId xmlns:a16="http://schemas.microsoft.com/office/drawing/2014/main" id="{6978F03D-4E8B-4C62-B7D8-8891CD13B1E5}"/>
              </a:ext>
            </a:extLst>
          </p:cNvPr>
          <p:cNvSpPr txBox="1"/>
          <p:nvPr/>
        </p:nvSpPr>
        <p:spPr>
          <a:xfrm>
            <a:off x="1536700" y="809877"/>
            <a:ext cx="44994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Full HD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 algn="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Resolution</a:t>
            </a:r>
          </a:p>
        </p:txBody>
      </p:sp>
      <p:sp>
        <p:nvSpPr>
          <p:cNvPr id="30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87E63A10-957E-4A5A-AC5A-83BAE73E6C42}"/>
              </a:ext>
            </a:extLst>
          </p:cNvPr>
          <p:cNvSpPr txBox="1"/>
          <p:nvPr/>
        </p:nvSpPr>
        <p:spPr>
          <a:xfrm>
            <a:off x="1143613" y="2394757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7901F273-9FD7-4A22-ABE8-2420F14DEE36}"/>
              </a:ext>
            </a:extLst>
          </p:cNvPr>
          <p:cNvSpPr/>
          <p:nvPr/>
        </p:nvSpPr>
        <p:spPr>
          <a:xfrm>
            <a:off x="3328606" y="3680793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2" name="SHOP NOW!">
            <a:extLst>
              <a:ext uri="{FF2B5EF4-FFF2-40B4-BE49-F238E27FC236}">
                <a16:creationId xmlns:a16="http://schemas.microsoft.com/office/drawing/2014/main" id="{EC760E16-C5AE-44DF-9EFE-1BAD2176DEE9}"/>
              </a:ext>
            </a:extLst>
          </p:cNvPr>
          <p:cNvSpPr txBox="1"/>
          <p:nvPr/>
        </p:nvSpPr>
        <p:spPr>
          <a:xfrm>
            <a:off x="3798328" y="3716021"/>
            <a:ext cx="1515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sp>
        <p:nvSpPr>
          <p:cNvPr id="33" name="www.yourdomain.com">
            <a:extLst>
              <a:ext uri="{FF2B5EF4-FFF2-40B4-BE49-F238E27FC236}">
                <a16:creationId xmlns:a16="http://schemas.microsoft.com/office/drawing/2014/main" id="{330DB9E8-3528-4B5E-A826-387D7F1E7B00}"/>
              </a:ext>
            </a:extLst>
          </p:cNvPr>
          <p:cNvSpPr txBox="1"/>
          <p:nvPr/>
        </p:nvSpPr>
        <p:spPr>
          <a:xfrm>
            <a:off x="3647082" y="11618472"/>
            <a:ext cx="2489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grpSp>
        <p:nvGrpSpPr>
          <p:cNvPr id="34" name="-">
            <a:extLst>
              <a:ext uri="{FF2B5EF4-FFF2-40B4-BE49-F238E27FC236}">
                <a16:creationId xmlns:a16="http://schemas.microsoft.com/office/drawing/2014/main" id="{55E4FBD6-B779-4885-A740-904CC55AC3E8}"/>
              </a:ext>
            </a:extLst>
          </p:cNvPr>
          <p:cNvGrpSpPr/>
          <p:nvPr/>
        </p:nvGrpSpPr>
        <p:grpSpPr>
          <a:xfrm>
            <a:off x="1267886" y="4005203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5" name="-">
              <a:extLst>
                <a:ext uri="{FF2B5EF4-FFF2-40B4-BE49-F238E27FC236}">
                  <a16:creationId xmlns:a16="http://schemas.microsoft.com/office/drawing/2014/main" id="{698BA589-18AC-4B17-8F6F-CC8AF0C7580E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FD33E774-DBC4-4315-B686-D03483ED2512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FB8AC6A4-7F6D-4B1B-B183-6C97D7CBF61A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8" name="LOGO HERE">
            <a:extLst>
              <a:ext uri="{FF2B5EF4-FFF2-40B4-BE49-F238E27FC236}">
                <a16:creationId xmlns:a16="http://schemas.microsoft.com/office/drawing/2014/main" id="{EF09DE80-04CF-4D1F-AA10-A1361ADA3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6059" y="466348"/>
            <a:ext cx="1521470" cy="161368"/>
          </a:xfrm>
          <a:prstGeom prst="rect">
            <a:avLst/>
          </a:prstGeom>
        </p:spPr>
      </p:pic>
      <p:sp>
        <p:nvSpPr>
          <p:cNvPr id="39" name="Transition">
            <a:extLst>
              <a:ext uri="{FF2B5EF4-FFF2-40B4-BE49-F238E27FC236}">
                <a16:creationId xmlns:a16="http://schemas.microsoft.com/office/drawing/2014/main" id="{7B073BA1-A5BE-4715-9AE9-5FE15FD5F5FE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Transition">
            <a:extLst>
              <a:ext uri="{FF2B5EF4-FFF2-40B4-BE49-F238E27FC236}">
                <a16:creationId xmlns:a16="http://schemas.microsoft.com/office/drawing/2014/main" id="{D678D70C-1F8B-4239-8010-BB724274562A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3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81481E-6 -1.25E-6 L -4.81481E-6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81481E-6 0.04974 L -4.81481E-6 -1.25E-6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29167E-6 L -0.01667 -0.06042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2 L 0 2.29167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5185E-6 0.10743 L -1.85185E-6 -3.95833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85185E-6 -3.95833E-6 L -1.85185E-6 0.02774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-2.59259E-6 3.54167E-6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0" y="1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9259E-6 3.54167E-6 L -0.00092 0.01484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3.7037E-6 -2.5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7037E-6 -2.5E-6 L -0.00092 0.01485 " pathEditMode="relative" rAng="0" ptsTypes="AA">
                                      <p:cBhvr>
                                        <p:cTn id="92" dur="2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6 L 4.07407E-6 0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30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07407E-6 0 L -0.00139 -0.02174 " pathEditMode="relative" rAng="0" ptsTypes="AA">
                                      <p:cBhvr>
                                        <p:cTn id="99" dur="17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2.96296E-6 -4.79167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96296E-6 -4.79167E-6 L 0.0301 -0.00091 " pathEditMode="relative" rAng="0" ptsTypes="AA">
                                      <p:cBhvr>
                                        <p:cTn id="110" dur="16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8.33333E-7 L -4.44444E-6 8.33333E-7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444E-6 8.33333E-7 L -0.00092 0.01484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4.79167E-6 L 1.85185E-6 4.79167E-6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4.79167E-6 L -0.00093 0.01484 " pathEditMode="relative" rAng="0" ptsTypes="AA">
                                      <p:cBhvr>
                                        <p:cTn id="13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7 L -3.33333E-6 1.2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7.40741E-7 -2.08333E-6 " pathEditMode="relative" rAng="0" ptsTypes="AA">
                                      <p:cBhvr>
                                        <p:cTn id="1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3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5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1" dur="14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8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22222E-6 1.45833E-6 C 0.00324 1.45833E-6 0.00625 0.00247 0.00625 0.00573 C 0.00625 0.00898 0.00324 0.01172 -2.22222E-6 0.01172 C -0.00347 0.01172 -0.00625 0.00898 -0.00625 0.00573 C -0.00625 0.00247 -0.00347 1.45833E-6 -2.22222E-6 1.45833E-6 Z " pathEditMode="relative" rAng="0" ptsTypes="AAAAA">
                                      <p:cBhvr>
                                        <p:cTn id="194" dur="4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-3.33333E-6 8.33333E-7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4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-1.85185E-6 -3.95833E-6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-1.85185E-6 -3.95833E-6 " pathEditMode="relative" rAng="0" ptsTypes="AA">
                                      <p:cBhvr>
                                        <p:cTn id="2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" presetClass="entr" presetSubtype="8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0" grpId="3" animBg="1"/>
      <p:bldP spid="10" grpId="4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9" grpId="0"/>
      <p:bldP spid="29" grpId="1"/>
      <p:bldP spid="29" grpId="2"/>
      <p:bldP spid="30" grpId="0" build="p"/>
      <p:bldP spid="31" grpId="0" animBg="1"/>
      <p:bldP spid="31" grpId="1" animBg="1"/>
      <p:bldP spid="31" grpId="2" animBg="1"/>
      <p:bldP spid="31" grpId="3" animBg="1"/>
      <p:bldP spid="32" grpId="0"/>
      <p:bldP spid="32" grpId="1"/>
      <p:bldP spid="32" grpId="2"/>
      <p:bldP spid="32" grpId="3"/>
      <p:bldP spid="33" grpId="0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CE196E3-3EA3-4200-8091-6EFF428BB89A}"/>
              </a:ext>
            </a:extLst>
          </p:cNvPr>
          <p:cNvSpPr/>
          <p:nvPr/>
        </p:nvSpPr>
        <p:spPr>
          <a:xfrm rot="16200000">
            <a:off x="-4346892" y="3516853"/>
            <a:ext cx="15132683" cy="7810501"/>
          </a:xfrm>
          <a:custGeom>
            <a:avLst/>
            <a:gdLst>
              <a:gd name="connsiteX0" fmla="*/ 15120869 w 15132683"/>
              <a:gd name="connsiteY0" fmla="*/ 854561 h 7810501"/>
              <a:gd name="connsiteX1" fmla="*/ 15130059 w 15132683"/>
              <a:gd name="connsiteY1" fmla="*/ 845372 h 7810501"/>
              <a:gd name="connsiteX2" fmla="*/ 15120869 w 15132683"/>
              <a:gd name="connsiteY2" fmla="*/ 836183 h 7810501"/>
              <a:gd name="connsiteX3" fmla="*/ 14719186 w 15132683"/>
              <a:gd name="connsiteY3" fmla="*/ 836183 h 7810501"/>
              <a:gd name="connsiteX4" fmla="*/ 14719186 w 15132683"/>
              <a:gd name="connsiteY4" fmla="*/ 446314 h 7810501"/>
              <a:gd name="connsiteX5" fmla="*/ 15120869 w 15132683"/>
              <a:gd name="connsiteY5" fmla="*/ 446314 h 7810501"/>
              <a:gd name="connsiteX6" fmla="*/ 15130059 w 15132683"/>
              <a:gd name="connsiteY6" fmla="*/ 437126 h 7810501"/>
              <a:gd name="connsiteX7" fmla="*/ 15120869 w 15132683"/>
              <a:gd name="connsiteY7" fmla="*/ 427937 h 7810501"/>
              <a:gd name="connsiteX8" fmla="*/ 14719186 w 15132683"/>
              <a:gd name="connsiteY8" fmla="*/ 427937 h 7810501"/>
              <a:gd name="connsiteX9" fmla="*/ 14719186 w 15132683"/>
              <a:gd name="connsiteY9" fmla="*/ 9189 h 7810501"/>
              <a:gd name="connsiteX10" fmla="*/ 14709998 w 15132683"/>
              <a:gd name="connsiteY10" fmla="*/ 0 h 7810501"/>
              <a:gd name="connsiteX11" fmla="*/ 14700808 w 15132683"/>
              <a:gd name="connsiteY11" fmla="*/ 9189 h 7810501"/>
              <a:gd name="connsiteX12" fmla="*/ 14700808 w 15132683"/>
              <a:gd name="connsiteY12" fmla="*/ 426624 h 7810501"/>
              <a:gd name="connsiteX13" fmla="*/ 14310940 w 15132683"/>
              <a:gd name="connsiteY13" fmla="*/ 426624 h 7810501"/>
              <a:gd name="connsiteX14" fmla="*/ 14310940 w 15132683"/>
              <a:gd name="connsiteY14" fmla="*/ 9189 h 7810501"/>
              <a:gd name="connsiteX15" fmla="*/ 14301750 w 15132683"/>
              <a:gd name="connsiteY15" fmla="*/ 0 h 7810501"/>
              <a:gd name="connsiteX16" fmla="*/ 14292562 w 15132683"/>
              <a:gd name="connsiteY16" fmla="*/ 9189 h 7810501"/>
              <a:gd name="connsiteX17" fmla="*/ 14292562 w 15132683"/>
              <a:gd name="connsiteY17" fmla="*/ 426624 h 7810501"/>
              <a:gd name="connsiteX18" fmla="*/ 13902694 w 15132683"/>
              <a:gd name="connsiteY18" fmla="*/ 426624 h 7810501"/>
              <a:gd name="connsiteX19" fmla="*/ 13902694 w 15132683"/>
              <a:gd name="connsiteY19" fmla="*/ 9189 h 7810501"/>
              <a:gd name="connsiteX20" fmla="*/ 13893504 w 15132683"/>
              <a:gd name="connsiteY20" fmla="*/ 0 h 7810501"/>
              <a:gd name="connsiteX21" fmla="*/ 13884316 w 15132683"/>
              <a:gd name="connsiteY21" fmla="*/ 9189 h 7810501"/>
              <a:gd name="connsiteX22" fmla="*/ 13884316 w 15132683"/>
              <a:gd name="connsiteY22" fmla="*/ 426624 h 7810501"/>
              <a:gd name="connsiteX23" fmla="*/ 13494446 w 15132683"/>
              <a:gd name="connsiteY23" fmla="*/ 426624 h 7810501"/>
              <a:gd name="connsiteX24" fmla="*/ 13494446 w 15132683"/>
              <a:gd name="connsiteY24" fmla="*/ 9189 h 7810501"/>
              <a:gd name="connsiteX25" fmla="*/ 13485258 w 15132683"/>
              <a:gd name="connsiteY25" fmla="*/ 0 h 7810501"/>
              <a:gd name="connsiteX26" fmla="*/ 13476070 w 15132683"/>
              <a:gd name="connsiteY26" fmla="*/ 9189 h 7810501"/>
              <a:gd name="connsiteX27" fmla="*/ 13476070 w 15132683"/>
              <a:gd name="connsiteY27" fmla="*/ 426624 h 7810501"/>
              <a:gd name="connsiteX28" fmla="*/ 13086200 w 15132683"/>
              <a:gd name="connsiteY28" fmla="*/ 426624 h 7810501"/>
              <a:gd name="connsiteX29" fmla="*/ 13086200 w 15132683"/>
              <a:gd name="connsiteY29" fmla="*/ 9189 h 7810501"/>
              <a:gd name="connsiteX30" fmla="*/ 13077012 w 15132683"/>
              <a:gd name="connsiteY30" fmla="*/ 0 h 7810501"/>
              <a:gd name="connsiteX31" fmla="*/ 13067823 w 15132683"/>
              <a:gd name="connsiteY31" fmla="*/ 9189 h 7810501"/>
              <a:gd name="connsiteX32" fmla="*/ 13067823 w 15132683"/>
              <a:gd name="connsiteY32" fmla="*/ 426624 h 7810501"/>
              <a:gd name="connsiteX33" fmla="*/ 12677954 w 15132683"/>
              <a:gd name="connsiteY33" fmla="*/ 426624 h 7810501"/>
              <a:gd name="connsiteX34" fmla="*/ 12677954 w 15132683"/>
              <a:gd name="connsiteY34" fmla="*/ 9189 h 7810501"/>
              <a:gd name="connsiteX35" fmla="*/ 12668765 w 15132683"/>
              <a:gd name="connsiteY35" fmla="*/ 0 h 7810501"/>
              <a:gd name="connsiteX36" fmla="*/ 12659576 w 15132683"/>
              <a:gd name="connsiteY36" fmla="*/ 9189 h 7810501"/>
              <a:gd name="connsiteX37" fmla="*/ 12659576 w 15132683"/>
              <a:gd name="connsiteY37" fmla="*/ 426624 h 7810501"/>
              <a:gd name="connsiteX38" fmla="*/ 12271020 w 15132683"/>
              <a:gd name="connsiteY38" fmla="*/ 426624 h 7810501"/>
              <a:gd name="connsiteX39" fmla="*/ 12271020 w 15132683"/>
              <a:gd name="connsiteY39" fmla="*/ 9189 h 7810501"/>
              <a:gd name="connsiteX40" fmla="*/ 12261831 w 15132683"/>
              <a:gd name="connsiteY40" fmla="*/ 0 h 7810501"/>
              <a:gd name="connsiteX41" fmla="*/ 12252642 w 15132683"/>
              <a:gd name="connsiteY41" fmla="*/ 9189 h 7810501"/>
              <a:gd name="connsiteX42" fmla="*/ 12252642 w 15132683"/>
              <a:gd name="connsiteY42" fmla="*/ 426624 h 7810501"/>
              <a:gd name="connsiteX43" fmla="*/ 11864087 w 15132683"/>
              <a:gd name="connsiteY43" fmla="*/ 426624 h 7810501"/>
              <a:gd name="connsiteX44" fmla="*/ 11864087 w 15132683"/>
              <a:gd name="connsiteY44" fmla="*/ 9189 h 7810501"/>
              <a:gd name="connsiteX45" fmla="*/ 11854898 w 15132683"/>
              <a:gd name="connsiteY45" fmla="*/ 0 h 7810501"/>
              <a:gd name="connsiteX46" fmla="*/ 11845709 w 15132683"/>
              <a:gd name="connsiteY46" fmla="*/ 9189 h 7810501"/>
              <a:gd name="connsiteX47" fmla="*/ 11845709 w 15132683"/>
              <a:gd name="connsiteY47" fmla="*/ 426624 h 7810501"/>
              <a:gd name="connsiteX48" fmla="*/ 11455841 w 15132683"/>
              <a:gd name="connsiteY48" fmla="*/ 426624 h 7810501"/>
              <a:gd name="connsiteX49" fmla="*/ 11455841 w 15132683"/>
              <a:gd name="connsiteY49" fmla="*/ 9189 h 7810501"/>
              <a:gd name="connsiteX50" fmla="*/ 11446652 w 15132683"/>
              <a:gd name="connsiteY50" fmla="*/ 0 h 7810501"/>
              <a:gd name="connsiteX51" fmla="*/ 11437463 w 15132683"/>
              <a:gd name="connsiteY51" fmla="*/ 9189 h 7810501"/>
              <a:gd name="connsiteX52" fmla="*/ 11437463 w 15132683"/>
              <a:gd name="connsiteY52" fmla="*/ 426624 h 7810501"/>
              <a:gd name="connsiteX53" fmla="*/ 11047594 w 15132683"/>
              <a:gd name="connsiteY53" fmla="*/ 426624 h 7810501"/>
              <a:gd name="connsiteX54" fmla="*/ 11047594 w 15132683"/>
              <a:gd name="connsiteY54" fmla="*/ 9189 h 7810501"/>
              <a:gd name="connsiteX55" fmla="*/ 11038405 w 15132683"/>
              <a:gd name="connsiteY55" fmla="*/ 0 h 7810501"/>
              <a:gd name="connsiteX56" fmla="*/ 11029217 w 15132683"/>
              <a:gd name="connsiteY56" fmla="*/ 9189 h 7810501"/>
              <a:gd name="connsiteX57" fmla="*/ 11029217 w 15132683"/>
              <a:gd name="connsiteY57" fmla="*/ 426624 h 7810501"/>
              <a:gd name="connsiteX58" fmla="*/ 10639348 w 15132683"/>
              <a:gd name="connsiteY58" fmla="*/ 426624 h 7810501"/>
              <a:gd name="connsiteX59" fmla="*/ 10639348 w 15132683"/>
              <a:gd name="connsiteY59" fmla="*/ 9189 h 7810501"/>
              <a:gd name="connsiteX60" fmla="*/ 10630159 w 15132683"/>
              <a:gd name="connsiteY60" fmla="*/ 0 h 7810501"/>
              <a:gd name="connsiteX61" fmla="*/ 10620970 w 15132683"/>
              <a:gd name="connsiteY61" fmla="*/ 9189 h 7810501"/>
              <a:gd name="connsiteX62" fmla="*/ 10620970 w 15132683"/>
              <a:gd name="connsiteY62" fmla="*/ 426624 h 7810501"/>
              <a:gd name="connsiteX63" fmla="*/ 10231101 w 15132683"/>
              <a:gd name="connsiteY63" fmla="*/ 426624 h 7810501"/>
              <a:gd name="connsiteX64" fmla="*/ 10231101 w 15132683"/>
              <a:gd name="connsiteY64" fmla="*/ 9189 h 7810501"/>
              <a:gd name="connsiteX65" fmla="*/ 10221913 w 15132683"/>
              <a:gd name="connsiteY65" fmla="*/ 0 h 7810501"/>
              <a:gd name="connsiteX66" fmla="*/ 10212724 w 15132683"/>
              <a:gd name="connsiteY66" fmla="*/ 9189 h 7810501"/>
              <a:gd name="connsiteX67" fmla="*/ 10212724 w 15132683"/>
              <a:gd name="connsiteY67" fmla="*/ 426624 h 7810501"/>
              <a:gd name="connsiteX68" fmla="*/ 9822855 w 15132683"/>
              <a:gd name="connsiteY68" fmla="*/ 426624 h 7810501"/>
              <a:gd name="connsiteX69" fmla="*/ 9822855 w 15132683"/>
              <a:gd name="connsiteY69" fmla="*/ 9189 h 7810501"/>
              <a:gd name="connsiteX70" fmla="*/ 9813666 w 15132683"/>
              <a:gd name="connsiteY70" fmla="*/ 0 h 7810501"/>
              <a:gd name="connsiteX71" fmla="*/ 9804477 w 15132683"/>
              <a:gd name="connsiteY71" fmla="*/ 9189 h 7810501"/>
              <a:gd name="connsiteX72" fmla="*/ 9804477 w 15132683"/>
              <a:gd name="connsiteY72" fmla="*/ 426624 h 7810501"/>
              <a:gd name="connsiteX73" fmla="*/ 9414609 w 15132683"/>
              <a:gd name="connsiteY73" fmla="*/ 426624 h 7810501"/>
              <a:gd name="connsiteX74" fmla="*/ 9414609 w 15132683"/>
              <a:gd name="connsiteY74" fmla="*/ 9189 h 7810501"/>
              <a:gd name="connsiteX75" fmla="*/ 9405420 w 15132683"/>
              <a:gd name="connsiteY75" fmla="*/ 0 h 7810501"/>
              <a:gd name="connsiteX76" fmla="*/ 9396231 w 15132683"/>
              <a:gd name="connsiteY76" fmla="*/ 9189 h 7810501"/>
              <a:gd name="connsiteX77" fmla="*/ 9396231 w 15132683"/>
              <a:gd name="connsiteY77" fmla="*/ 426624 h 7810501"/>
              <a:gd name="connsiteX78" fmla="*/ 9006362 w 15132683"/>
              <a:gd name="connsiteY78" fmla="*/ 426624 h 7810501"/>
              <a:gd name="connsiteX79" fmla="*/ 9006362 w 15132683"/>
              <a:gd name="connsiteY79" fmla="*/ 9189 h 7810501"/>
              <a:gd name="connsiteX80" fmla="*/ 8997173 w 15132683"/>
              <a:gd name="connsiteY80" fmla="*/ 0 h 7810501"/>
              <a:gd name="connsiteX81" fmla="*/ 8987985 w 15132683"/>
              <a:gd name="connsiteY81" fmla="*/ 9189 h 7810501"/>
              <a:gd name="connsiteX82" fmla="*/ 8987985 w 15132683"/>
              <a:gd name="connsiteY82" fmla="*/ 426624 h 7810501"/>
              <a:gd name="connsiteX83" fmla="*/ 8598116 w 15132683"/>
              <a:gd name="connsiteY83" fmla="*/ 426624 h 7810501"/>
              <a:gd name="connsiteX84" fmla="*/ 8598116 w 15132683"/>
              <a:gd name="connsiteY84" fmla="*/ 9189 h 7810501"/>
              <a:gd name="connsiteX85" fmla="*/ 8588927 w 15132683"/>
              <a:gd name="connsiteY85" fmla="*/ 0 h 7810501"/>
              <a:gd name="connsiteX86" fmla="*/ 8579738 w 15132683"/>
              <a:gd name="connsiteY86" fmla="*/ 9189 h 7810501"/>
              <a:gd name="connsiteX87" fmla="*/ 8579738 w 15132683"/>
              <a:gd name="connsiteY87" fmla="*/ 426624 h 7810501"/>
              <a:gd name="connsiteX88" fmla="*/ 8189869 w 15132683"/>
              <a:gd name="connsiteY88" fmla="*/ 426624 h 7810501"/>
              <a:gd name="connsiteX89" fmla="*/ 8189869 w 15132683"/>
              <a:gd name="connsiteY89" fmla="*/ 9189 h 7810501"/>
              <a:gd name="connsiteX90" fmla="*/ 8180681 w 15132683"/>
              <a:gd name="connsiteY90" fmla="*/ 0 h 7810501"/>
              <a:gd name="connsiteX91" fmla="*/ 8171492 w 15132683"/>
              <a:gd name="connsiteY91" fmla="*/ 9189 h 7810501"/>
              <a:gd name="connsiteX92" fmla="*/ 8171492 w 15132683"/>
              <a:gd name="connsiteY92" fmla="*/ 426624 h 7810501"/>
              <a:gd name="connsiteX93" fmla="*/ 7801313 w 15132683"/>
              <a:gd name="connsiteY93" fmla="*/ 426624 h 7810501"/>
              <a:gd name="connsiteX94" fmla="*/ 7782935 w 15132683"/>
              <a:gd name="connsiteY94" fmla="*/ 426624 h 7810501"/>
              <a:gd name="connsiteX95" fmla="*/ 7782935 w 15132683"/>
              <a:gd name="connsiteY95" fmla="*/ 9189 h 7810501"/>
              <a:gd name="connsiteX96" fmla="*/ 7773747 w 15132683"/>
              <a:gd name="connsiteY96" fmla="*/ 0 h 7810501"/>
              <a:gd name="connsiteX97" fmla="*/ 7764558 w 15132683"/>
              <a:gd name="connsiteY97" fmla="*/ 9189 h 7810501"/>
              <a:gd name="connsiteX98" fmla="*/ 7764558 w 15132683"/>
              <a:gd name="connsiteY98" fmla="*/ 426624 h 7810501"/>
              <a:gd name="connsiteX99" fmla="*/ 7339246 w 15132683"/>
              <a:gd name="connsiteY99" fmla="*/ 426624 h 7810501"/>
              <a:gd name="connsiteX100" fmla="*/ 7339246 w 15132683"/>
              <a:gd name="connsiteY100" fmla="*/ 9189 h 7810501"/>
              <a:gd name="connsiteX101" fmla="*/ 7330057 w 15132683"/>
              <a:gd name="connsiteY101" fmla="*/ 0 h 7810501"/>
              <a:gd name="connsiteX102" fmla="*/ 7320869 w 15132683"/>
              <a:gd name="connsiteY102" fmla="*/ 9189 h 7810501"/>
              <a:gd name="connsiteX103" fmla="*/ 7320869 w 15132683"/>
              <a:gd name="connsiteY103" fmla="*/ 426624 h 7810501"/>
              <a:gd name="connsiteX104" fmla="*/ 6931000 w 15132683"/>
              <a:gd name="connsiteY104" fmla="*/ 426624 h 7810501"/>
              <a:gd name="connsiteX105" fmla="*/ 6931000 w 15132683"/>
              <a:gd name="connsiteY105" fmla="*/ 9189 h 7810501"/>
              <a:gd name="connsiteX106" fmla="*/ 6921811 w 15132683"/>
              <a:gd name="connsiteY106" fmla="*/ 0 h 7810501"/>
              <a:gd name="connsiteX107" fmla="*/ 6912622 w 15132683"/>
              <a:gd name="connsiteY107" fmla="*/ 9189 h 7810501"/>
              <a:gd name="connsiteX108" fmla="*/ 6912622 w 15132683"/>
              <a:gd name="connsiteY108" fmla="*/ 426624 h 7810501"/>
              <a:gd name="connsiteX109" fmla="*/ 6522753 w 15132683"/>
              <a:gd name="connsiteY109" fmla="*/ 426624 h 7810501"/>
              <a:gd name="connsiteX110" fmla="*/ 6522753 w 15132683"/>
              <a:gd name="connsiteY110" fmla="*/ 9189 h 7810501"/>
              <a:gd name="connsiteX111" fmla="*/ 6513565 w 15132683"/>
              <a:gd name="connsiteY111" fmla="*/ 0 h 7810501"/>
              <a:gd name="connsiteX112" fmla="*/ 6504376 w 15132683"/>
              <a:gd name="connsiteY112" fmla="*/ 9189 h 7810501"/>
              <a:gd name="connsiteX113" fmla="*/ 6504376 w 15132683"/>
              <a:gd name="connsiteY113" fmla="*/ 426624 h 7810501"/>
              <a:gd name="connsiteX114" fmla="*/ 6114507 w 15132683"/>
              <a:gd name="connsiteY114" fmla="*/ 426624 h 7810501"/>
              <a:gd name="connsiteX115" fmla="*/ 6114507 w 15132683"/>
              <a:gd name="connsiteY115" fmla="*/ 9189 h 7810501"/>
              <a:gd name="connsiteX116" fmla="*/ 6105318 w 15132683"/>
              <a:gd name="connsiteY116" fmla="*/ 0 h 7810501"/>
              <a:gd name="connsiteX117" fmla="*/ 6096130 w 15132683"/>
              <a:gd name="connsiteY117" fmla="*/ 9189 h 7810501"/>
              <a:gd name="connsiteX118" fmla="*/ 6096130 w 15132683"/>
              <a:gd name="connsiteY118" fmla="*/ 426624 h 7810501"/>
              <a:gd name="connsiteX119" fmla="*/ 5706261 w 15132683"/>
              <a:gd name="connsiteY119" fmla="*/ 426624 h 7810501"/>
              <a:gd name="connsiteX120" fmla="*/ 5706261 w 15132683"/>
              <a:gd name="connsiteY120" fmla="*/ 9189 h 7810501"/>
              <a:gd name="connsiteX121" fmla="*/ 5697072 w 15132683"/>
              <a:gd name="connsiteY121" fmla="*/ 0 h 7810501"/>
              <a:gd name="connsiteX122" fmla="*/ 5687883 w 15132683"/>
              <a:gd name="connsiteY122" fmla="*/ 9189 h 7810501"/>
              <a:gd name="connsiteX123" fmla="*/ 5687883 w 15132683"/>
              <a:gd name="connsiteY123" fmla="*/ 426624 h 7810501"/>
              <a:gd name="connsiteX124" fmla="*/ 5298014 w 15132683"/>
              <a:gd name="connsiteY124" fmla="*/ 426624 h 7810501"/>
              <a:gd name="connsiteX125" fmla="*/ 5298014 w 15132683"/>
              <a:gd name="connsiteY125" fmla="*/ 9189 h 7810501"/>
              <a:gd name="connsiteX126" fmla="*/ 5288826 w 15132683"/>
              <a:gd name="connsiteY126" fmla="*/ 0 h 7810501"/>
              <a:gd name="connsiteX127" fmla="*/ 5279637 w 15132683"/>
              <a:gd name="connsiteY127" fmla="*/ 9189 h 7810501"/>
              <a:gd name="connsiteX128" fmla="*/ 5279637 w 15132683"/>
              <a:gd name="connsiteY128" fmla="*/ 426624 h 7810501"/>
              <a:gd name="connsiteX129" fmla="*/ 4889768 w 15132683"/>
              <a:gd name="connsiteY129" fmla="*/ 426624 h 7810501"/>
              <a:gd name="connsiteX130" fmla="*/ 4889768 w 15132683"/>
              <a:gd name="connsiteY130" fmla="*/ 9189 h 7810501"/>
              <a:gd name="connsiteX131" fmla="*/ 4880579 w 15132683"/>
              <a:gd name="connsiteY131" fmla="*/ 0 h 7810501"/>
              <a:gd name="connsiteX132" fmla="*/ 4871390 w 15132683"/>
              <a:gd name="connsiteY132" fmla="*/ 9189 h 7810501"/>
              <a:gd name="connsiteX133" fmla="*/ 4871390 w 15132683"/>
              <a:gd name="connsiteY133" fmla="*/ 426624 h 7810501"/>
              <a:gd name="connsiteX134" fmla="*/ 4481522 w 15132683"/>
              <a:gd name="connsiteY134" fmla="*/ 426624 h 7810501"/>
              <a:gd name="connsiteX135" fmla="*/ 4481522 w 15132683"/>
              <a:gd name="connsiteY135" fmla="*/ 9189 h 7810501"/>
              <a:gd name="connsiteX136" fmla="*/ 4472333 w 15132683"/>
              <a:gd name="connsiteY136" fmla="*/ 0 h 7810501"/>
              <a:gd name="connsiteX137" fmla="*/ 4463144 w 15132683"/>
              <a:gd name="connsiteY137" fmla="*/ 9189 h 7810501"/>
              <a:gd name="connsiteX138" fmla="*/ 4463144 w 15132683"/>
              <a:gd name="connsiteY138" fmla="*/ 426624 h 7810501"/>
              <a:gd name="connsiteX139" fmla="*/ 4073275 w 15132683"/>
              <a:gd name="connsiteY139" fmla="*/ 426624 h 7810501"/>
              <a:gd name="connsiteX140" fmla="*/ 4073275 w 15132683"/>
              <a:gd name="connsiteY140" fmla="*/ 9189 h 7810501"/>
              <a:gd name="connsiteX141" fmla="*/ 4064086 w 15132683"/>
              <a:gd name="connsiteY141" fmla="*/ 0 h 7810501"/>
              <a:gd name="connsiteX142" fmla="*/ 4054898 w 15132683"/>
              <a:gd name="connsiteY142" fmla="*/ 9189 h 7810501"/>
              <a:gd name="connsiteX143" fmla="*/ 4054898 w 15132683"/>
              <a:gd name="connsiteY143" fmla="*/ 426624 h 7810501"/>
              <a:gd name="connsiteX144" fmla="*/ 3665029 w 15132683"/>
              <a:gd name="connsiteY144" fmla="*/ 426624 h 7810501"/>
              <a:gd name="connsiteX145" fmla="*/ 3665029 w 15132683"/>
              <a:gd name="connsiteY145" fmla="*/ 9189 h 7810501"/>
              <a:gd name="connsiteX146" fmla="*/ 3655840 w 15132683"/>
              <a:gd name="connsiteY146" fmla="*/ 0 h 7810501"/>
              <a:gd name="connsiteX147" fmla="*/ 3646651 w 15132683"/>
              <a:gd name="connsiteY147" fmla="*/ 9189 h 7810501"/>
              <a:gd name="connsiteX148" fmla="*/ 3646651 w 15132683"/>
              <a:gd name="connsiteY148" fmla="*/ 426624 h 7810501"/>
              <a:gd name="connsiteX149" fmla="*/ 3256782 w 15132683"/>
              <a:gd name="connsiteY149" fmla="*/ 426624 h 7810501"/>
              <a:gd name="connsiteX150" fmla="*/ 3256782 w 15132683"/>
              <a:gd name="connsiteY150" fmla="*/ 9189 h 7810501"/>
              <a:gd name="connsiteX151" fmla="*/ 3247594 w 15132683"/>
              <a:gd name="connsiteY151" fmla="*/ 0 h 7810501"/>
              <a:gd name="connsiteX152" fmla="*/ 3238405 w 15132683"/>
              <a:gd name="connsiteY152" fmla="*/ 9189 h 7810501"/>
              <a:gd name="connsiteX153" fmla="*/ 3238405 w 15132683"/>
              <a:gd name="connsiteY153" fmla="*/ 426624 h 7810501"/>
              <a:gd name="connsiteX154" fmla="*/ 2848536 w 15132683"/>
              <a:gd name="connsiteY154" fmla="*/ 426624 h 7810501"/>
              <a:gd name="connsiteX155" fmla="*/ 2848536 w 15132683"/>
              <a:gd name="connsiteY155" fmla="*/ 9189 h 7810501"/>
              <a:gd name="connsiteX156" fmla="*/ 2839347 w 15132683"/>
              <a:gd name="connsiteY156" fmla="*/ 0 h 7810501"/>
              <a:gd name="connsiteX157" fmla="*/ 2830158 w 15132683"/>
              <a:gd name="connsiteY157" fmla="*/ 9189 h 7810501"/>
              <a:gd name="connsiteX158" fmla="*/ 2830158 w 15132683"/>
              <a:gd name="connsiteY158" fmla="*/ 426624 h 7810501"/>
              <a:gd name="connsiteX159" fmla="*/ 2440290 w 15132683"/>
              <a:gd name="connsiteY159" fmla="*/ 426624 h 7810501"/>
              <a:gd name="connsiteX160" fmla="*/ 2440290 w 15132683"/>
              <a:gd name="connsiteY160" fmla="*/ 9189 h 7810501"/>
              <a:gd name="connsiteX161" fmla="*/ 2431101 w 15132683"/>
              <a:gd name="connsiteY161" fmla="*/ 0 h 7810501"/>
              <a:gd name="connsiteX162" fmla="*/ 2421912 w 15132683"/>
              <a:gd name="connsiteY162" fmla="*/ 9189 h 7810501"/>
              <a:gd name="connsiteX163" fmla="*/ 2421912 w 15132683"/>
              <a:gd name="connsiteY163" fmla="*/ 426624 h 7810501"/>
              <a:gd name="connsiteX164" fmla="*/ 2032043 w 15132683"/>
              <a:gd name="connsiteY164" fmla="*/ 426624 h 7810501"/>
              <a:gd name="connsiteX165" fmla="*/ 2032043 w 15132683"/>
              <a:gd name="connsiteY165" fmla="*/ 9189 h 7810501"/>
              <a:gd name="connsiteX166" fmla="*/ 2022854 w 15132683"/>
              <a:gd name="connsiteY166" fmla="*/ 0 h 7810501"/>
              <a:gd name="connsiteX167" fmla="*/ 2013666 w 15132683"/>
              <a:gd name="connsiteY167" fmla="*/ 9189 h 7810501"/>
              <a:gd name="connsiteX168" fmla="*/ 2013666 w 15132683"/>
              <a:gd name="connsiteY168" fmla="*/ 426624 h 7810501"/>
              <a:gd name="connsiteX169" fmla="*/ 1625110 w 15132683"/>
              <a:gd name="connsiteY169" fmla="*/ 426624 h 7810501"/>
              <a:gd name="connsiteX170" fmla="*/ 1625110 w 15132683"/>
              <a:gd name="connsiteY170" fmla="*/ 9189 h 7810501"/>
              <a:gd name="connsiteX171" fmla="*/ 1615921 w 15132683"/>
              <a:gd name="connsiteY171" fmla="*/ 0 h 7810501"/>
              <a:gd name="connsiteX172" fmla="*/ 1606732 w 15132683"/>
              <a:gd name="connsiteY172" fmla="*/ 9189 h 7810501"/>
              <a:gd name="connsiteX173" fmla="*/ 1606732 w 15132683"/>
              <a:gd name="connsiteY173" fmla="*/ 426624 h 7810501"/>
              <a:gd name="connsiteX174" fmla="*/ 1216863 w 15132683"/>
              <a:gd name="connsiteY174" fmla="*/ 426624 h 7810501"/>
              <a:gd name="connsiteX175" fmla="*/ 1216863 w 15132683"/>
              <a:gd name="connsiteY175" fmla="*/ 9189 h 7810501"/>
              <a:gd name="connsiteX176" fmla="*/ 1207674 w 15132683"/>
              <a:gd name="connsiteY176" fmla="*/ 0 h 7810501"/>
              <a:gd name="connsiteX177" fmla="*/ 1198485 w 15132683"/>
              <a:gd name="connsiteY177" fmla="*/ 9189 h 7810501"/>
              <a:gd name="connsiteX178" fmla="*/ 1198485 w 15132683"/>
              <a:gd name="connsiteY178" fmla="*/ 426624 h 7810501"/>
              <a:gd name="connsiteX179" fmla="*/ 808617 w 15132683"/>
              <a:gd name="connsiteY179" fmla="*/ 426624 h 7810501"/>
              <a:gd name="connsiteX180" fmla="*/ 808617 w 15132683"/>
              <a:gd name="connsiteY180" fmla="*/ 9189 h 7810501"/>
              <a:gd name="connsiteX181" fmla="*/ 799428 w 15132683"/>
              <a:gd name="connsiteY181" fmla="*/ 0 h 7810501"/>
              <a:gd name="connsiteX182" fmla="*/ 790239 w 15132683"/>
              <a:gd name="connsiteY182" fmla="*/ 9189 h 7810501"/>
              <a:gd name="connsiteX183" fmla="*/ 790239 w 15132683"/>
              <a:gd name="connsiteY183" fmla="*/ 426624 h 7810501"/>
              <a:gd name="connsiteX184" fmla="*/ 400370 w 15132683"/>
              <a:gd name="connsiteY184" fmla="*/ 426624 h 7810501"/>
              <a:gd name="connsiteX185" fmla="*/ 400370 w 15132683"/>
              <a:gd name="connsiteY185" fmla="*/ 9189 h 7810501"/>
              <a:gd name="connsiteX186" fmla="*/ 391181 w 15132683"/>
              <a:gd name="connsiteY186" fmla="*/ 0 h 7810501"/>
              <a:gd name="connsiteX187" fmla="*/ 381993 w 15132683"/>
              <a:gd name="connsiteY187" fmla="*/ 9189 h 7810501"/>
              <a:gd name="connsiteX188" fmla="*/ 381993 w 15132683"/>
              <a:gd name="connsiteY188" fmla="*/ 426624 h 7810501"/>
              <a:gd name="connsiteX189" fmla="*/ 9189 w 15132683"/>
              <a:gd name="connsiteY189" fmla="*/ 426624 h 7810501"/>
              <a:gd name="connsiteX190" fmla="*/ 0 w 15132683"/>
              <a:gd name="connsiteY190" fmla="*/ 435813 h 7810501"/>
              <a:gd name="connsiteX191" fmla="*/ 9189 w 15132683"/>
              <a:gd name="connsiteY191" fmla="*/ 445002 h 7810501"/>
              <a:gd name="connsiteX192" fmla="*/ 381993 w 15132683"/>
              <a:gd name="connsiteY192" fmla="*/ 445002 h 7810501"/>
              <a:gd name="connsiteX193" fmla="*/ 381993 w 15132683"/>
              <a:gd name="connsiteY193" fmla="*/ 834870 h 7810501"/>
              <a:gd name="connsiteX194" fmla="*/ 9189 w 15132683"/>
              <a:gd name="connsiteY194" fmla="*/ 834870 h 7810501"/>
              <a:gd name="connsiteX195" fmla="*/ 0 w 15132683"/>
              <a:gd name="connsiteY195" fmla="*/ 844059 h 7810501"/>
              <a:gd name="connsiteX196" fmla="*/ 9189 w 15132683"/>
              <a:gd name="connsiteY196" fmla="*/ 853248 h 7810501"/>
              <a:gd name="connsiteX197" fmla="*/ 381993 w 15132683"/>
              <a:gd name="connsiteY197" fmla="*/ 853248 h 7810501"/>
              <a:gd name="connsiteX198" fmla="*/ 381993 w 15132683"/>
              <a:gd name="connsiteY198" fmla="*/ 1243117 h 7810501"/>
              <a:gd name="connsiteX199" fmla="*/ 9189 w 15132683"/>
              <a:gd name="connsiteY199" fmla="*/ 1243117 h 7810501"/>
              <a:gd name="connsiteX200" fmla="*/ 0 w 15132683"/>
              <a:gd name="connsiteY200" fmla="*/ 1252306 h 7810501"/>
              <a:gd name="connsiteX201" fmla="*/ 9189 w 15132683"/>
              <a:gd name="connsiteY201" fmla="*/ 1261494 h 7810501"/>
              <a:gd name="connsiteX202" fmla="*/ 381993 w 15132683"/>
              <a:gd name="connsiteY202" fmla="*/ 1261494 h 7810501"/>
              <a:gd name="connsiteX203" fmla="*/ 381993 w 15132683"/>
              <a:gd name="connsiteY203" fmla="*/ 1651363 h 7810501"/>
              <a:gd name="connsiteX204" fmla="*/ 9189 w 15132683"/>
              <a:gd name="connsiteY204" fmla="*/ 1651363 h 7810501"/>
              <a:gd name="connsiteX205" fmla="*/ 0 w 15132683"/>
              <a:gd name="connsiteY205" fmla="*/ 1660552 h 7810501"/>
              <a:gd name="connsiteX206" fmla="*/ 9189 w 15132683"/>
              <a:gd name="connsiteY206" fmla="*/ 1669741 h 7810501"/>
              <a:gd name="connsiteX207" fmla="*/ 381993 w 15132683"/>
              <a:gd name="connsiteY207" fmla="*/ 1669741 h 7810501"/>
              <a:gd name="connsiteX208" fmla="*/ 381993 w 15132683"/>
              <a:gd name="connsiteY208" fmla="*/ 2059609 h 7810501"/>
              <a:gd name="connsiteX209" fmla="*/ 9189 w 15132683"/>
              <a:gd name="connsiteY209" fmla="*/ 2059609 h 7810501"/>
              <a:gd name="connsiteX210" fmla="*/ 0 w 15132683"/>
              <a:gd name="connsiteY210" fmla="*/ 2068798 h 7810501"/>
              <a:gd name="connsiteX211" fmla="*/ 9189 w 15132683"/>
              <a:gd name="connsiteY211" fmla="*/ 2077987 h 7810501"/>
              <a:gd name="connsiteX212" fmla="*/ 381993 w 15132683"/>
              <a:gd name="connsiteY212" fmla="*/ 2077987 h 7810501"/>
              <a:gd name="connsiteX213" fmla="*/ 381993 w 15132683"/>
              <a:gd name="connsiteY213" fmla="*/ 2467856 h 7810501"/>
              <a:gd name="connsiteX214" fmla="*/ 9189 w 15132683"/>
              <a:gd name="connsiteY214" fmla="*/ 2467856 h 7810501"/>
              <a:gd name="connsiteX215" fmla="*/ 0 w 15132683"/>
              <a:gd name="connsiteY215" fmla="*/ 2477045 h 7810501"/>
              <a:gd name="connsiteX216" fmla="*/ 9189 w 15132683"/>
              <a:gd name="connsiteY216" fmla="*/ 2486233 h 7810501"/>
              <a:gd name="connsiteX217" fmla="*/ 381993 w 15132683"/>
              <a:gd name="connsiteY217" fmla="*/ 2486233 h 7810501"/>
              <a:gd name="connsiteX218" fmla="*/ 381993 w 15132683"/>
              <a:gd name="connsiteY218" fmla="*/ 2876102 h 7810501"/>
              <a:gd name="connsiteX219" fmla="*/ 9189 w 15132683"/>
              <a:gd name="connsiteY219" fmla="*/ 2876102 h 7810501"/>
              <a:gd name="connsiteX220" fmla="*/ 0 w 15132683"/>
              <a:gd name="connsiteY220" fmla="*/ 2885291 h 7810501"/>
              <a:gd name="connsiteX221" fmla="*/ 9189 w 15132683"/>
              <a:gd name="connsiteY221" fmla="*/ 2894480 h 7810501"/>
              <a:gd name="connsiteX222" fmla="*/ 381993 w 15132683"/>
              <a:gd name="connsiteY222" fmla="*/ 2894480 h 7810501"/>
              <a:gd name="connsiteX223" fmla="*/ 381993 w 15132683"/>
              <a:gd name="connsiteY223" fmla="*/ 3284349 h 7810501"/>
              <a:gd name="connsiteX224" fmla="*/ 9189 w 15132683"/>
              <a:gd name="connsiteY224" fmla="*/ 3284349 h 7810501"/>
              <a:gd name="connsiteX225" fmla="*/ 0 w 15132683"/>
              <a:gd name="connsiteY225" fmla="*/ 3293537 h 7810501"/>
              <a:gd name="connsiteX226" fmla="*/ 9189 w 15132683"/>
              <a:gd name="connsiteY226" fmla="*/ 3302726 h 7810501"/>
              <a:gd name="connsiteX227" fmla="*/ 381993 w 15132683"/>
              <a:gd name="connsiteY227" fmla="*/ 3302726 h 7810501"/>
              <a:gd name="connsiteX228" fmla="*/ 381993 w 15132683"/>
              <a:gd name="connsiteY228" fmla="*/ 3692595 h 7810501"/>
              <a:gd name="connsiteX229" fmla="*/ 9189 w 15132683"/>
              <a:gd name="connsiteY229" fmla="*/ 3692595 h 7810501"/>
              <a:gd name="connsiteX230" fmla="*/ 0 w 15132683"/>
              <a:gd name="connsiteY230" fmla="*/ 3701784 h 7810501"/>
              <a:gd name="connsiteX231" fmla="*/ 9189 w 15132683"/>
              <a:gd name="connsiteY231" fmla="*/ 3710973 h 7810501"/>
              <a:gd name="connsiteX232" fmla="*/ 381993 w 15132683"/>
              <a:gd name="connsiteY232" fmla="*/ 3710973 h 7810501"/>
              <a:gd name="connsiteX233" fmla="*/ 381993 w 15132683"/>
              <a:gd name="connsiteY233" fmla="*/ 4100841 h 7810501"/>
              <a:gd name="connsiteX234" fmla="*/ 9189 w 15132683"/>
              <a:gd name="connsiteY234" fmla="*/ 4100841 h 7810501"/>
              <a:gd name="connsiteX235" fmla="*/ 0 w 15132683"/>
              <a:gd name="connsiteY235" fmla="*/ 4110030 h 7810501"/>
              <a:gd name="connsiteX236" fmla="*/ 9189 w 15132683"/>
              <a:gd name="connsiteY236" fmla="*/ 4119219 h 7810501"/>
              <a:gd name="connsiteX237" fmla="*/ 381993 w 15132683"/>
              <a:gd name="connsiteY237" fmla="*/ 4119219 h 7810501"/>
              <a:gd name="connsiteX238" fmla="*/ 381993 w 15132683"/>
              <a:gd name="connsiteY238" fmla="*/ 4509088 h 7810501"/>
              <a:gd name="connsiteX239" fmla="*/ 9189 w 15132683"/>
              <a:gd name="connsiteY239" fmla="*/ 4509088 h 7810501"/>
              <a:gd name="connsiteX240" fmla="*/ 0 w 15132683"/>
              <a:gd name="connsiteY240" fmla="*/ 4518277 h 7810501"/>
              <a:gd name="connsiteX241" fmla="*/ 9189 w 15132683"/>
              <a:gd name="connsiteY241" fmla="*/ 4527465 h 7810501"/>
              <a:gd name="connsiteX242" fmla="*/ 381993 w 15132683"/>
              <a:gd name="connsiteY242" fmla="*/ 4527465 h 7810501"/>
              <a:gd name="connsiteX243" fmla="*/ 381993 w 15132683"/>
              <a:gd name="connsiteY243" fmla="*/ 4917334 h 7810501"/>
              <a:gd name="connsiteX244" fmla="*/ 9189 w 15132683"/>
              <a:gd name="connsiteY244" fmla="*/ 4917334 h 7810501"/>
              <a:gd name="connsiteX245" fmla="*/ 0 w 15132683"/>
              <a:gd name="connsiteY245" fmla="*/ 4926523 h 7810501"/>
              <a:gd name="connsiteX246" fmla="*/ 9189 w 15132683"/>
              <a:gd name="connsiteY246" fmla="*/ 4935712 h 7810501"/>
              <a:gd name="connsiteX247" fmla="*/ 381993 w 15132683"/>
              <a:gd name="connsiteY247" fmla="*/ 4935712 h 7810501"/>
              <a:gd name="connsiteX248" fmla="*/ 381993 w 15132683"/>
              <a:gd name="connsiteY248" fmla="*/ 5325581 h 7810501"/>
              <a:gd name="connsiteX249" fmla="*/ 9189 w 15132683"/>
              <a:gd name="connsiteY249" fmla="*/ 5325581 h 7810501"/>
              <a:gd name="connsiteX250" fmla="*/ 0 w 15132683"/>
              <a:gd name="connsiteY250" fmla="*/ 5334769 h 7810501"/>
              <a:gd name="connsiteX251" fmla="*/ 9189 w 15132683"/>
              <a:gd name="connsiteY251" fmla="*/ 5343958 h 7810501"/>
              <a:gd name="connsiteX252" fmla="*/ 381993 w 15132683"/>
              <a:gd name="connsiteY252" fmla="*/ 5343958 h 7810501"/>
              <a:gd name="connsiteX253" fmla="*/ 381993 w 15132683"/>
              <a:gd name="connsiteY253" fmla="*/ 5733827 h 7810501"/>
              <a:gd name="connsiteX254" fmla="*/ 9189 w 15132683"/>
              <a:gd name="connsiteY254" fmla="*/ 5733827 h 7810501"/>
              <a:gd name="connsiteX255" fmla="*/ 0 w 15132683"/>
              <a:gd name="connsiteY255" fmla="*/ 5743016 h 7810501"/>
              <a:gd name="connsiteX256" fmla="*/ 9189 w 15132683"/>
              <a:gd name="connsiteY256" fmla="*/ 5752205 h 7810501"/>
              <a:gd name="connsiteX257" fmla="*/ 381993 w 15132683"/>
              <a:gd name="connsiteY257" fmla="*/ 5752205 h 7810501"/>
              <a:gd name="connsiteX258" fmla="*/ 381993 w 15132683"/>
              <a:gd name="connsiteY258" fmla="*/ 6142073 h 7810501"/>
              <a:gd name="connsiteX259" fmla="*/ 9189 w 15132683"/>
              <a:gd name="connsiteY259" fmla="*/ 6142073 h 7810501"/>
              <a:gd name="connsiteX260" fmla="*/ 0 w 15132683"/>
              <a:gd name="connsiteY260" fmla="*/ 6151262 h 7810501"/>
              <a:gd name="connsiteX261" fmla="*/ 9189 w 15132683"/>
              <a:gd name="connsiteY261" fmla="*/ 6160451 h 7810501"/>
              <a:gd name="connsiteX262" fmla="*/ 381993 w 15132683"/>
              <a:gd name="connsiteY262" fmla="*/ 6160451 h 7810501"/>
              <a:gd name="connsiteX263" fmla="*/ 381993 w 15132683"/>
              <a:gd name="connsiteY263" fmla="*/ 6550320 h 7810501"/>
              <a:gd name="connsiteX264" fmla="*/ 9189 w 15132683"/>
              <a:gd name="connsiteY264" fmla="*/ 6550320 h 7810501"/>
              <a:gd name="connsiteX265" fmla="*/ 0 w 15132683"/>
              <a:gd name="connsiteY265" fmla="*/ 6559509 h 7810501"/>
              <a:gd name="connsiteX266" fmla="*/ 9189 w 15132683"/>
              <a:gd name="connsiteY266" fmla="*/ 6568697 h 7810501"/>
              <a:gd name="connsiteX267" fmla="*/ 381993 w 15132683"/>
              <a:gd name="connsiteY267" fmla="*/ 6568697 h 7810501"/>
              <a:gd name="connsiteX268" fmla="*/ 381993 w 15132683"/>
              <a:gd name="connsiteY268" fmla="*/ 6957253 h 7810501"/>
              <a:gd name="connsiteX269" fmla="*/ 9189 w 15132683"/>
              <a:gd name="connsiteY269" fmla="*/ 6957253 h 7810501"/>
              <a:gd name="connsiteX270" fmla="*/ 0 w 15132683"/>
              <a:gd name="connsiteY270" fmla="*/ 6966442 h 7810501"/>
              <a:gd name="connsiteX271" fmla="*/ 9189 w 15132683"/>
              <a:gd name="connsiteY271" fmla="*/ 6975631 h 7810501"/>
              <a:gd name="connsiteX272" fmla="*/ 381993 w 15132683"/>
              <a:gd name="connsiteY272" fmla="*/ 6975631 h 7810501"/>
              <a:gd name="connsiteX273" fmla="*/ 381993 w 15132683"/>
              <a:gd name="connsiteY273" fmla="*/ 7365499 h 7810501"/>
              <a:gd name="connsiteX274" fmla="*/ 9189 w 15132683"/>
              <a:gd name="connsiteY274" fmla="*/ 7365499 h 7810501"/>
              <a:gd name="connsiteX275" fmla="*/ 0 w 15132683"/>
              <a:gd name="connsiteY275" fmla="*/ 7374688 h 7810501"/>
              <a:gd name="connsiteX276" fmla="*/ 9189 w 15132683"/>
              <a:gd name="connsiteY276" fmla="*/ 7383877 h 7810501"/>
              <a:gd name="connsiteX277" fmla="*/ 381993 w 15132683"/>
              <a:gd name="connsiteY277" fmla="*/ 7383877 h 7810501"/>
              <a:gd name="connsiteX278" fmla="*/ 381993 w 15132683"/>
              <a:gd name="connsiteY278" fmla="*/ 7801312 h 7810501"/>
              <a:gd name="connsiteX279" fmla="*/ 391181 w 15132683"/>
              <a:gd name="connsiteY279" fmla="*/ 7810501 h 7810501"/>
              <a:gd name="connsiteX280" fmla="*/ 400370 w 15132683"/>
              <a:gd name="connsiteY280" fmla="*/ 7801312 h 7810501"/>
              <a:gd name="connsiteX281" fmla="*/ 400370 w 15132683"/>
              <a:gd name="connsiteY281" fmla="*/ 7383877 h 7810501"/>
              <a:gd name="connsiteX282" fmla="*/ 790239 w 15132683"/>
              <a:gd name="connsiteY282" fmla="*/ 7383877 h 7810501"/>
              <a:gd name="connsiteX283" fmla="*/ 790239 w 15132683"/>
              <a:gd name="connsiteY283" fmla="*/ 7801312 h 7810501"/>
              <a:gd name="connsiteX284" fmla="*/ 799428 w 15132683"/>
              <a:gd name="connsiteY284" fmla="*/ 7810501 h 7810501"/>
              <a:gd name="connsiteX285" fmla="*/ 808617 w 15132683"/>
              <a:gd name="connsiteY285" fmla="*/ 7801312 h 7810501"/>
              <a:gd name="connsiteX286" fmla="*/ 808617 w 15132683"/>
              <a:gd name="connsiteY286" fmla="*/ 7383877 h 7810501"/>
              <a:gd name="connsiteX287" fmla="*/ 1198485 w 15132683"/>
              <a:gd name="connsiteY287" fmla="*/ 7383877 h 7810501"/>
              <a:gd name="connsiteX288" fmla="*/ 1198485 w 15132683"/>
              <a:gd name="connsiteY288" fmla="*/ 7801312 h 7810501"/>
              <a:gd name="connsiteX289" fmla="*/ 1207674 w 15132683"/>
              <a:gd name="connsiteY289" fmla="*/ 7810501 h 7810501"/>
              <a:gd name="connsiteX290" fmla="*/ 1216863 w 15132683"/>
              <a:gd name="connsiteY290" fmla="*/ 7801312 h 7810501"/>
              <a:gd name="connsiteX291" fmla="*/ 1216863 w 15132683"/>
              <a:gd name="connsiteY291" fmla="*/ 7383877 h 7810501"/>
              <a:gd name="connsiteX292" fmla="*/ 1606732 w 15132683"/>
              <a:gd name="connsiteY292" fmla="*/ 7383877 h 7810501"/>
              <a:gd name="connsiteX293" fmla="*/ 1606732 w 15132683"/>
              <a:gd name="connsiteY293" fmla="*/ 7801312 h 7810501"/>
              <a:gd name="connsiteX294" fmla="*/ 1615921 w 15132683"/>
              <a:gd name="connsiteY294" fmla="*/ 7810501 h 7810501"/>
              <a:gd name="connsiteX295" fmla="*/ 1625110 w 15132683"/>
              <a:gd name="connsiteY295" fmla="*/ 7801312 h 7810501"/>
              <a:gd name="connsiteX296" fmla="*/ 1625110 w 15132683"/>
              <a:gd name="connsiteY296" fmla="*/ 7383877 h 7810501"/>
              <a:gd name="connsiteX297" fmla="*/ 2014978 w 15132683"/>
              <a:gd name="connsiteY297" fmla="*/ 7383877 h 7810501"/>
              <a:gd name="connsiteX298" fmla="*/ 2014978 w 15132683"/>
              <a:gd name="connsiteY298" fmla="*/ 7801312 h 7810501"/>
              <a:gd name="connsiteX299" fmla="*/ 2024167 w 15132683"/>
              <a:gd name="connsiteY299" fmla="*/ 7810501 h 7810501"/>
              <a:gd name="connsiteX300" fmla="*/ 2033356 w 15132683"/>
              <a:gd name="connsiteY300" fmla="*/ 7801312 h 7810501"/>
              <a:gd name="connsiteX301" fmla="*/ 2033356 w 15132683"/>
              <a:gd name="connsiteY301" fmla="*/ 7383877 h 7810501"/>
              <a:gd name="connsiteX302" fmla="*/ 2423225 w 15132683"/>
              <a:gd name="connsiteY302" fmla="*/ 7383877 h 7810501"/>
              <a:gd name="connsiteX303" fmla="*/ 2423225 w 15132683"/>
              <a:gd name="connsiteY303" fmla="*/ 7801312 h 7810501"/>
              <a:gd name="connsiteX304" fmla="*/ 2432414 w 15132683"/>
              <a:gd name="connsiteY304" fmla="*/ 7810501 h 7810501"/>
              <a:gd name="connsiteX305" fmla="*/ 2441602 w 15132683"/>
              <a:gd name="connsiteY305" fmla="*/ 7801312 h 7810501"/>
              <a:gd name="connsiteX306" fmla="*/ 2441602 w 15132683"/>
              <a:gd name="connsiteY306" fmla="*/ 7383877 h 7810501"/>
              <a:gd name="connsiteX307" fmla="*/ 2831471 w 15132683"/>
              <a:gd name="connsiteY307" fmla="*/ 7383877 h 7810501"/>
              <a:gd name="connsiteX308" fmla="*/ 2831471 w 15132683"/>
              <a:gd name="connsiteY308" fmla="*/ 7801312 h 7810501"/>
              <a:gd name="connsiteX309" fmla="*/ 2840660 w 15132683"/>
              <a:gd name="connsiteY309" fmla="*/ 7810501 h 7810501"/>
              <a:gd name="connsiteX310" fmla="*/ 2849849 w 15132683"/>
              <a:gd name="connsiteY310" fmla="*/ 7801312 h 7810501"/>
              <a:gd name="connsiteX311" fmla="*/ 2849849 w 15132683"/>
              <a:gd name="connsiteY311" fmla="*/ 7383877 h 7810501"/>
              <a:gd name="connsiteX312" fmla="*/ 3239718 w 15132683"/>
              <a:gd name="connsiteY312" fmla="*/ 7383877 h 7810501"/>
              <a:gd name="connsiteX313" fmla="*/ 3239718 w 15132683"/>
              <a:gd name="connsiteY313" fmla="*/ 7801312 h 7810501"/>
              <a:gd name="connsiteX314" fmla="*/ 3248907 w 15132683"/>
              <a:gd name="connsiteY314" fmla="*/ 7810501 h 7810501"/>
              <a:gd name="connsiteX315" fmla="*/ 3258095 w 15132683"/>
              <a:gd name="connsiteY315" fmla="*/ 7801312 h 7810501"/>
              <a:gd name="connsiteX316" fmla="*/ 3258095 w 15132683"/>
              <a:gd name="connsiteY316" fmla="*/ 7383877 h 7810501"/>
              <a:gd name="connsiteX317" fmla="*/ 3646651 w 15132683"/>
              <a:gd name="connsiteY317" fmla="*/ 7383877 h 7810501"/>
              <a:gd name="connsiteX318" fmla="*/ 3646651 w 15132683"/>
              <a:gd name="connsiteY318" fmla="*/ 7801312 h 7810501"/>
              <a:gd name="connsiteX319" fmla="*/ 3655840 w 15132683"/>
              <a:gd name="connsiteY319" fmla="*/ 7810501 h 7810501"/>
              <a:gd name="connsiteX320" fmla="*/ 3665029 w 15132683"/>
              <a:gd name="connsiteY320" fmla="*/ 7801312 h 7810501"/>
              <a:gd name="connsiteX321" fmla="*/ 3665029 w 15132683"/>
              <a:gd name="connsiteY321" fmla="*/ 7383877 h 7810501"/>
              <a:gd name="connsiteX322" fmla="*/ 4054898 w 15132683"/>
              <a:gd name="connsiteY322" fmla="*/ 7383877 h 7810501"/>
              <a:gd name="connsiteX323" fmla="*/ 4054898 w 15132683"/>
              <a:gd name="connsiteY323" fmla="*/ 7801312 h 7810501"/>
              <a:gd name="connsiteX324" fmla="*/ 4064086 w 15132683"/>
              <a:gd name="connsiteY324" fmla="*/ 7810501 h 7810501"/>
              <a:gd name="connsiteX325" fmla="*/ 4073275 w 15132683"/>
              <a:gd name="connsiteY325" fmla="*/ 7801312 h 7810501"/>
              <a:gd name="connsiteX326" fmla="*/ 4073275 w 15132683"/>
              <a:gd name="connsiteY326" fmla="*/ 7383877 h 7810501"/>
              <a:gd name="connsiteX327" fmla="*/ 4463144 w 15132683"/>
              <a:gd name="connsiteY327" fmla="*/ 7383877 h 7810501"/>
              <a:gd name="connsiteX328" fmla="*/ 4463144 w 15132683"/>
              <a:gd name="connsiteY328" fmla="*/ 7801312 h 7810501"/>
              <a:gd name="connsiteX329" fmla="*/ 4472333 w 15132683"/>
              <a:gd name="connsiteY329" fmla="*/ 7810501 h 7810501"/>
              <a:gd name="connsiteX330" fmla="*/ 4481522 w 15132683"/>
              <a:gd name="connsiteY330" fmla="*/ 7801312 h 7810501"/>
              <a:gd name="connsiteX331" fmla="*/ 4481522 w 15132683"/>
              <a:gd name="connsiteY331" fmla="*/ 7383877 h 7810501"/>
              <a:gd name="connsiteX332" fmla="*/ 4871390 w 15132683"/>
              <a:gd name="connsiteY332" fmla="*/ 7383877 h 7810501"/>
              <a:gd name="connsiteX333" fmla="*/ 4871390 w 15132683"/>
              <a:gd name="connsiteY333" fmla="*/ 7801312 h 7810501"/>
              <a:gd name="connsiteX334" fmla="*/ 4880579 w 15132683"/>
              <a:gd name="connsiteY334" fmla="*/ 7810501 h 7810501"/>
              <a:gd name="connsiteX335" fmla="*/ 4889768 w 15132683"/>
              <a:gd name="connsiteY335" fmla="*/ 7801312 h 7810501"/>
              <a:gd name="connsiteX336" fmla="*/ 4889768 w 15132683"/>
              <a:gd name="connsiteY336" fmla="*/ 7383877 h 7810501"/>
              <a:gd name="connsiteX337" fmla="*/ 5279637 w 15132683"/>
              <a:gd name="connsiteY337" fmla="*/ 7383877 h 7810501"/>
              <a:gd name="connsiteX338" fmla="*/ 5279637 w 15132683"/>
              <a:gd name="connsiteY338" fmla="*/ 7801312 h 7810501"/>
              <a:gd name="connsiteX339" fmla="*/ 5288826 w 15132683"/>
              <a:gd name="connsiteY339" fmla="*/ 7810501 h 7810501"/>
              <a:gd name="connsiteX340" fmla="*/ 5298014 w 15132683"/>
              <a:gd name="connsiteY340" fmla="*/ 7801312 h 7810501"/>
              <a:gd name="connsiteX341" fmla="*/ 5298014 w 15132683"/>
              <a:gd name="connsiteY341" fmla="*/ 7383877 h 7810501"/>
              <a:gd name="connsiteX342" fmla="*/ 5687883 w 15132683"/>
              <a:gd name="connsiteY342" fmla="*/ 7383877 h 7810501"/>
              <a:gd name="connsiteX343" fmla="*/ 5687883 w 15132683"/>
              <a:gd name="connsiteY343" fmla="*/ 7801312 h 7810501"/>
              <a:gd name="connsiteX344" fmla="*/ 5697072 w 15132683"/>
              <a:gd name="connsiteY344" fmla="*/ 7810501 h 7810501"/>
              <a:gd name="connsiteX345" fmla="*/ 5706261 w 15132683"/>
              <a:gd name="connsiteY345" fmla="*/ 7801312 h 7810501"/>
              <a:gd name="connsiteX346" fmla="*/ 5706261 w 15132683"/>
              <a:gd name="connsiteY346" fmla="*/ 7383877 h 7810501"/>
              <a:gd name="connsiteX347" fmla="*/ 6096130 w 15132683"/>
              <a:gd name="connsiteY347" fmla="*/ 7383877 h 7810501"/>
              <a:gd name="connsiteX348" fmla="*/ 6096130 w 15132683"/>
              <a:gd name="connsiteY348" fmla="*/ 7801312 h 7810501"/>
              <a:gd name="connsiteX349" fmla="*/ 6105318 w 15132683"/>
              <a:gd name="connsiteY349" fmla="*/ 7810501 h 7810501"/>
              <a:gd name="connsiteX350" fmla="*/ 6114507 w 15132683"/>
              <a:gd name="connsiteY350" fmla="*/ 7801312 h 7810501"/>
              <a:gd name="connsiteX351" fmla="*/ 6114507 w 15132683"/>
              <a:gd name="connsiteY351" fmla="*/ 7383877 h 7810501"/>
              <a:gd name="connsiteX352" fmla="*/ 6504376 w 15132683"/>
              <a:gd name="connsiteY352" fmla="*/ 7383877 h 7810501"/>
              <a:gd name="connsiteX353" fmla="*/ 6504376 w 15132683"/>
              <a:gd name="connsiteY353" fmla="*/ 7801312 h 7810501"/>
              <a:gd name="connsiteX354" fmla="*/ 6513565 w 15132683"/>
              <a:gd name="connsiteY354" fmla="*/ 7810501 h 7810501"/>
              <a:gd name="connsiteX355" fmla="*/ 6522753 w 15132683"/>
              <a:gd name="connsiteY355" fmla="*/ 7801312 h 7810501"/>
              <a:gd name="connsiteX356" fmla="*/ 6522753 w 15132683"/>
              <a:gd name="connsiteY356" fmla="*/ 7383877 h 7810501"/>
              <a:gd name="connsiteX357" fmla="*/ 6912622 w 15132683"/>
              <a:gd name="connsiteY357" fmla="*/ 7383877 h 7810501"/>
              <a:gd name="connsiteX358" fmla="*/ 6912622 w 15132683"/>
              <a:gd name="connsiteY358" fmla="*/ 7801312 h 7810501"/>
              <a:gd name="connsiteX359" fmla="*/ 6921811 w 15132683"/>
              <a:gd name="connsiteY359" fmla="*/ 7810501 h 7810501"/>
              <a:gd name="connsiteX360" fmla="*/ 6931000 w 15132683"/>
              <a:gd name="connsiteY360" fmla="*/ 7801312 h 7810501"/>
              <a:gd name="connsiteX361" fmla="*/ 6931000 w 15132683"/>
              <a:gd name="connsiteY361" fmla="*/ 7383877 h 7810501"/>
              <a:gd name="connsiteX362" fmla="*/ 7320869 w 15132683"/>
              <a:gd name="connsiteY362" fmla="*/ 7383877 h 7810501"/>
              <a:gd name="connsiteX363" fmla="*/ 7320869 w 15132683"/>
              <a:gd name="connsiteY363" fmla="*/ 7801312 h 7810501"/>
              <a:gd name="connsiteX364" fmla="*/ 7330057 w 15132683"/>
              <a:gd name="connsiteY364" fmla="*/ 7810501 h 7810501"/>
              <a:gd name="connsiteX365" fmla="*/ 7339246 w 15132683"/>
              <a:gd name="connsiteY365" fmla="*/ 7801312 h 7810501"/>
              <a:gd name="connsiteX366" fmla="*/ 7339246 w 15132683"/>
              <a:gd name="connsiteY366" fmla="*/ 7383877 h 7810501"/>
              <a:gd name="connsiteX367" fmla="*/ 7764558 w 15132683"/>
              <a:gd name="connsiteY367" fmla="*/ 7383877 h 7810501"/>
              <a:gd name="connsiteX368" fmla="*/ 7764558 w 15132683"/>
              <a:gd name="connsiteY368" fmla="*/ 7801312 h 7810501"/>
              <a:gd name="connsiteX369" fmla="*/ 7773747 w 15132683"/>
              <a:gd name="connsiteY369" fmla="*/ 7810501 h 7810501"/>
              <a:gd name="connsiteX370" fmla="*/ 7782935 w 15132683"/>
              <a:gd name="connsiteY370" fmla="*/ 7801312 h 7810501"/>
              <a:gd name="connsiteX371" fmla="*/ 7782935 w 15132683"/>
              <a:gd name="connsiteY371" fmla="*/ 7383877 h 7810501"/>
              <a:gd name="connsiteX372" fmla="*/ 7801313 w 15132683"/>
              <a:gd name="connsiteY372" fmla="*/ 7383877 h 7810501"/>
              <a:gd name="connsiteX373" fmla="*/ 8171492 w 15132683"/>
              <a:gd name="connsiteY373" fmla="*/ 7383877 h 7810501"/>
              <a:gd name="connsiteX374" fmla="*/ 8171492 w 15132683"/>
              <a:gd name="connsiteY374" fmla="*/ 7801312 h 7810501"/>
              <a:gd name="connsiteX375" fmla="*/ 8180681 w 15132683"/>
              <a:gd name="connsiteY375" fmla="*/ 7810501 h 7810501"/>
              <a:gd name="connsiteX376" fmla="*/ 8189869 w 15132683"/>
              <a:gd name="connsiteY376" fmla="*/ 7801312 h 7810501"/>
              <a:gd name="connsiteX377" fmla="*/ 8189869 w 15132683"/>
              <a:gd name="connsiteY377" fmla="*/ 7383877 h 7810501"/>
              <a:gd name="connsiteX378" fmla="*/ 8579738 w 15132683"/>
              <a:gd name="connsiteY378" fmla="*/ 7383877 h 7810501"/>
              <a:gd name="connsiteX379" fmla="*/ 8579738 w 15132683"/>
              <a:gd name="connsiteY379" fmla="*/ 7801312 h 7810501"/>
              <a:gd name="connsiteX380" fmla="*/ 8588927 w 15132683"/>
              <a:gd name="connsiteY380" fmla="*/ 7810501 h 7810501"/>
              <a:gd name="connsiteX381" fmla="*/ 8598116 w 15132683"/>
              <a:gd name="connsiteY381" fmla="*/ 7801312 h 7810501"/>
              <a:gd name="connsiteX382" fmla="*/ 8598116 w 15132683"/>
              <a:gd name="connsiteY382" fmla="*/ 7383877 h 7810501"/>
              <a:gd name="connsiteX383" fmla="*/ 8987985 w 15132683"/>
              <a:gd name="connsiteY383" fmla="*/ 7383877 h 7810501"/>
              <a:gd name="connsiteX384" fmla="*/ 8987985 w 15132683"/>
              <a:gd name="connsiteY384" fmla="*/ 7801312 h 7810501"/>
              <a:gd name="connsiteX385" fmla="*/ 8997173 w 15132683"/>
              <a:gd name="connsiteY385" fmla="*/ 7810501 h 7810501"/>
              <a:gd name="connsiteX386" fmla="*/ 9006362 w 15132683"/>
              <a:gd name="connsiteY386" fmla="*/ 7801312 h 7810501"/>
              <a:gd name="connsiteX387" fmla="*/ 9006362 w 15132683"/>
              <a:gd name="connsiteY387" fmla="*/ 7383877 h 7810501"/>
              <a:gd name="connsiteX388" fmla="*/ 9396231 w 15132683"/>
              <a:gd name="connsiteY388" fmla="*/ 7383877 h 7810501"/>
              <a:gd name="connsiteX389" fmla="*/ 9396231 w 15132683"/>
              <a:gd name="connsiteY389" fmla="*/ 7801312 h 7810501"/>
              <a:gd name="connsiteX390" fmla="*/ 9405420 w 15132683"/>
              <a:gd name="connsiteY390" fmla="*/ 7810501 h 7810501"/>
              <a:gd name="connsiteX391" fmla="*/ 9414609 w 15132683"/>
              <a:gd name="connsiteY391" fmla="*/ 7801312 h 7810501"/>
              <a:gd name="connsiteX392" fmla="*/ 9414609 w 15132683"/>
              <a:gd name="connsiteY392" fmla="*/ 7383877 h 7810501"/>
              <a:gd name="connsiteX393" fmla="*/ 9804477 w 15132683"/>
              <a:gd name="connsiteY393" fmla="*/ 7383877 h 7810501"/>
              <a:gd name="connsiteX394" fmla="*/ 9804477 w 15132683"/>
              <a:gd name="connsiteY394" fmla="*/ 7801312 h 7810501"/>
              <a:gd name="connsiteX395" fmla="*/ 9813666 w 15132683"/>
              <a:gd name="connsiteY395" fmla="*/ 7810501 h 7810501"/>
              <a:gd name="connsiteX396" fmla="*/ 9822855 w 15132683"/>
              <a:gd name="connsiteY396" fmla="*/ 7801312 h 7810501"/>
              <a:gd name="connsiteX397" fmla="*/ 9822855 w 15132683"/>
              <a:gd name="connsiteY397" fmla="*/ 7383877 h 7810501"/>
              <a:gd name="connsiteX398" fmla="*/ 10212724 w 15132683"/>
              <a:gd name="connsiteY398" fmla="*/ 7383877 h 7810501"/>
              <a:gd name="connsiteX399" fmla="*/ 10212724 w 15132683"/>
              <a:gd name="connsiteY399" fmla="*/ 7801312 h 7810501"/>
              <a:gd name="connsiteX400" fmla="*/ 10221913 w 15132683"/>
              <a:gd name="connsiteY400" fmla="*/ 7810501 h 7810501"/>
              <a:gd name="connsiteX401" fmla="*/ 10231101 w 15132683"/>
              <a:gd name="connsiteY401" fmla="*/ 7801312 h 7810501"/>
              <a:gd name="connsiteX402" fmla="*/ 10231101 w 15132683"/>
              <a:gd name="connsiteY402" fmla="*/ 7383877 h 7810501"/>
              <a:gd name="connsiteX403" fmla="*/ 10620970 w 15132683"/>
              <a:gd name="connsiteY403" fmla="*/ 7383877 h 7810501"/>
              <a:gd name="connsiteX404" fmla="*/ 10620970 w 15132683"/>
              <a:gd name="connsiteY404" fmla="*/ 7801312 h 7810501"/>
              <a:gd name="connsiteX405" fmla="*/ 10630159 w 15132683"/>
              <a:gd name="connsiteY405" fmla="*/ 7810501 h 7810501"/>
              <a:gd name="connsiteX406" fmla="*/ 10639348 w 15132683"/>
              <a:gd name="connsiteY406" fmla="*/ 7801312 h 7810501"/>
              <a:gd name="connsiteX407" fmla="*/ 10639348 w 15132683"/>
              <a:gd name="connsiteY407" fmla="*/ 7383877 h 7810501"/>
              <a:gd name="connsiteX408" fmla="*/ 11029217 w 15132683"/>
              <a:gd name="connsiteY408" fmla="*/ 7383877 h 7810501"/>
              <a:gd name="connsiteX409" fmla="*/ 11029217 w 15132683"/>
              <a:gd name="connsiteY409" fmla="*/ 7801312 h 7810501"/>
              <a:gd name="connsiteX410" fmla="*/ 11038405 w 15132683"/>
              <a:gd name="connsiteY410" fmla="*/ 7810501 h 7810501"/>
              <a:gd name="connsiteX411" fmla="*/ 11047594 w 15132683"/>
              <a:gd name="connsiteY411" fmla="*/ 7801312 h 7810501"/>
              <a:gd name="connsiteX412" fmla="*/ 11047594 w 15132683"/>
              <a:gd name="connsiteY412" fmla="*/ 7383877 h 7810501"/>
              <a:gd name="connsiteX413" fmla="*/ 11437463 w 15132683"/>
              <a:gd name="connsiteY413" fmla="*/ 7383877 h 7810501"/>
              <a:gd name="connsiteX414" fmla="*/ 11437463 w 15132683"/>
              <a:gd name="connsiteY414" fmla="*/ 7801312 h 7810501"/>
              <a:gd name="connsiteX415" fmla="*/ 11446652 w 15132683"/>
              <a:gd name="connsiteY415" fmla="*/ 7810501 h 7810501"/>
              <a:gd name="connsiteX416" fmla="*/ 11455841 w 15132683"/>
              <a:gd name="connsiteY416" fmla="*/ 7801312 h 7810501"/>
              <a:gd name="connsiteX417" fmla="*/ 11455841 w 15132683"/>
              <a:gd name="connsiteY417" fmla="*/ 7383877 h 7810501"/>
              <a:gd name="connsiteX418" fmla="*/ 11845709 w 15132683"/>
              <a:gd name="connsiteY418" fmla="*/ 7383877 h 7810501"/>
              <a:gd name="connsiteX419" fmla="*/ 11845709 w 15132683"/>
              <a:gd name="connsiteY419" fmla="*/ 7801312 h 7810501"/>
              <a:gd name="connsiteX420" fmla="*/ 11854898 w 15132683"/>
              <a:gd name="connsiteY420" fmla="*/ 7810501 h 7810501"/>
              <a:gd name="connsiteX421" fmla="*/ 11864087 w 15132683"/>
              <a:gd name="connsiteY421" fmla="*/ 7801312 h 7810501"/>
              <a:gd name="connsiteX422" fmla="*/ 11864087 w 15132683"/>
              <a:gd name="connsiteY422" fmla="*/ 7383877 h 7810501"/>
              <a:gd name="connsiteX423" fmla="*/ 12253956 w 15132683"/>
              <a:gd name="connsiteY423" fmla="*/ 7383877 h 7810501"/>
              <a:gd name="connsiteX424" fmla="*/ 12253956 w 15132683"/>
              <a:gd name="connsiteY424" fmla="*/ 7801312 h 7810501"/>
              <a:gd name="connsiteX425" fmla="*/ 12263145 w 15132683"/>
              <a:gd name="connsiteY425" fmla="*/ 7810501 h 7810501"/>
              <a:gd name="connsiteX426" fmla="*/ 12272333 w 15132683"/>
              <a:gd name="connsiteY426" fmla="*/ 7801312 h 7810501"/>
              <a:gd name="connsiteX427" fmla="*/ 12272333 w 15132683"/>
              <a:gd name="connsiteY427" fmla="*/ 7383877 h 7810501"/>
              <a:gd name="connsiteX428" fmla="*/ 12662202 w 15132683"/>
              <a:gd name="connsiteY428" fmla="*/ 7383877 h 7810501"/>
              <a:gd name="connsiteX429" fmla="*/ 12662202 w 15132683"/>
              <a:gd name="connsiteY429" fmla="*/ 7801312 h 7810501"/>
              <a:gd name="connsiteX430" fmla="*/ 12671391 w 15132683"/>
              <a:gd name="connsiteY430" fmla="*/ 7810501 h 7810501"/>
              <a:gd name="connsiteX431" fmla="*/ 12680580 w 15132683"/>
              <a:gd name="connsiteY431" fmla="*/ 7801312 h 7810501"/>
              <a:gd name="connsiteX432" fmla="*/ 12680580 w 15132683"/>
              <a:gd name="connsiteY432" fmla="*/ 7383877 h 7810501"/>
              <a:gd name="connsiteX433" fmla="*/ 13070449 w 15132683"/>
              <a:gd name="connsiteY433" fmla="*/ 7383877 h 7810501"/>
              <a:gd name="connsiteX434" fmla="*/ 13070449 w 15132683"/>
              <a:gd name="connsiteY434" fmla="*/ 7801312 h 7810501"/>
              <a:gd name="connsiteX435" fmla="*/ 13079637 w 15132683"/>
              <a:gd name="connsiteY435" fmla="*/ 7810501 h 7810501"/>
              <a:gd name="connsiteX436" fmla="*/ 13088826 w 15132683"/>
              <a:gd name="connsiteY436" fmla="*/ 7801312 h 7810501"/>
              <a:gd name="connsiteX437" fmla="*/ 13088826 w 15132683"/>
              <a:gd name="connsiteY437" fmla="*/ 7383877 h 7810501"/>
              <a:gd name="connsiteX438" fmla="*/ 13478695 w 15132683"/>
              <a:gd name="connsiteY438" fmla="*/ 7383877 h 7810501"/>
              <a:gd name="connsiteX439" fmla="*/ 13478695 w 15132683"/>
              <a:gd name="connsiteY439" fmla="*/ 7801312 h 7810501"/>
              <a:gd name="connsiteX440" fmla="*/ 13487883 w 15132683"/>
              <a:gd name="connsiteY440" fmla="*/ 7810501 h 7810501"/>
              <a:gd name="connsiteX441" fmla="*/ 13497073 w 15132683"/>
              <a:gd name="connsiteY441" fmla="*/ 7801312 h 7810501"/>
              <a:gd name="connsiteX442" fmla="*/ 13497073 w 15132683"/>
              <a:gd name="connsiteY442" fmla="*/ 7383877 h 7810501"/>
              <a:gd name="connsiteX443" fmla="*/ 13886941 w 15132683"/>
              <a:gd name="connsiteY443" fmla="*/ 7383877 h 7810501"/>
              <a:gd name="connsiteX444" fmla="*/ 13886941 w 15132683"/>
              <a:gd name="connsiteY444" fmla="*/ 7801312 h 7810501"/>
              <a:gd name="connsiteX445" fmla="*/ 13896131 w 15132683"/>
              <a:gd name="connsiteY445" fmla="*/ 7810501 h 7810501"/>
              <a:gd name="connsiteX446" fmla="*/ 13905319 w 15132683"/>
              <a:gd name="connsiteY446" fmla="*/ 7801312 h 7810501"/>
              <a:gd name="connsiteX447" fmla="*/ 13905319 w 15132683"/>
              <a:gd name="connsiteY447" fmla="*/ 7383877 h 7810501"/>
              <a:gd name="connsiteX448" fmla="*/ 14295187 w 15132683"/>
              <a:gd name="connsiteY448" fmla="*/ 7383877 h 7810501"/>
              <a:gd name="connsiteX449" fmla="*/ 14295187 w 15132683"/>
              <a:gd name="connsiteY449" fmla="*/ 7801312 h 7810501"/>
              <a:gd name="connsiteX450" fmla="*/ 14304377 w 15132683"/>
              <a:gd name="connsiteY450" fmla="*/ 7810501 h 7810501"/>
              <a:gd name="connsiteX451" fmla="*/ 14313565 w 15132683"/>
              <a:gd name="connsiteY451" fmla="*/ 7801312 h 7810501"/>
              <a:gd name="connsiteX452" fmla="*/ 14313565 w 15132683"/>
              <a:gd name="connsiteY452" fmla="*/ 7383877 h 7810501"/>
              <a:gd name="connsiteX453" fmla="*/ 14703434 w 15132683"/>
              <a:gd name="connsiteY453" fmla="*/ 7383877 h 7810501"/>
              <a:gd name="connsiteX454" fmla="*/ 14703434 w 15132683"/>
              <a:gd name="connsiteY454" fmla="*/ 7801312 h 7810501"/>
              <a:gd name="connsiteX455" fmla="*/ 14712623 w 15132683"/>
              <a:gd name="connsiteY455" fmla="*/ 7810501 h 7810501"/>
              <a:gd name="connsiteX456" fmla="*/ 14721811 w 15132683"/>
              <a:gd name="connsiteY456" fmla="*/ 7801312 h 7810501"/>
              <a:gd name="connsiteX457" fmla="*/ 14721811 w 15132683"/>
              <a:gd name="connsiteY457" fmla="*/ 7383877 h 7810501"/>
              <a:gd name="connsiteX458" fmla="*/ 15123495 w 15132683"/>
              <a:gd name="connsiteY458" fmla="*/ 7383877 h 7810501"/>
              <a:gd name="connsiteX459" fmla="*/ 15132683 w 15132683"/>
              <a:gd name="connsiteY459" fmla="*/ 7374688 h 7810501"/>
              <a:gd name="connsiteX460" fmla="*/ 15123495 w 15132683"/>
              <a:gd name="connsiteY460" fmla="*/ 7365499 h 7810501"/>
              <a:gd name="connsiteX461" fmla="*/ 14721811 w 15132683"/>
              <a:gd name="connsiteY461" fmla="*/ 7365499 h 7810501"/>
              <a:gd name="connsiteX462" fmla="*/ 14721811 w 15132683"/>
              <a:gd name="connsiteY462" fmla="*/ 6975631 h 7810501"/>
              <a:gd name="connsiteX463" fmla="*/ 15123495 w 15132683"/>
              <a:gd name="connsiteY463" fmla="*/ 6975631 h 7810501"/>
              <a:gd name="connsiteX464" fmla="*/ 15132683 w 15132683"/>
              <a:gd name="connsiteY464" fmla="*/ 6966442 h 7810501"/>
              <a:gd name="connsiteX465" fmla="*/ 15123495 w 15132683"/>
              <a:gd name="connsiteY465" fmla="*/ 6957253 h 7810501"/>
              <a:gd name="connsiteX466" fmla="*/ 14721811 w 15132683"/>
              <a:gd name="connsiteY466" fmla="*/ 6957253 h 7810501"/>
              <a:gd name="connsiteX467" fmla="*/ 14721811 w 15132683"/>
              <a:gd name="connsiteY467" fmla="*/ 6567384 h 7810501"/>
              <a:gd name="connsiteX468" fmla="*/ 15123495 w 15132683"/>
              <a:gd name="connsiteY468" fmla="*/ 6567384 h 7810501"/>
              <a:gd name="connsiteX469" fmla="*/ 15132683 w 15132683"/>
              <a:gd name="connsiteY469" fmla="*/ 6558196 h 7810501"/>
              <a:gd name="connsiteX470" fmla="*/ 15123495 w 15132683"/>
              <a:gd name="connsiteY470" fmla="*/ 6549007 h 7810501"/>
              <a:gd name="connsiteX471" fmla="*/ 14721811 w 15132683"/>
              <a:gd name="connsiteY471" fmla="*/ 6549007 h 7810501"/>
              <a:gd name="connsiteX472" fmla="*/ 14721811 w 15132683"/>
              <a:gd name="connsiteY472" fmla="*/ 6159138 h 7810501"/>
              <a:gd name="connsiteX473" fmla="*/ 15123495 w 15132683"/>
              <a:gd name="connsiteY473" fmla="*/ 6159138 h 7810501"/>
              <a:gd name="connsiteX474" fmla="*/ 15132683 w 15132683"/>
              <a:gd name="connsiteY474" fmla="*/ 6149949 h 7810501"/>
              <a:gd name="connsiteX475" fmla="*/ 15123495 w 15132683"/>
              <a:gd name="connsiteY475" fmla="*/ 6140760 h 7810501"/>
              <a:gd name="connsiteX476" fmla="*/ 14721811 w 15132683"/>
              <a:gd name="connsiteY476" fmla="*/ 6140760 h 7810501"/>
              <a:gd name="connsiteX477" fmla="*/ 14721811 w 15132683"/>
              <a:gd name="connsiteY477" fmla="*/ 5750892 h 7810501"/>
              <a:gd name="connsiteX478" fmla="*/ 15123495 w 15132683"/>
              <a:gd name="connsiteY478" fmla="*/ 5750892 h 7810501"/>
              <a:gd name="connsiteX479" fmla="*/ 15132683 w 15132683"/>
              <a:gd name="connsiteY479" fmla="*/ 5741703 h 7810501"/>
              <a:gd name="connsiteX480" fmla="*/ 15123495 w 15132683"/>
              <a:gd name="connsiteY480" fmla="*/ 5732514 h 7810501"/>
              <a:gd name="connsiteX481" fmla="*/ 14721811 w 15132683"/>
              <a:gd name="connsiteY481" fmla="*/ 5732514 h 7810501"/>
              <a:gd name="connsiteX482" fmla="*/ 14721811 w 15132683"/>
              <a:gd name="connsiteY482" fmla="*/ 5342645 h 7810501"/>
              <a:gd name="connsiteX483" fmla="*/ 15123495 w 15132683"/>
              <a:gd name="connsiteY483" fmla="*/ 5342645 h 7810501"/>
              <a:gd name="connsiteX484" fmla="*/ 15132683 w 15132683"/>
              <a:gd name="connsiteY484" fmla="*/ 5333456 h 7810501"/>
              <a:gd name="connsiteX485" fmla="*/ 15123495 w 15132683"/>
              <a:gd name="connsiteY485" fmla="*/ 5324268 h 7810501"/>
              <a:gd name="connsiteX486" fmla="*/ 14721811 w 15132683"/>
              <a:gd name="connsiteY486" fmla="*/ 5324268 h 7810501"/>
              <a:gd name="connsiteX487" fmla="*/ 14721811 w 15132683"/>
              <a:gd name="connsiteY487" fmla="*/ 4934399 h 7810501"/>
              <a:gd name="connsiteX488" fmla="*/ 15123495 w 15132683"/>
              <a:gd name="connsiteY488" fmla="*/ 4934399 h 7810501"/>
              <a:gd name="connsiteX489" fmla="*/ 15132683 w 15132683"/>
              <a:gd name="connsiteY489" fmla="*/ 4925210 h 7810501"/>
              <a:gd name="connsiteX490" fmla="*/ 15123495 w 15132683"/>
              <a:gd name="connsiteY490" fmla="*/ 4916021 h 7810501"/>
              <a:gd name="connsiteX491" fmla="*/ 14721811 w 15132683"/>
              <a:gd name="connsiteY491" fmla="*/ 4916021 h 7810501"/>
              <a:gd name="connsiteX492" fmla="*/ 14721811 w 15132683"/>
              <a:gd name="connsiteY492" fmla="*/ 4526153 h 7810501"/>
              <a:gd name="connsiteX493" fmla="*/ 15123495 w 15132683"/>
              <a:gd name="connsiteY493" fmla="*/ 4526153 h 7810501"/>
              <a:gd name="connsiteX494" fmla="*/ 15132683 w 15132683"/>
              <a:gd name="connsiteY494" fmla="*/ 4516964 h 7810501"/>
              <a:gd name="connsiteX495" fmla="*/ 15123495 w 15132683"/>
              <a:gd name="connsiteY495" fmla="*/ 4507775 h 7810501"/>
              <a:gd name="connsiteX496" fmla="*/ 14721811 w 15132683"/>
              <a:gd name="connsiteY496" fmla="*/ 4507775 h 7810501"/>
              <a:gd name="connsiteX497" fmla="*/ 14721811 w 15132683"/>
              <a:gd name="connsiteY497" fmla="*/ 4117906 h 7810501"/>
              <a:gd name="connsiteX498" fmla="*/ 15123495 w 15132683"/>
              <a:gd name="connsiteY498" fmla="*/ 4117906 h 7810501"/>
              <a:gd name="connsiteX499" fmla="*/ 15132683 w 15132683"/>
              <a:gd name="connsiteY499" fmla="*/ 4108717 h 7810501"/>
              <a:gd name="connsiteX500" fmla="*/ 15123495 w 15132683"/>
              <a:gd name="connsiteY500" fmla="*/ 4099528 h 7810501"/>
              <a:gd name="connsiteX501" fmla="*/ 14721811 w 15132683"/>
              <a:gd name="connsiteY501" fmla="*/ 4099528 h 7810501"/>
              <a:gd name="connsiteX502" fmla="*/ 14721811 w 15132683"/>
              <a:gd name="connsiteY502" fmla="*/ 3709660 h 7810501"/>
              <a:gd name="connsiteX503" fmla="*/ 15123495 w 15132683"/>
              <a:gd name="connsiteY503" fmla="*/ 3709660 h 7810501"/>
              <a:gd name="connsiteX504" fmla="*/ 15132683 w 15132683"/>
              <a:gd name="connsiteY504" fmla="*/ 3700471 h 7810501"/>
              <a:gd name="connsiteX505" fmla="*/ 15123495 w 15132683"/>
              <a:gd name="connsiteY505" fmla="*/ 3691282 h 7810501"/>
              <a:gd name="connsiteX506" fmla="*/ 14721811 w 15132683"/>
              <a:gd name="connsiteY506" fmla="*/ 3691282 h 7810501"/>
              <a:gd name="connsiteX507" fmla="*/ 14721811 w 15132683"/>
              <a:gd name="connsiteY507" fmla="*/ 3301414 h 7810501"/>
              <a:gd name="connsiteX508" fmla="*/ 15123495 w 15132683"/>
              <a:gd name="connsiteY508" fmla="*/ 3301414 h 7810501"/>
              <a:gd name="connsiteX509" fmla="*/ 15132683 w 15132683"/>
              <a:gd name="connsiteY509" fmla="*/ 3292225 h 7810501"/>
              <a:gd name="connsiteX510" fmla="*/ 15123495 w 15132683"/>
              <a:gd name="connsiteY510" fmla="*/ 3283036 h 7810501"/>
              <a:gd name="connsiteX511" fmla="*/ 14721811 w 15132683"/>
              <a:gd name="connsiteY511" fmla="*/ 3283036 h 7810501"/>
              <a:gd name="connsiteX512" fmla="*/ 14721811 w 15132683"/>
              <a:gd name="connsiteY512" fmla="*/ 2893167 h 7810501"/>
              <a:gd name="connsiteX513" fmla="*/ 15123495 w 15132683"/>
              <a:gd name="connsiteY513" fmla="*/ 2893167 h 7810501"/>
              <a:gd name="connsiteX514" fmla="*/ 15132683 w 15132683"/>
              <a:gd name="connsiteY514" fmla="*/ 2883978 h 7810501"/>
              <a:gd name="connsiteX515" fmla="*/ 15123495 w 15132683"/>
              <a:gd name="connsiteY515" fmla="*/ 2874790 h 7810501"/>
              <a:gd name="connsiteX516" fmla="*/ 14721811 w 15132683"/>
              <a:gd name="connsiteY516" fmla="*/ 2874790 h 7810501"/>
              <a:gd name="connsiteX517" fmla="*/ 14721811 w 15132683"/>
              <a:gd name="connsiteY517" fmla="*/ 2484921 h 7810501"/>
              <a:gd name="connsiteX518" fmla="*/ 15123495 w 15132683"/>
              <a:gd name="connsiteY518" fmla="*/ 2484921 h 7810501"/>
              <a:gd name="connsiteX519" fmla="*/ 15132683 w 15132683"/>
              <a:gd name="connsiteY519" fmla="*/ 2475732 h 7810501"/>
              <a:gd name="connsiteX520" fmla="*/ 15123495 w 15132683"/>
              <a:gd name="connsiteY520" fmla="*/ 2466543 h 7810501"/>
              <a:gd name="connsiteX521" fmla="*/ 14721811 w 15132683"/>
              <a:gd name="connsiteY521" fmla="*/ 2466543 h 7810501"/>
              <a:gd name="connsiteX522" fmla="*/ 14721811 w 15132683"/>
              <a:gd name="connsiteY522" fmla="*/ 2076674 h 7810501"/>
              <a:gd name="connsiteX523" fmla="*/ 15123495 w 15132683"/>
              <a:gd name="connsiteY523" fmla="*/ 2076674 h 7810501"/>
              <a:gd name="connsiteX524" fmla="*/ 15132683 w 15132683"/>
              <a:gd name="connsiteY524" fmla="*/ 2067486 h 7810501"/>
              <a:gd name="connsiteX525" fmla="*/ 15123495 w 15132683"/>
              <a:gd name="connsiteY525" fmla="*/ 2058297 h 7810501"/>
              <a:gd name="connsiteX526" fmla="*/ 14721811 w 15132683"/>
              <a:gd name="connsiteY526" fmla="*/ 2058297 h 7810501"/>
              <a:gd name="connsiteX527" fmla="*/ 14721811 w 15132683"/>
              <a:gd name="connsiteY527" fmla="*/ 1668428 h 7810501"/>
              <a:gd name="connsiteX528" fmla="*/ 15123495 w 15132683"/>
              <a:gd name="connsiteY528" fmla="*/ 1668428 h 7810501"/>
              <a:gd name="connsiteX529" fmla="*/ 15132683 w 15132683"/>
              <a:gd name="connsiteY529" fmla="*/ 1659239 h 7810501"/>
              <a:gd name="connsiteX530" fmla="*/ 15123495 w 15132683"/>
              <a:gd name="connsiteY530" fmla="*/ 1650050 h 7810501"/>
              <a:gd name="connsiteX531" fmla="*/ 14721811 w 15132683"/>
              <a:gd name="connsiteY531" fmla="*/ 1650050 h 7810501"/>
              <a:gd name="connsiteX532" fmla="*/ 14721811 w 15132683"/>
              <a:gd name="connsiteY532" fmla="*/ 1261494 h 7810501"/>
              <a:gd name="connsiteX533" fmla="*/ 15123495 w 15132683"/>
              <a:gd name="connsiteY533" fmla="*/ 1261494 h 7810501"/>
              <a:gd name="connsiteX534" fmla="*/ 15132683 w 15132683"/>
              <a:gd name="connsiteY534" fmla="*/ 1252306 h 7810501"/>
              <a:gd name="connsiteX535" fmla="*/ 15123495 w 15132683"/>
              <a:gd name="connsiteY535" fmla="*/ 1243117 h 7810501"/>
              <a:gd name="connsiteX536" fmla="*/ 14721811 w 15132683"/>
              <a:gd name="connsiteY536" fmla="*/ 1243117 h 7810501"/>
              <a:gd name="connsiteX537" fmla="*/ 14721811 w 15132683"/>
              <a:gd name="connsiteY537" fmla="*/ 854561 h 7810501"/>
              <a:gd name="connsiteX538" fmla="*/ 15120869 w 15132683"/>
              <a:gd name="connsiteY538" fmla="*/ 854561 h 7810501"/>
              <a:gd name="connsiteX539" fmla="*/ 14702121 w 15132683"/>
              <a:gd name="connsiteY539" fmla="*/ 446314 h 7810501"/>
              <a:gd name="connsiteX540" fmla="*/ 14702121 w 15132683"/>
              <a:gd name="connsiteY540" fmla="*/ 836183 h 7810501"/>
              <a:gd name="connsiteX541" fmla="*/ 14312252 w 15132683"/>
              <a:gd name="connsiteY541" fmla="*/ 836183 h 7810501"/>
              <a:gd name="connsiteX542" fmla="*/ 14312252 w 15132683"/>
              <a:gd name="connsiteY542" fmla="*/ 446314 h 7810501"/>
              <a:gd name="connsiteX543" fmla="*/ 14702121 w 15132683"/>
              <a:gd name="connsiteY543" fmla="*/ 446314 h 7810501"/>
              <a:gd name="connsiteX544" fmla="*/ 14293874 w 15132683"/>
              <a:gd name="connsiteY544" fmla="*/ 446314 h 7810501"/>
              <a:gd name="connsiteX545" fmla="*/ 14293874 w 15132683"/>
              <a:gd name="connsiteY545" fmla="*/ 836183 h 7810501"/>
              <a:gd name="connsiteX546" fmla="*/ 13904006 w 15132683"/>
              <a:gd name="connsiteY546" fmla="*/ 836183 h 7810501"/>
              <a:gd name="connsiteX547" fmla="*/ 13904006 w 15132683"/>
              <a:gd name="connsiteY547" fmla="*/ 446314 h 7810501"/>
              <a:gd name="connsiteX548" fmla="*/ 14293874 w 15132683"/>
              <a:gd name="connsiteY548" fmla="*/ 446314 h 7810501"/>
              <a:gd name="connsiteX549" fmla="*/ 7801313 w 15132683"/>
              <a:gd name="connsiteY549" fmla="*/ 6957253 h 7810501"/>
              <a:gd name="connsiteX550" fmla="*/ 7782935 w 15132683"/>
              <a:gd name="connsiteY550" fmla="*/ 6957253 h 7810501"/>
              <a:gd name="connsiteX551" fmla="*/ 7782935 w 15132683"/>
              <a:gd name="connsiteY551" fmla="*/ 6567384 h 7810501"/>
              <a:gd name="connsiteX552" fmla="*/ 7801313 w 15132683"/>
              <a:gd name="connsiteY552" fmla="*/ 6567384 h 7810501"/>
              <a:gd name="connsiteX553" fmla="*/ 8171492 w 15132683"/>
              <a:gd name="connsiteY553" fmla="*/ 6567384 h 7810501"/>
              <a:gd name="connsiteX554" fmla="*/ 8171492 w 15132683"/>
              <a:gd name="connsiteY554" fmla="*/ 6957253 h 7810501"/>
              <a:gd name="connsiteX555" fmla="*/ 7801313 w 15132683"/>
              <a:gd name="connsiteY555" fmla="*/ 6957253 h 7810501"/>
              <a:gd name="connsiteX556" fmla="*/ 8171492 w 15132683"/>
              <a:gd name="connsiteY556" fmla="*/ 854561 h 7810501"/>
              <a:gd name="connsiteX557" fmla="*/ 8171492 w 15132683"/>
              <a:gd name="connsiteY557" fmla="*/ 1244430 h 7810501"/>
              <a:gd name="connsiteX558" fmla="*/ 7801313 w 15132683"/>
              <a:gd name="connsiteY558" fmla="*/ 1244430 h 7810501"/>
              <a:gd name="connsiteX559" fmla="*/ 7782935 w 15132683"/>
              <a:gd name="connsiteY559" fmla="*/ 1244430 h 7810501"/>
              <a:gd name="connsiteX560" fmla="*/ 7782935 w 15132683"/>
              <a:gd name="connsiteY560" fmla="*/ 854561 h 7810501"/>
              <a:gd name="connsiteX561" fmla="*/ 7801313 w 15132683"/>
              <a:gd name="connsiteY561" fmla="*/ 854561 h 7810501"/>
              <a:gd name="connsiteX562" fmla="*/ 8171492 w 15132683"/>
              <a:gd name="connsiteY562" fmla="*/ 854561 h 7810501"/>
              <a:gd name="connsiteX563" fmla="*/ 7801313 w 15132683"/>
              <a:gd name="connsiteY563" fmla="*/ 6549007 h 7810501"/>
              <a:gd name="connsiteX564" fmla="*/ 7782935 w 15132683"/>
              <a:gd name="connsiteY564" fmla="*/ 6549007 h 7810501"/>
              <a:gd name="connsiteX565" fmla="*/ 7782935 w 15132683"/>
              <a:gd name="connsiteY565" fmla="*/ 6159138 h 7810501"/>
              <a:gd name="connsiteX566" fmla="*/ 7801313 w 15132683"/>
              <a:gd name="connsiteY566" fmla="*/ 6159138 h 7810501"/>
              <a:gd name="connsiteX567" fmla="*/ 8171492 w 15132683"/>
              <a:gd name="connsiteY567" fmla="*/ 6159138 h 7810501"/>
              <a:gd name="connsiteX568" fmla="*/ 8171492 w 15132683"/>
              <a:gd name="connsiteY568" fmla="*/ 6549007 h 7810501"/>
              <a:gd name="connsiteX569" fmla="*/ 7801313 w 15132683"/>
              <a:gd name="connsiteY569" fmla="*/ 6549007 h 7810501"/>
              <a:gd name="connsiteX570" fmla="*/ 8171492 w 15132683"/>
              <a:gd name="connsiteY570" fmla="*/ 1261494 h 7810501"/>
              <a:gd name="connsiteX571" fmla="*/ 8171492 w 15132683"/>
              <a:gd name="connsiteY571" fmla="*/ 1651363 h 7810501"/>
              <a:gd name="connsiteX572" fmla="*/ 7801313 w 15132683"/>
              <a:gd name="connsiteY572" fmla="*/ 1651363 h 7810501"/>
              <a:gd name="connsiteX573" fmla="*/ 7782935 w 15132683"/>
              <a:gd name="connsiteY573" fmla="*/ 1651363 h 7810501"/>
              <a:gd name="connsiteX574" fmla="*/ 7782935 w 15132683"/>
              <a:gd name="connsiteY574" fmla="*/ 1261494 h 7810501"/>
              <a:gd name="connsiteX575" fmla="*/ 7801313 w 15132683"/>
              <a:gd name="connsiteY575" fmla="*/ 1261494 h 7810501"/>
              <a:gd name="connsiteX576" fmla="*/ 8171492 w 15132683"/>
              <a:gd name="connsiteY576" fmla="*/ 1261494 h 7810501"/>
              <a:gd name="connsiteX577" fmla="*/ 7801313 w 15132683"/>
              <a:gd name="connsiteY577" fmla="*/ 6140760 h 7810501"/>
              <a:gd name="connsiteX578" fmla="*/ 7782935 w 15132683"/>
              <a:gd name="connsiteY578" fmla="*/ 6140760 h 7810501"/>
              <a:gd name="connsiteX579" fmla="*/ 7782935 w 15132683"/>
              <a:gd name="connsiteY579" fmla="*/ 5750892 h 7810501"/>
              <a:gd name="connsiteX580" fmla="*/ 7801313 w 15132683"/>
              <a:gd name="connsiteY580" fmla="*/ 5750892 h 7810501"/>
              <a:gd name="connsiteX581" fmla="*/ 8171492 w 15132683"/>
              <a:gd name="connsiteY581" fmla="*/ 5750892 h 7810501"/>
              <a:gd name="connsiteX582" fmla="*/ 8171492 w 15132683"/>
              <a:gd name="connsiteY582" fmla="*/ 6140760 h 7810501"/>
              <a:gd name="connsiteX583" fmla="*/ 7801313 w 15132683"/>
              <a:gd name="connsiteY583" fmla="*/ 6140760 h 7810501"/>
              <a:gd name="connsiteX584" fmla="*/ 8171492 w 15132683"/>
              <a:gd name="connsiteY584" fmla="*/ 1669741 h 7810501"/>
              <a:gd name="connsiteX585" fmla="*/ 8171492 w 15132683"/>
              <a:gd name="connsiteY585" fmla="*/ 2059609 h 7810501"/>
              <a:gd name="connsiteX586" fmla="*/ 7801313 w 15132683"/>
              <a:gd name="connsiteY586" fmla="*/ 2059609 h 7810501"/>
              <a:gd name="connsiteX587" fmla="*/ 7782935 w 15132683"/>
              <a:gd name="connsiteY587" fmla="*/ 2059609 h 7810501"/>
              <a:gd name="connsiteX588" fmla="*/ 7782935 w 15132683"/>
              <a:gd name="connsiteY588" fmla="*/ 1669741 h 7810501"/>
              <a:gd name="connsiteX589" fmla="*/ 7801313 w 15132683"/>
              <a:gd name="connsiteY589" fmla="*/ 1669741 h 7810501"/>
              <a:gd name="connsiteX590" fmla="*/ 8171492 w 15132683"/>
              <a:gd name="connsiteY590" fmla="*/ 1669741 h 7810501"/>
              <a:gd name="connsiteX591" fmla="*/ 7801313 w 15132683"/>
              <a:gd name="connsiteY591" fmla="*/ 5732514 h 7810501"/>
              <a:gd name="connsiteX592" fmla="*/ 7782935 w 15132683"/>
              <a:gd name="connsiteY592" fmla="*/ 5732514 h 7810501"/>
              <a:gd name="connsiteX593" fmla="*/ 7782935 w 15132683"/>
              <a:gd name="connsiteY593" fmla="*/ 5342645 h 7810501"/>
              <a:gd name="connsiteX594" fmla="*/ 7801313 w 15132683"/>
              <a:gd name="connsiteY594" fmla="*/ 5342645 h 7810501"/>
              <a:gd name="connsiteX595" fmla="*/ 8171492 w 15132683"/>
              <a:gd name="connsiteY595" fmla="*/ 5342645 h 7810501"/>
              <a:gd name="connsiteX596" fmla="*/ 8171492 w 15132683"/>
              <a:gd name="connsiteY596" fmla="*/ 5732514 h 7810501"/>
              <a:gd name="connsiteX597" fmla="*/ 7801313 w 15132683"/>
              <a:gd name="connsiteY597" fmla="*/ 5732514 h 7810501"/>
              <a:gd name="connsiteX598" fmla="*/ 8171492 w 15132683"/>
              <a:gd name="connsiteY598" fmla="*/ 2077987 h 7810501"/>
              <a:gd name="connsiteX599" fmla="*/ 8171492 w 15132683"/>
              <a:gd name="connsiteY599" fmla="*/ 2467856 h 7810501"/>
              <a:gd name="connsiteX600" fmla="*/ 7801313 w 15132683"/>
              <a:gd name="connsiteY600" fmla="*/ 2467856 h 7810501"/>
              <a:gd name="connsiteX601" fmla="*/ 7782935 w 15132683"/>
              <a:gd name="connsiteY601" fmla="*/ 2467856 h 7810501"/>
              <a:gd name="connsiteX602" fmla="*/ 7782935 w 15132683"/>
              <a:gd name="connsiteY602" fmla="*/ 2077987 h 7810501"/>
              <a:gd name="connsiteX603" fmla="*/ 7801313 w 15132683"/>
              <a:gd name="connsiteY603" fmla="*/ 2077987 h 7810501"/>
              <a:gd name="connsiteX604" fmla="*/ 8171492 w 15132683"/>
              <a:gd name="connsiteY604" fmla="*/ 2077987 h 7810501"/>
              <a:gd name="connsiteX605" fmla="*/ 7801313 w 15132683"/>
              <a:gd name="connsiteY605" fmla="*/ 5324268 h 7810501"/>
              <a:gd name="connsiteX606" fmla="*/ 7782935 w 15132683"/>
              <a:gd name="connsiteY606" fmla="*/ 5324268 h 7810501"/>
              <a:gd name="connsiteX607" fmla="*/ 7782935 w 15132683"/>
              <a:gd name="connsiteY607" fmla="*/ 4934399 h 7810501"/>
              <a:gd name="connsiteX608" fmla="*/ 7801313 w 15132683"/>
              <a:gd name="connsiteY608" fmla="*/ 4934399 h 7810501"/>
              <a:gd name="connsiteX609" fmla="*/ 8171492 w 15132683"/>
              <a:gd name="connsiteY609" fmla="*/ 4934399 h 7810501"/>
              <a:gd name="connsiteX610" fmla="*/ 8171492 w 15132683"/>
              <a:gd name="connsiteY610" fmla="*/ 5324268 h 7810501"/>
              <a:gd name="connsiteX611" fmla="*/ 7801313 w 15132683"/>
              <a:gd name="connsiteY611" fmla="*/ 5324268 h 7810501"/>
              <a:gd name="connsiteX612" fmla="*/ 8171492 w 15132683"/>
              <a:gd name="connsiteY612" fmla="*/ 2486233 h 7810501"/>
              <a:gd name="connsiteX613" fmla="*/ 8171492 w 15132683"/>
              <a:gd name="connsiteY613" fmla="*/ 2876102 h 7810501"/>
              <a:gd name="connsiteX614" fmla="*/ 7801313 w 15132683"/>
              <a:gd name="connsiteY614" fmla="*/ 2876102 h 7810501"/>
              <a:gd name="connsiteX615" fmla="*/ 7782935 w 15132683"/>
              <a:gd name="connsiteY615" fmla="*/ 2876102 h 7810501"/>
              <a:gd name="connsiteX616" fmla="*/ 7782935 w 15132683"/>
              <a:gd name="connsiteY616" fmla="*/ 2486233 h 7810501"/>
              <a:gd name="connsiteX617" fmla="*/ 7801313 w 15132683"/>
              <a:gd name="connsiteY617" fmla="*/ 2486233 h 7810501"/>
              <a:gd name="connsiteX618" fmla="*/ 8171492 w 15132683"/>
              <a:gd name="connsiteY618" fmla="*/ 2486233 h 7810501"/>
              <a:gd name="connsiteX619" fmla="*/ 7801313 w 15132683"/>
              <a:gd name="connsiteY619" fmla="*/ 4916021 h 7810501"/>
              <a:gd name="connsiteX620" fmla="*/ 7782935 w 15132683"/>
              <a:gd name="connsiteY620" fmla="*/ 4916021 h 7810501"/>
              <a:gd name="connsiteX621" fmla="*/ 7782935 w 15132683"/>
              <a:gd name="connsiteY621" fmla="*/ 4526153 h 7810501"/>
              <a:gd name="connsiteX622" fmla="*/ 7801313 w 15132683"/>
              <a:gd name="connsiteY622" fmla="*/ 4526153 h 7810501"/>
              <a:gd name="connsiteX623" fmla="*/ 8171492 w 15132683"/>
              <a:gd name="connsiteY623" fmla="*/ 4526153 h 7810501"/>
              <a:gd name="connsiteX624" fmla="*/ 8171492 w 15132683"/>
              <a:gd name="connsiteY624" fmla="*/ 4916021 h 7810501"/>
              <a:gd name="connsiteX625" fmla="*/ 7801313 w 15132683"/>
              <a:gd name="connsiteY625" fmla="*/ 4916021 h 7810501"/>
              <a:gd name="connsiteX626" fmla="*/ 8171492 w 15132683"/>
              <a:gd name="connsiteY626" fmla="*/ 2894480 h 7810501"/>
              <a:gd name="connsiteX627" fmla="*/ 8171492 w 15132683"/>
              <a:gd name="connsiteY627" fmla="*/ 3284349 h 7810501"/>
              <a:gd name="connsiteX628" fmla="*/ 7801313 w 15132683"/>
              <a:gd name="connsiteY628" fmla="*/ 3284349 h 7810501"/>
              <a:gd name="connsiteX629" fmla="*/ 7782935 w 15132683"/>
              <a:gd name="connsiteY629" fmla="*/ 3284349 h 7810501"/>
              <a:gd name="connsiteX630" fmla="*/ 7782935 w 15132683"/>
              <a:gd name="connsiteY630" fmla="*/ 2894480 h 7810501"/>
              <a:gd name="connsiteX631" fmla="*/ 7801313 w 15132683"/>
              <a:gd name="connsiteY631" fmla="*/ 2894480 h 7810501"/>
              <a:gd name="connsiteX632" fmla="*/ 8171492 w 15132683"/>
              <a:gd name="connsiteY632" fmla="*/ 2894480 h 7810501"/>
              <a:gd name="connsiteX633" fmla="*/ 7801313 w 15132683"/>
              <a:gd name="connsiteY633" fmla="*/ 4507775 h 7810501"/>
              <a:gd name="connsiteX634" fmla="*/ 7782935 w 15132683"/>
              <a:gd name="connsiteY634" fmla="*/ 4507775 h 7810501"/>
              <a:gd name="connsiteX635" fmla="*/ 7782935 w 15132683"/>
              <a:gd name="connsiteY635" fmla="*/ 4117906 h 7810501"/>
              <a:gd name="connsiteX636" fmla="*/ 7801313 w 15132683"/>
              <a:gd name="connsiteY636" fmla="*/ 4117906 h 7810501"/>
              <a:gd name="connsiteX637" fmla="*/ 8171492 w 15132683"/>
              <a:gd name="connsiteY637" fmla="*/ 4117906 h 7810501"/>
              <a:gd name="connsiteX638" fmla="*/ 8171492 w 15132683"/>
              <a:gd name="connsiteY638" fmla="*/ 4507775 h 7810501"/>
              <a:gd name="connsiteX639" fmla="*/ 7801313 w 15132683"/>
              <a:gd name="connsiteY639" fmla="*/ 4507775 h 7810501"/>
              <a:gd name="connsiteX640" fmla="*/ 8171492 w 15132683"/>
              <a:gd name="connsiteY640" fmla="*/ 3302726 h 7810501"/>
              <a:gd name="connsiteX641" fmla="*/ 8171492 w 15132683"/>
              <a:gd name="connsiteY641" fmla="*/ 3692595 h 7810501"/>
              <a:gd name="connsiteX642" fmla="*/ 7801313 w 15132683"/>
              <a:gd name="connsiteY642" fmla="*/ 3692595 h 7810501"/>
              <a:gd name="connsiteX643" fmla="*/ 7782935 w 15132683"/>
              <a:gd name="connsiteY643" fmla="*/ 3692595 h 7810501"/>
              <a:gd name="connsiteX644" fmla="*/ 7782935 w 15132683"/>
              <a:gd name="connsiteY644" fmla="*/ 3302726 h 7810501"/>
              <a:gd name="connsiteX645" fmla="*/ 7801313 w 15132683"/>
              <a:gd name="connsiteY645" fmla="*/ 3302726 h 7810501"/>
              <a:gd name="connsiteX646" fmla="*/ 8171492 w 15132683"/>
              <a:gd name="connsiteY646" fmla="*/ 3302726 h 7810501"/>
              <a:gd name="connsiteX647" fmla="*/ 7801313 w 15132683"/>
              <a:gd name="connsiteY647" fmla="*/ 4099528 h 7810501"/>
              <a:gd name="connsiteX648" fmla="*/ 7782935 w 15132683"/>
              <a:gd name="connsiteY648" fmla="*/ 4099528 h 7810501"/>
              <a:gd name="connsiteX649" fmla="*/ 7782935 w 15132683"/>
              <a:gd name="connsiteY649" fmla="*/ 3709660 h 7810501"/>
              <a:gd name="connsiteX650" fmla="*/ 7801313 w 15132683"/>
              <a:gd name="connsiteY650" fmla="*/ 3709660 h 7810501"/>
              <a:gd name="connsiteX651" fmla="*/ 8171492 w 15132683"/>
              <a:gd name="connsiteY651" fmla="*/ 3709660 h 7810501"/>
              <a:gd name="connsiteX652" fmla="*/ 8171492 w 15132683"/>
              <a:gd name="connsiteY652" fmla="*/ 4099528 h 7810501"/>
              <a:gd name="connsiteX653" fmla="*/ 7801313 w 15132683"/>
              <a:gd name="connsiteY653" fmla="*/ 4099528 h 7810501"/>
              <a:gd name="connsiteX654" fmla="*/ 4073275 w 15132683"/>
              <a:gd name="connsiteY654" fmla="*/ 3710973 h 7810501"/>
              <a:gd name="connsiteX655" fmla="*/ 4463144 w 15132683"/>
              <a:gd name="connsiteY655" fmla="*/ 3710973 h 7810501"/>
              <a:gd name="connsiteX656" fmla="*/ 4463144 w 15132683"/>
              <a:gd name="connsiteY656" fmla="*/ 4100841 h 7810501"/>
              <a:gd name="connsiteX657" fmla="*/ 4073275 w 15132683"/>
              <a:gd name="connsiteY657" fmla="*/ 4100841 h 7810501"/>
              <a:gd name="connsiteX658" fmla="*/ 4073275 w 15132683"/>
              <a:gd name="connsiteY658" fmla="*/ 3710973 h 7810501"/>
              <a:gd name="connsiteX659" fmla="*/ 4054898 w 15132683"/>
              <a:gd name="connsiteY659" fmla="*/ 4099528 h 7810501"/>
              <a:gd name="connsiteX660" fmla="*/ 3665029 w 15132683"/>
              <a:gd name="connsiteY660" fmla="*/ 4099528 h 7810501"/>
              <a:gd name="connsiteX661" fmla="*/ 3665029 w 15132683"/>
              <a:gd name="connsiteY661" fmla="*/ 3709660 h 7810501"/>
              <a:gd name="connsiteX662" fmla="*/ 4054898 w 15132683"/>
              <a:gd name="connsiteY662" fmla="*/ 3709660 h 7810501"/>
              <a:gd name="connsiteX663" fmla="*/ 4054898 w 15132683"/>
              <a:gd name="connsiteY663" fmla="*/ 4099528 h 7810501"/>
              <a:gd name="connsiteX664" fmla="*/ 4481522 w 15132683"/>
              <a:gd name="connsiteY664" fmla="*/ 3710973 h 7810501"/>
              <a:gd name="connsiteX665" fmla="*/ 4871390 w 15132683"/>
              <a:gd name="connsiteY665" fmla="*/ 3710973 h 7810501"/>
              <a:gd name="connsiteX666" fmla="*/ 4871390 w 15132683"/>
              <a:gd name="connsiteY666" fmla="*/ 4100841 h 7810501"/>
              <a:gd name="connsiteX667" fmla="*/ 4481522 w 15132683"/>
              <a:gd name="connsiteY667" fmla="*/ 4100841 h 7810501"/>
              <a:gd name="connsiteX668" fmla="*/ 4481522 w 15132683"/>
              <a:gd name="connsiteY668" fmla="*/ 3710973 h 7810501"/>
              <a:gd name="connsiteX669" fmla="*/ 4889768 w 15132683"/>
              <a:gd name="connsiteY669" fmla="*/ 3710973 h 7810501"/>
              <a:gd name="connsiteX670" fmla="*/ 5279637 w 15132683"/>
              <a:gd name="connsiteY670" fmla="*/ 3710973 h 7810501"/>
              <a:gd name="connsiteX671" fmla="*/ 5279637 w 15132683"/>
              <a:gd name="connsiteY671" fmla="*/ 4100841 h 7810501"/>
              <a:gd name="connsiteX672" fmla="*/ 4889768 w 15132683"/>
              <a:gd name="connsiteY672" fmla="*/ 4100841 h 7810501"/>
              <a:gd name="connsiteX673" fmla="*/ 4889768 w 15132683"/>
              <a:gd name="connsiteY673" fmla="*/ 3710973 h 7810501"/>
              <a:gd name="connsiteX674" fmla="*/ 5298014 w 15132683"/>
              <a:gd name="connsiteY674" fmla="*/ 3710973 h 7810501"/>
              <a:gd name="connsiteX675" fmla="*/ 5687883 w 15132683"/>
              <a:gd name="connsiteY675" fmla="*/ 3710973 h 7810501"/>
              <a:gd name="connsiteX676" fmla="*/ 5687883 w 15132683"/>
              <a:gd name="connsiteY676" fmla="*/ 4100841 h 7810501"/>
              <a:gd name="connsiteX677" fmla="*/ 5298014 w 15132683"/>
              <a:gd name="connsiteY677" fmla="*/ 4100841 h 7810501"/>
              <a:gd name="connsiteX678" fmla="*/ 5298014 w 15132683"/>
              <a:gd name="connsiteY678" fmla="*/ 3710973 h 7810501"/>
              <a:gd name="connsiteX679" fmla="*/ 5706261 w 15132683"/>
              <a:gd name="connsiteY679" fmla="*/ 3710973 h 7810501"/>
              <a:gd name="connsiteX680" fmla="*/ 6096130 w 15132683"/>
              <a:gd name="connsiteY680" fmla="*/ 3710973 h 7810501"/>
              <a:gd name="connsiteX681" fmla="*/ 6096130 w 15132683"/>
              <a:gd name="connsiteY681" fmla="*/ 4100841 h 7810501"/>
              <a:gd name="connsiteX682" fmla="*/ 5706261 w 15132683"/>
              <a:gd name="connsiteY682" fmla="*/ 4100841 h 7810501"/>
              <a:gd name="connsiteX683" fmla="*/ 5706261 w 15132683"/>
              <a:gd name="connsiteY683" fmla="*/ 3710973 h 7810501"/>
              <a:gd name="connsiteX684" fmla="*/ 6114507 w 15132683"/>
              <a:gd name="connsiteY684" fmla="*/ 3710973 h 7810501"/>
              <a:gd name="connsiteX685" fmla="*/ 6504376 w 15132683"/>
              <a:gd name="connsiteY685" fmla="*/ 3710973 h 7810501"/>
              <a:gd name="connsiteX686" fmla="*/ 6504376 w 15132683"/>
              <a:gd name="connsiteY686" fmla="*/ 4100841 h 7810501"/>
              <a:gd name="connsiteX687" fmla="*/ 6114507 w 15132683"/>
              <a:gd name="connsiteY687" fmla="*/ 4100841 h 7810501"/>
              <a:gd name="connsiteX688" fmla="*/ 6114507 w 15132683"/>
              <a:gd name="connsiteY688" fmla="*/ 3710973 h 7810501"/>
              <a:gd name="connsiteX689" fmla="*/ 6522753 w 15132683"/>
              <a:gd name="connsiteY689" fmla="*/ 3710973 h 7810501"/>
              <a:gd name="connsiteX690" fmla="*/ 6912622 w 15132683"/>
              <a:gd name="connsiteY690" fmla="*/ 3710973 h 7810501"/>
              <a:gd name="connsiteX691" fmla="*/ 6912622 w 15132683"/>
              <a:gd name="connsiteY691" fmla="*/ 4100841 h 7810501"/>
              <a:gd name="connsiteX692" fmla="*/ 6522753 w 15132683"/>
              <a:gd name="connsiteY692" fmla="*/ 4100841 h 7810501"/>
              <a:gd name="connsiteX693" fmla="*/ 6522753 w 15132683"/>
              <a:gd name="connsiteY693" fmla="*/ 3710973 h 7810501"/>
              <a:gd name="connsiteX694" fmla="*/ 6931000 w 15132683"/>
              <a:gd name="connsiteY694" fmla="*/ 3710973 h 7810501"/>
              <a:gd name="connsiteX695" fmla="*/ 7320869 w 15132683"/>
              <a:gd name="connsiteY695" fmla="*/ 3710973 h 7810501"/>
              <a:gd name="connsiteX696" fmla="*/ 7320869 w 15132683"/>
              <a:gd name="connsiteY696" fmla="*/ 4100841 h 7810501"/>
              <a:gd name="connsiteX697" fmla="*/ 6931000 w 15132683"/>
              <a:gd name="connsiteY697" fmla="*/ 4100841 h 7810501"/>
              <a:gd name="connsiteX698" fmla="*/ 6931000 w 15132683"/>
              <a:gd name="connsiteY698" fmla="*/ 3710973 h 7810501"/>
              <a:gd name="connsiteX699" fmla="*/ 7337934 w 15132683"/>
              <a:gd name="connsiteY699" fmla="*/ 3710973 h 7810501"/>
              <a:gd name="connsiteX700" fmla="*/ 7763245 w 15132683"/>
              <a:gd name="connsiteY700" fmla="*/ 3710973 h 7810501"/>
              <a:gd name="connsiteX701" fmla="*/ 7763245 w 15132683"/>
              <a:gd name="connsiteY701" fmla="*/ 4100841 h 7810501"/>
              <a:gd name="connsiteX702" fmla="*/ 7337934 w 15132683"/>
              <a:gd name="connsiteY702" fmla="*/ 4100841 h 7810501"/>
              <a:gd name="connsiteX703" fmla="*/ 7337934 w 15132683"/>
              <a:gd name="connsiteY703" fmla="*/ 3710973 h 7810501"/>
              <a:gd name="connsiteX704" fmla="*/ 8191182 w 15132683"/>
              <a:gd name="connsiteY704" fmla="*/ 3710973 h 7810501"/>
              <a:gd name="connsiteX705" fmla="*/ 8581051 w 15132683"/>
              <a:gd name="connsiteY705" fmla="*/ 3710973 h 7810501"/>
              <a:gd name="connsiteX706" fmla="*/ 8581051 w 15132683"/>
              <a:gd name="connsiteY706" fmla="*/ 4100841 h 7810501"/>
              <a:gd name="connsiteX707" fmla="*/ 8191182 w 15132683"/>
              <a:gd name="connsiteY707" fmla="*/ 4100841 h 7810501"/>
              <a:gd name="connsiteX708" fmla="*/ 8191182 w 15132683"/>
              <a:gd name="connsiteY708" fmla="*/ 3710973 h 7810501"/>
              <a:gd name="connsiteX709" fmla="*/ 8598116 w 15132683"/>
              <a:gd name="connsiteY709" fmla="*/ 3710973 h 7810501"/>
              <a:gd name="connsiteX710" fmla="*/ 8987985 w 15132683"/>
              <a:gd name="connsiteY710" fmla="*/ 3710973 h 7810501"/>
              <a:gd name="connsiteX711" fmla="*/ 8987985 w 15132683"/>
              <a:gd name="connsiteY711" fmla="*/ 4100841 h 7810501"/>
              <a:gd name="connsiteX712" fmla="*/ 8598116 w 15132683"/>
              <a:gd name="connsiteY712" fmla="*/ 4100841 h 7810501"/>
              <a:gd name="connsiteX713" fmla="*/ 8598116 w 15132683"/>
              <a:gd name="connsiteY713" fmla="*/ 3710973 h 7810501"/>
              <a:gd name="connsiteX714" fmla="*/ 9006362 w 15132683"/>
              <a:gd name="connsiteY714" fmla="*/ 3710973 h 7810501"/>
              <a:gd name="connsiteX715" fmla="*/ 9396231 w 15132683"/>
              <a:gd name="connsiteY715" fmla="*/ 3710973 h 7810501"/>
              <a:gd name="connsiteX716" fmla="*/ 9396231 w 15132683"/>
              <a:gd name="connsiteY716" fmla="*/ 4100841 h 7810501"/>
              <a:gd name="connsiteX717" fmla="*/ 9006362 w 15132683"/>
              <a:gd name="connsiteY717" fmla="*/ 4100841 h 7810501"/>
              <a:gd name="connsiteX718" fmla="*/ 9006362 w 15132683"/>
              <a:gd name="connsiteY718" fmla="*/ 3710973 h 7810501"/>
              <a:gd name="connsiteX719" fmla="*/ 9414609 w 15132683"/>
              <a:gd name="connsiteY719" fmla="*/ 3710973 h 7810501"/>
              <a:gd name="connsiteX720" fmla="*/ 9804477 w 15132683"/>
              <a:gd name="connsiteY720" fmla="*/ 3710973 h 7810501"/>
              <a:gd name="connsiteX721" fmla="*/ 9804477 w 15132683"/>
              <a:gd name="connsiteY721" fmla="*/ 4100841 h 7810501"/>
              <a:gd name="connsiteX722" fmla="*/ 9414609 w 15132683"/>
              <a:gd name="connsiteY722" fmla="*/ 4100841 h 7810501"/>
              <a:gd name="connsiteX723" fmla="*/ 9414609 w 15132683"/>
              <a:gd name="connsiteY723" fmla="*/ 3710973 h 7810501"/>
              <a:gd name="connsiteX724" fmla="*/ 9822855 w 15132683"/>
              <a:gd name="connsiteY724" fmla="*/ 3710973 h 7810501"/>
              <a:gd name="connsiteX725" fmla="*/ 10212724 w 15132683"/>
              <a:gd name="connsiteY725" fmla="*/ 3710973 h 7810501"/>
              <a:gd name="connsiteX726" fmla="*/ 10212724 w 15132683"/>
              <a:gd name="connsiteY726" fmla="*/ 4100841 h 7810501"/>
              <a:gd name="connsiteX727" fmla="*/ 9822855 w 15132683"/>
              <a:gd name="connsiteY727" fmla="*/ 4100841 h 7810501"/>
              <a:gd name="connsiteX728" fmla="*/ 9822855 w 15132683"/>
              <a:gd name="connsiteY728" fmla="*/ 3710973 h 7810501"/>
              <a:gd name="connsiteX729" fmla="*/ 10231101 w 15132683"/>
              <a:gd name="connsiteY729" fmla="*/ 3710973 h 7810501"/>
              <a:gd name="connsiteX730" fmla="*/ 10620970 w 15132683"/>
              <a:gd name="connsiteY730" fmla="*/ 3710973 h 7810501"/>
              <a:gd name="connsiteX731" fmla="*/ 10620970 w 15132683"/>
              <a:gd name="connsiteY731" fmla="*/ 4100841 h 7810501"/>
              <a:gd name="connsiteX732" fmla="*/ 10231101 w 15132683"/>
              <a:gd name="connsiteY732" fmla="*/ 4100841 h 7810501"/>
              <a:gd name="connsiteX733" fmla="*/ 10231101 w 15132683"/>
              <a:gd name="connsiteY733" fmla="*/ 3710973 h 7810501"/>
              <a:gd name="connsiteX734" fmla="*/ 10639348 w 15132683"/>
              <a:gd name="connsiteY734" fmla="*/ 3710973 h 7810501"/>
              <a:gd name="connsiteX735" fmla="*/ 11029217 w 15132683"/>
              <a:gd name="connsiteY735" fmla="*/ 3710973 h 7810501"/>
              <a:gd name="connsiteX736" fmla="*/ 11029217 w 15132683"/>
              <a:gd name="connsiteY736" fmla="*/ 4100841 h 7810501"/>
              <a:gd name="connsiteX737" fmla="*/ 10639348 w 15132683"/>
              <a:gd name="connsiteY737" fmla="*/ 4100841 h 7810501"/>
              <a:gd name="connsiteX738" fmla="*/ 10639348 w 15132683"/>
              <a:gd name="connsiteY738" fmla="*/ 3710973 h 7810501"/>
              <a:gd name="connsiteX739" fmla="*/ 11047594 w 15132683"/>
              <a:gd name="connsiteY739" fmla="*/ 3710973 h 7810501"/>
              <a:gd name="connsiteX740" fmla="*/ 11437463 w 15132683"/>
              <a:gd name="connsiteY740" fmla="*/ 3710973 h 7810501"/>
              <a:gd name="connsiteX741" fmla="*/ 11437463 w 15132683"/>
              <a:gd name="connsiteY741" fmla="*/ 4100841 h 7810501"/>
              <a:gd name="connsiteX742" fmla="*/ 11047594 w 15132683"/>
              <a:gd name="connsiteY742" fmla="*/ 4100841 h 7810501"/>
              <a:gd name="connsiteX743" fmla="*/ 11047594 w 15132683"/>
              <a:gd name="connsiteY743" fmla="*/ 3710973 h 7810501"/>
              <a:gd name="connsiteX744" fmla="*/ 11047594 w 15132683"/>
              <a:gd name="connsiteY744" fmla="*/ 3692595 h 7810501"/>
              <a:gd name="connsiteX745" fmla="*/ 11047594 w 15132683"/>
              <a:gd name="connsiteY745" fmla="*/ 3302726 h 7810501"/>
              <a:gd name="connsiteX746" fmla="*/ 11437463 w 15132683"/>
              <a:gd name="connsiteY746" fmla="*/ 3302726 h 7810501"/>
              <a:gd name="connsiteX747" fmla="*/ 11437463 w 15132683"/>
              <a:gd name="connsiteY747" fmla="*/ 3692595 h 7810501"/>
              <a:gd name="connsiteX748" fmla="*/ 11047594 w 15132683"/>
              <a:gd name="connsiteY748" fmla="*/ 3692595 h 7810501"/>
              <a:gd name="connsiteX749" fmla="*/ 11029217 w 15132683"/>
              <a:gd name="connsiteY749" fmla="*/ 3692595 h 7810501"/>
              <a:gd name="connsiteX750" fmla="*/ 10639348 w 15132683"/>
              <a:gd name="connsiteY750" fmla="*/ 3692595 h 7810501"/>
              <a:gd name="connsiteX751" fmla="*/ 10639348 w 15132683"/>
              <a:gd name="connsiteY751" fmla="*/ 3302726 h 7810501"/>
              <a:gd name="connsiteX752" fmla="*/ 11029217 w 15132683"/>
              <a:gd name="connsiteY752" fmla="*/ 3302726 h 7810501"/>
              <a:gd name="connsiteX753" fmla="*/ 11029217 w 15132683"/>
              <a:gd name="connsiteY753" fmla="*/ 3692595 h 7810501"/>
              <a:gd name="connsiteX754" fmla="*/ 10620970 w 15132683"/>
              <a:gd name="connsiteY754" fmla="*/ 3692595 h 7810501"/>
              <a:gd name="connsiteX755" fmla="*/ 10231101 w 15132683"/>
              <a:gd name="connsiteY755" fmla="*/ 3692595 h 7810501"/>
              <a:gd name="connsiteX756" fmla="*/ 10231101 w 15132683"/>
              <a:gd name="connsiteY756" fmla="*/ 3302726 h 7810501"/>
              <a:gd name="connsiteX757" fmla="*/ 10620970 w 15132683"/>
              <a:gd name="connsiteY757" fmla="*/ 3302726 h 7810501"/>
              <a:gd name="connsiteX758" fmla="*/ 10620970 w 15132683"/>
              <a:gd name="connsiteY758" fmla="*/ 3692595 h 7810501"/>
              <a:gd name="connsiteX759" fmla="*/ 10212724 w 15132683"/>
              <a:gd name="connsiteY759" fmla="*/ 3692595 h 7810501"/>
              <a:gd name="connsiteX760" fmla="*/ 9822855 w 15132683"/>
              <a:gd name="connsiteY760" fmla="*/ 3692595 h 7810501"/>
              <a:gd name="connsiteX761" fmla="*/ 9822855 w 15132683"/>
              <a:gd name="connsiteY761" fmla="*/ 3302726 h 7810501"/>
              <a:gd name="connsiteX762" fmla="*/ 10212724 w 15132683"/>
              <a:gd name="connsiteY762" fmla="*/ 3302726 h 7810501"/>
              <a:gd name="connsiteX763" fmla="*/ 10212724 w 15132683"/>
              <a:gd name="connsiteY763" fmla="*/ 3692595 h 7810501"/>
              <a:gd name="connsiteX764" fmla="*/ 9804477 w 15132683"/>
              <a:gd name="connsiteY764" fmla="*/ 3692595 h 7810501"/>
              <a:gd name="connsiteX765" fmla="*/ 9414609 w 15132683"/>
              <a:gd name="connsiteY765" fmla="*/ 3692595 h 7810501"/>
              <a:gd name="connsiteX766" fmla="*/ 9414609 w 15132683"/>
              <a:gd name="connsiteY766" fmla="*/ 3302726 h 7810501"/>
              <a:gd name="connsiteX767" fmla="*/ 9804477 w 15132683"/>
              <a:gd name="connsiteY767" fmla="*/ 3302726 h 7810501"/>
              <a:gd name="connsiteX768" fmla="*/ 9804477 w 15132683"/>
              <a:gd name="connsiteY768" fmla="*/ 3692595 h 7810501"/>
              <a:gd name="connsiteX769" fmla="*/ 9396231 w 15132683"/>
              <a:gd name="connsiteY769" fmla="*/ 3692595 h 7810501"/>
              <a:gd name="connsiteX770" fmla="*/ 9006362 w 15132683"/>
              <a:gd name="connsiteY770" fmla="*/ 3692595 h 7810501"/>
              <a:gd name="connsiteX771" fmla="*/ 9006362 w 15132683"/>
              <a:gd name="connsiteY771" fmla="*/ 3302726 h 7810501"/>
              <a:gd name="connsiteX772" fmla="*/ 9396231 w 15132683"/>
              <a:gd name="connsiteY772" fmla="*/ 3302726 h 7810501"/>
              <a:gd name="connsiteX773" fmla="*/ 9396231 w 15132683"/>
              <a:gd name="connsiteY773" fmla="*/ 3692595 h 7810501"/>
              <a:gd name="connsiteX774" fmla="*/ 8987985 w 15132683"/>
              <a:gd name="connsiteY774" fmla="*/ 3692595 h 7810501"/>
              <a:gd name="connsiteX775" fmla="*/ 8598116 w 15132683"/>
              <a:gd name="connsiteY775" fmla="*/ 3692595 h 7810501"/>
              <a:gd name="connsiteX776" fmla="*/ 8598116 w 15132683"/>
              <a:gd name="connsiteY776" fmla="*/ 3302726 h 7810501"/>
              <a:gd name="connsiteX777" fmla="*/ 8987985 w 15132683"/>
              <a:gd name="connsiteY777" fmla="*/ 3302726 h 7810501"/>
              <a:gd name="connsiteX778" fmla="*/ 8987985 w 15132683"/>
              <a:gd name="connsiteY778" fmla="*/ 3692595 h 7810501"/>
              <a:gd name="connsiteX779" fmla="*/ 8579738 w 15132683"/>
              <a:gd name="connsiteY779" fmla="*/ 3692595 h 7810501"/>
              <a:gd name="connsiteX780" fmla="*/ 8189869 w 15132683"/>
              <a:gd name="connsiteY780" fmla="*/ 3692595 h 7810501"/>
              <a:gd name="connsiteX781" fmla="*/ 8189869 w 15132683"/>
              <a:gd name="connsiteY781" fmla="*/ 3302726 h 7810501"/>
              <a:gd name="connsiteX782" fmla="*/ 8579738 w 15132683"/>
              <a:gd name="connsiteY782" fmla="*/ 3302726 h 7810501"/>
              <a:gd name="connsiteX783" fmla="*/ 8579738 w 15132683"/>
              <a:gd name="connsiteY783" fmla="*/ 3692595 h 7810501"/>
              <a:gd name="connsiteX784" fmla="*/ 7763245 w 15132683"/>
              <a:gd name="connsiteY784" fmla="*/ 3692595 h 7810501"/>
              <a:gd name="connsiteX785" fmla="*/ 7337934 w 15132683"/>
              <a:gd name="connsiteY785" fmla="*/ 3692595 h 7810501"/>
              <a:gd name="connsiteX786" fmla="*/ 7337934 w 15132683"/>
              <a:gd name="connsiteY786" fmla="*/ 3302726 h 7810501"/>
              <a:gd name="connsiteX787" fmla="*/ 7763245 w 15132683"/>
              <a:gd name="connsiteY787" fmla="*/ 3302726 h 7810501"/>
              <a:gd name="connsiteX788" fmla="*/ 7763245 w 15132683"/>
              <a:gd name="connsiteY788" fmla="*/ 3692595 h 7810501"/>
              <a:gd name="connsiteX789" fmla="*/ 7319556 w 15132683"/>
              <a:gd name="connsiteY789" fmla="*/ 3692595 h 7810501"/>
              <a:gd name="connsiteX790" fmla="*/ 6929687 w 15132683"/>
              <a:gd name="connsiteY790" fmla="*/ 3692595 h 7810501"/>
              <a:gd name="connsiteX791" fmla="*/ 6929687 w 15132683"/>
              <a:gd name="connsiteY791" fmla="*/ 3302726 h 7810501"/>
              <a:gd name="connsiteX792" fmla="*/ 7319556 w 15132683"/>
              <a:gd name="connsiteY792" fmla="*/ 3302726 h 7810501"/>
              <a:gd name="connsiteX793" fmla="*/ 7319556 w 15132683"/>
              <a:gd name="connsiteY793" fmla="*/ 3692595 h 7810501"/>
              <a:gd name="connsiteX794" fmla="*/ 6911310 w 15132683"/>
              <a:gd name="connsiteY794" fmla="*/ 3692595 h 7810501"/>
              <a:gd name="connsiteX795" fmla="*/ 6521441 w 15132683"/>
              <a:gd name="connsiteY795" fmla="*/ 3692595 h 7810501"/>
              <a:gd name="connsiteX796" fmla="*/ 6521441 w 15132683"/>
              <a:gd name="connsiteY796" fmla="*/ 3302726 h 7810501"/>
              <a:gd name="connsiteX797" fmla="*/ 6911310 w 15132683"/>
              <a:gd name="connsiteY797" fmla="*/ 3302726 h 7810501"/>
              <a:gd name="connsiteX798" fmla="*/ 6911310 w 15132683"/>
              <a:gd name="connsiteY798" fmla="*/ 3692595 h 7810501"/>
              <a:gd name="connsiteX799" fmla="*/ 6503063 w 15132683"/>
              <a:gd name="connsiteY799" fmla="*/ 3692595 h 7810501"/>
              <a:gd name="connsiteX800" fmla="*/ 6114507 w 15132683"/>
              <a:gd name="connsiteY800" fmla="*/ 3692595 h 7810501"/>
              <a:gd name="connsiteX801" fmla="*/ 6114507 w 15132683"/>
              <a:gd name="connsiteY801" fmla="*/ 3302726 h 7810501"/>
              <a:gd name="connsiteX802" fmla="*/ 6504376 w 15132683"/>
              <a:gd name="connsiteY802" fmla="*/ 3302726 h 7810501"/>
              <a:gd name="connsiteX803" fmla="*/ 6503063 w 15132683"/>
              <a:gd name="connsiteY803" fmla="*/ 3692595 h 7810501"/>
              <a:gd name="connsiteX804" fmla="*/ 6096130 w 15132683"/>
              <a:gd name="connsiteY804" fmla="*/ 3692595 h 7810501"/>
              <a:gd name="connsiteX805" fmla="*/ 5706261 w 15132683"/>
              <a:gd name="connsiteY805" fmla="*/ 3692595 h 7810501"/>
              <a:gd name="connsiteX806" fmla="*/ 5706261 w 15132683"/>
              <a:gd name="connsiteY806" fmla="*/ 3302726 h 7810501"/>
              <a:gd name="connsiteX807" fmla="*/ 6096130 w 15132683"/>
              <a:gd name="connsiteY807" fmla="*/ 3302726 h 7810501"/>
              <a:gd name="connsiteX808" fmla="*/ 6096130 w 15132683"/>
              <a:gd name="connsiteY808" fmla="*/ 3692595 h 7810501"/>
              <a:gd name="connsiteX809" fmla="*/ 5687883 w 15132683"/>
              <a:gd name="connsiteY809" fmla="*/ 3692595 h 7810501"/>
              <a:gd name="connsiteX810" fmla="*/ 5298014 w 15132683"/>
              <a:gd name="connsiteY810" fmla="*/ 3692595 h 7810501"/>
              <a:gd name="connsiteX811" fmla="*/ 5298014 w 15132683"/>
              <a:gd name="connsiteY811" fmla="*/ 3302726 h 7810501"/>
              <a:gd name="connsiteX812" fmla="*/ 5687883 w 15132683"/>
              <a:gd name="connsiteY812" fmla="*/ 3302726 h 7810501"/>
              <a:gd name="connsiteX813" fmla="*/ 5687883 w 15132683"/>
              <a:gd name="connsiteY813" fmla="*/ 3692595 h 7810501"/>
              <a:gd name="connsiteX814" fmla="*/ 5279637 w 15132683"/>
              <a:gd name="connsiteY814" fmla="*/ 3692595 h 7810501"/>
              <a:gd name="connsiteX815" fmla="*/ 4889768 w 15132683"/>
              <a:gd name="connsiteY815" fmla="*/ 3692595 h 7810501"/>
              <a:gd name="connsiteX816" fmla="*/ 4889768 w 15132683"/>
              <a:gd name="connsiteY816" fmla="*/ 3302726 h 7810501"/>
              <a:gd name="connsiteX817" fmla="*/ 5279637 w 15132683"/>
              <a:gd name="connsiteY817" fmla="*/ 3302726 h 7810501"/>
              <a:gd name="connsiteX818" fmla="*/ 5279637 w 15132683"/>
              <a:gd name="connsiteY818" fmla="*/ 3692595 h 7810501"/>
              <a:gd name="connsiteX819" fmla="*/ 4871390 w 15132683"/>
              <a:gd name="connsiteY819" fmla="*/ 3692595 h 7810501"/>
              <a:gd name="connsiteX820" fmla="*/ 4481522 w 15132683"/>
              <a:gd name="connsiteY820" fmla="*/ 3692595 h 7810501"/>
              <a:gd name="connsiteX821" fmla="*/ 4481522 w 15132683"/>
              <a:gd name="connsiteY821" fmla="*/ 3302726 h 7810501"/>
              <a:gd name="connsiteX822" fmla="*/ 4871390 w 15132683"/>
              <a:gd name="connsiteY822" fmla="*/ 3302726 h 7810501"/>
              <a:gd name="connsiteX823" fmla="*/ 4871390 w 15132683"/>
              <a:gd name="connsiteY823" fmla="*/ 3692595 h 7810501"/>
              <a:gd name="connsiteX824" fmla="*/ 4463144 w 15132683"/>
              <a:gd name="connsiteY824" fmla="*/ 3692595 h 7810501"/>
              <a:gd name="connsiteX825" fmla="*/ 4073275 w 15132683"/>
              <a:gd name="connsiteY825" fmla="*/ 3692595 h 7810501"/>
              <a:gd name="connsiteX826" fmla="*/ 4073275 w 15132683"/>
              <a:gd name="connsiteY826" fmla="*/ 3302726 h 7810501"/>
              <a:gd name="connsiteX827" fmla="*/ 4463144 w 15132683"/>
              <a:gd name="connsiteY827" fmla="*/ 3302726 h 7810501"/>
              <a:gd name="connsiteX828" fmla="*/ 4463144 w 15132683"/>
              <a:gd name="connsiteY828" fmla="*/ 3692595 h 7810501"/>
              <a:gd name="connsiteX829" fmla="*/ 4054898 w 15132683"/>
              <a:gd name="connsiteY829" fmla="*/ 3692595 h 7810501"/>
              <a:gd name="connsiteX830" fmla="*/ 3665029 w 15132683"/>
              <a:gd name="connsiteY830" fmla="*/ 3692595 h 7810501"/>
              <a:gd name="connsiteX831" fmla="*/ 3665029 w 15132683"/>
              <a:gd name="connsiteY831" fmla="*/ 3302726 h 7810501"/>
              <a:gd name="connsiteX832" fmla="*/ 4054898 w 15132683"/>
              <a:gd name="connsiteY832" fmla="*/ 3302726 h 7810501"/>
              <a:gd name="connsiteX833" fmla="*/ 4054898 w 15132683"/>
              <a:gd name="connsiteY833" fmla="*/ 3692595 h 7810501"/>
              <a:gd name="connsiteX834" fmla="*/ 3646651 w 15132683"/>
              <a:gd name="connsiteY834" fmla="*/ 3692595 h 7810501"/>
              <a:gd name="connsiteX835" fmla="*/ 3256782 w 15132683"/>
              <a:gd name="connsiteY835" fmla="*/ 3692595 h 7810501"/>
              <a:gd name="connsiteX836" fmla="*/ 3256782 w 15132683"/>
              <a:gd name="connsiteY836" fmla="*/ 3302726 h 7810501"/>
              <a:gd name="connsiteX837" fmla="*/ 3646651 w 15132683"/>
              <a:gd name="connsiteY837" fmla="*/ 3302726 h 7810501"/>
              <a:gd name="connsiteX838" fmla="*/ 3646651 w 15132683"/>
              <a:gd name="connsiteY838" fmla="*/ 3692595 h 7810501"/>
              <a:gd name="connsiteX839" fmla="*/ 3646651 w 15132683"/>
              <a:gd name="connsiteY839" fmla="*/ 3710973 h 7810501"/>
              <a:gd name="connsiteX840" fmla="*/ 3646651 w 15132683"/>
              <a:gd name="connsiteY840" fmla="*/ 4100841 h 7810501"/>
              <a:gd name="connsiteX841" fmla="*/ 3256782 w 15132683"/>
              <a:gd name="connsiteY841" fmla="*/ 4100841 h 7810501"/>
              <a:gd name="connsiteX842" fmla="*/ 3256782 w 15132683"/>
              <a:gd name="connsiteY842" fmla="*/ 3710973 h 7810501"/>
              <a:gd name="connsiteX843" fmla="*/ 3646651 w 15132683"/>
              <a:gd name="connsiteY843" fmla="*/ 3710973 h 7810501"/>
              <a:gd name="connsiteX844" fmla="*/ 3646651 w 15132683"/>
              <a:gd name="connsiteY844" fmla="*/ 4119219 h 7810501"/>
              <a:gd name="connsiteX845" fmla="*/ 3646651 w 15132683"/>
              <a:gd name="connsiteY845" fmla="*/ 4509088 h 7810501"/>
              <a:gd name="connsiteX846" fmla="*/ 3256782 w 15132683"/>
              <a:gd name="connsiteY846" fmla="*/ 4509088 h 7810501"/>
              <a:gd name="connsiteX847" fmla="*/ 3256782 w 15132683"/>
              <a:gd name="connsiteY847" fmla="*/ 4119219 h 7810501"/>
              <a:gd name="connsiteX848" fmla="*/ 3646651 w 15132683"/>
              <a:gd name="connsiteY848" fmla="*/ 4119219 h 7810501"/>
              <a:gd name="connsiteX849" fmla="*/ 3665029 w 15132683"/>
              <a:gd name="connsiteY849" fmla="*/ 4119219 h 7810501"/>
              <a:gd name="connsiteX850" fmla="*/ 4054898 w 15132683"/>
              <a:gd name="connsiteY850" fmla="*/ 4119219 h 7810501"/>
              <a:gd name="connsiteX851" fmla="*/ 4054898 w 15132683"/>
              <a:gd name="connsiteY851" fmla="*/ 4509088 h 7810501"/>
              <a:gd name="connsiteX852" fmla="*/ 3665029 w 15132683"/>
              <a:gd name="connsiteY852" fmla="*/ 4509088 h 7810501"/>
              <a:gd name="connsiteX853" fmla="*/ 3665029 w 15132683"/>
              <a:gd name="connsiteY853" fmla="*/ 4119219 h 7810501"/>
              <a:gd name="connsiteX854" fmla="*/ 4073275 w 15132683"/>
              <a:gd name="connsiteY854" fmla="*/ 4119219 h 7810501"/>
              <a:gd name="connsiteX855" fmla="*/ 4463144 w 15132683"/>
              <a:gd name="connsiteY855" fmla="*/ 4119219 h 7810501"/>
              <a:gd name="connsiteX856" fmla="*/ 4463144 w 15132683"/>
              <a:gd name="connsiteY856" fmla="*/ 4509088 h 7810501"/>
              <a:gd name="connsiteX857" fmla="*/ 4073275 w 15132683"/>
              <a:gd name="connsiteY857" fmla="*/ 4509088 h 7810501"/>
              <a:gd name="connsiteX858" fmla="*/ 4073275 w 15132683"/>
              <a:gd name="connsiteY858" fmla="*/ 4119219 h 7810501"/>
              <a:gd name="connsiteX859" fmla="*/ 4481522 w 15132683"/>
              <a:gd name="connsiteY859" fmla="*/ 4119219 h 7810501"/>
              <a:gd name="connsiteX860" fmla="*/ 4871390 w 15132683"/>
              <a:gd name="connsiteY860" fmla="*/ 4119219 h 7810501"/>
              <a:gd name="connsiteX861" fmla="*/ 4871390 w 15132683"/>
              <a:gd name="connsiteY861" fmla="*/ 4509088 h 7810501"/>
              <a:gd name="connsiteX862" fmla="*/ 4481522 w 15132683"/>
              <a:gd name="connsiteY862" fmla="*/ 4509088 h 7810501"/>
              <a:gd name="connsiteX863" fmla="*/ 4481522 w 15132683"/>
              <a:gd name="connsiteY863" fmla="*/ 4119219 h 7810501"/>
              <a:gd name="connsiteX864" fmla="*/ 4889768 w 15132683"/>
              <a:gd name="connsiteY864" fmla="*/ 4119219 h 7810501"/>
              <a:gd name="connsiteX865" fmla="*/ 5279637 w 15132683"/>
              <a:gd name="connsiteY865" fmla="*/ 4119219 h 7810501"/>
              <a:gd name="connsiteX866" fmla="*/ 5279637 w 15132683"/>
              <a:gd name="connsiteY866" fmla="*/ 4509088 h 7810501"/>
              <a:gd name="connsiteX867" fmla="*/ 4889768 w 15132683"/>
              <a:gd name="connsiteY867" fmla="*/ 4509088 h 7810501"/>
              <a:gd name="connsiteX868" fmla="*/ 4889768 w 15132683"/>
              <a:gd name="connsiteY868" fmla="*/ 4119219 h 7810501"/>
              <a:gd name="connsiteX869" fmla="*/ 5298014 w 15132683"/>
              <a:gd name="connsiteY869" fmla="*/ 4119219 h 7810501"/>
              <a:gd name="connsiteX870" fmla="*/ 5687883 w 15132683"/>
              <a:gd name="connsiteY870" fmla="*/ 4119219 h 7810501"/>
              <a:gd name="connsiteX871" fmla="*/ 5687883 w 15132683"/>
              <a:gd name="connsiteY871" fmla="*/ 4509088 h 7810501"/>
              <a:gd name="connsiteX872" fmla="*/ 5298014 w 15132683"/>
              <a:gd name="connsiteY872" fmla="*/ 4509088 h 7810501"/>
              <a:gd name="connsiteX873" fmla="*/ 5298014 w 15132683"/>
              <a:gd name="connsiteY873" fmla="*/ 4119219 h 7810501"/>
              <a:gd name="connsiteX874" fmla="*/ 5706261 w 15132683"/>
              <a:gd name="connsiteY874" fmla="*/ 4119219 h 7810501"/>
              <a:gd name="connsiteX875" fmla="*/ 6096130 w 15132683"/>
              <a:gd name="connsiteY875" fmla="*/ 4119219 h 7810501"/>
              <a:gd name="connsiteX876" fmla="*/ 6096130 w 15132683"/>
              <a:gd name="connsiteY876" fmla="*/ 4509088 h 7810501"/>
              <a:gd name="connsiteX877" fmla="*/ 5706261 w 15132683"/>
              <a:gd name="connsiteY877" fmla="*/ 4509088 h 7810501"/>
              <a:gd name="connsiteX878" fmla="*/ 5706261 w 15132683"/>
              <a:gd name="connsiteY878" fmla="*/ 4119219 h 7810501"/>
              <a:gd name="connsiteX879" fmla="*/ 6114507 w 15132683"/>
              <a:gd name="connsiteY879" fmla="*/ 4119219 h 7810501"/>
              <a:gd name="connsiteX880" fmla="*/ 6504376 w 15132683"/>
              <a:gd name="connsiteY880" fmla="*/ 4119219 h 7810501"/>
              <a:gd name="connsiteX881" fmla="*/ 6504376 w 15132683"/>
              <a:gd name="connsiteY881" fmla="*/ 4509088 h 7810501"/>
              <a:gd name="connsiteX882" fmla="*/ 6114507 w 15132683"/>
              <a:gd name="connsiteY882" fmla="*/ 4509088 h 7810501"/>
              <a:gd name="connsiteX883" fmla="*/ 6114507 w 15132683"/>
              <a:gd name="connsiteY883" fmla="*/ 4119219 h 7810501"/>
              <a:gd name="connsiteX884" fmla="*/ 6522753 w 15132683"/>
              <a:gd name="connsiteY884" fmla="*/ 4119219 h 7810501"/>
              <a:gd name="connsiteX885" fmla="*/ 6912622 w 15132683"/>
              <a:gd name="connsiteY885" fmla="*/ 4119219 h 7810501"/>
              <a:gd name="connsiteX886" fmla="*/ 6912622 w 15132683"/>
              <a:gd name="connsiteY886" fmla="*/ 4509088 h 7810501"/>
              <a:gd name="connsiteX887" fmla="*/ 6522753 w 15132683"/>
              <a:gd name="connsiteY887" fmla="*/ 4509088 h 7810501"/>
              <a:gd name="connsiteX888" fmla="*/ 6522753 w 15132683"/>
              <a:gd name="connsiteY888" fmla="*/ 4119219 h 7810501"/>
              <a:gd name="connsiteX889" fmla="*/ 6931000 w 15132683"/>
              <a:gd name="connsiteY889" fmla="*/ 4119219 h 7810501"/>
              <a:gd name="connsiteX890" fmla="*/ 7320869 w 15132683"/>
              <a:gd name="connsiteY890" fmla="*/ 4119219 h 7810501"/>
              <a:gd name="connsiteX891" fmla="*/ 7320869 w 15132683"/>
              <a:gd name="connsiteY891" fmla="*/ 4509088 h 7810501"/>
              <a:gd name="connsiteX892" fmla="*/ 6931000 w 15132683"/>
              <a:gd name="connsiteY892" fmla="*/ 4509088 h 7810501"/>
              <a:gd name="connsiteX893" fmla="*/ 6931000 w 15132683"/>
              <a:gd name="connsiteY893" fmla="*/ 4119219 h 7810501"/>
              <a:gd name="connsiteX894" fmla="*/ 7337934 w 15132683"/>
              <a:gd name="connsiteY894" fmla="*/ 4119219 h 7810501"/>
              <a:gd name="connsiteX895" fmla="*/ 7763245 w 15132683"/>
              <a:gd name="connsiteY895" fmla="*/ 4119219 h 7810501"/>
              <a:gd name="connsiteX896" fmla="*/ 7763245 w 15132683"/>
              <a:gd name="connsiteY896" fmla="*/ 4509088 h 7810501"/>
              <a:gd name="connsiteX897" fmla="*/ 7337934 w 15132683"/>
              <a:gd name="connsiteY897" fmla="*/ 4509088 h 7810501"/>
              <a:gd name="connsiteX898" fmla="*/ 7337934 w 15132683"/>
              <a:gd name="connsiteY898" fmla="*/ 4119219 h 7810501"/>
              <a:gd name="connsiteX899" fmla="*/ 8191182 w 15132683"/>
              <a:gd name="connsiteY899" fmla="*/ 4119219 h 7810501"/>
              <a:gd name="connsiteX900" fmla="*/ 8581051 w 15132683"/>
              <a:gd name="connsiteY900" fmla="*/ 4119219 h 7810501"/>
              <a:gd name="connsiteX901" fmla="*/ 8581051 w 15132683"/>
              <a:gd name="connsiteY901" fmla="*/ 4509088 h 7810501"/>
              <a:gd name="connsiteX902" fmla="*/ 8191182 w 15132683"/>
              <a:gd name="connsiteY902" fmla="*/ 4509088 h 7810501"/>
              <a:gd name="connsiteX903" fmla="*/ 8191182 w 15132683"/>
              <a:gd name="connsiteY903" fmla="*/ 4119219 h 7810501"/>
              <a:gd name="connsiteX904" fmla="*/ 8598116 w 15132683"/>
              <a:gd name="connsiteY904" fmla="*/ 4119219 h 7810501"/>
              <a:gd name="connsiteX905" fmla="*/ 8987985 w 15132683"/>
              <a:gd name="connsiteY905" fmla="*/ 4119219 h 7810501"/>
              <a:gd name="connsiteX906" fmla="*/ 8987985 w 15132683"/>
              <a:gd name="connsiteY906" fmla="*/ 4509088 h 7810501"/>
              <a:gd name="connsiteX907" fmla="*/ 8598116 w 15132683"/>
              <a:gd name="connsiteY907" fmla="*/ 4509088 h 7810501"/>
              <a:gd name="connsiteX908" fmla="*/ 8598116 w 15132683"/>
              <a:gd name="connsiteY908" fmla="*/ 4119219 h 7810501"/>
              <a:gd name="connsiteX909" fmla="*/ 9006362 w 15132683"/>
              <a:gd name="connsiteY909" fmla="*/ 4119219 h 7810501"/>
              <a:gd name="connsiteX910" fmla="*/ 9396231 w 15132683"/>
              <a:gd name="connsiteY910" fmla="*/ 4119219 h 7810501"/>
              <a:gd name="connsiteX911" fmla="*/ 9396231 w 15132683"/>
              <a:gd name="connsiteY911" fmla="*/ 4509088 h 7810501"/>
              <a:gd name="connsiteX912" fmla="*/ 9006362 w 15132683"/>
              <a:gd name="connsiteY912" fmla="*/ 4509088 h 7810501"/>
              <a:gd name="connsiteX913" fmla="*/ 9006362 w 15132683"/>
              <a:gd name="connsiteY913" fmla="*/ 4119219 h 7810501"/>
              <a:gd name="connsiteX914" fmla="*/ 9414609 w 15132683"/>
              <a:gd name="connsiteY914" fmla="*/ 4119219 h 7810501"/>
              <a:gd name="connsiteX915" fmla="*/ 9804477 w 15132683"/>
              <a:gd name="connsiteY915" fmla="*/ 4119219 h 7810501"/>
              <a:gd name="connsiteX916" fmla="*/ 9804477 w 15132683"/>
              <a:gd name="connsiteY916" fmla="*/ 4509088 h 7810501"/>
              <a:gd name="connsiteX917" fmla="*/ 9414609 w 15132683"/>
              <a:gd name="connsiteY917" fmla="*/ 4509088 h 7810501"/>
              <a:gd name="connsiteX918" fmla="*/ 9414609 w 15132683"/>
              <a:gd name="connsiteY918" fmla="*/ 4119219 h 7810501"/>
              <a:gd name="connsiteX919" fmla="*/ 9822855 w 15132683"/>
              <a:gd name="connsiteY919" fmla="*/ 4119219 h 7810501"/>
              <a:gd name="connsiteX920" fmla="*/ 10212724 w 15132683"/>
              <a:gd name="connsiteY920" fmla="*/ 4119219 h 7810501"/>
              <a:gd name="connsiteX921" fmla="*/ 10212724 w 15132683"/>
              <a:gd name="connsiteY921" fmla="*/ 4509088 h 7810501"/>
              <a:gd name="connsiteX922" fmla="*/ 9822855 w 15132683"/>
              <a:gd name="connsiteY922" fmla="*/ 4509088 h 7810501"/>
              <a:gd name="connsiteX923" fmla="*/ 9822855 w 15132683"/>
              <a:gd name="connsiteY923" fmla="*/ 4119219 h 7810501"/>
              <a:gd name="connsiteX924" fmla="*/ 10231101 w 15132683"/>
              <a:gd name="connsiteY924" fmla="*/ 4119219 h 7810501"/>
              <a:gd name="connsiteX925" fmla="*/ 10620970 w 15132683"/>
              <a:gd name="connsiteY925" fmla="*/ 4119219 h 7810501"/>
              <a:gd name="connsiteX926" fmla="*/ 10620970 w 15132683"/>
              <a:gd name="connsiteY926" fmla="*/ 4509088 h 7810501"/>
              <a:gd name="connsiteX927" fmla="*/ 10231101 w 15132683"/>
              <a:gd name="connsiteY927" fmla="*/ 4509088 h 7810501"/>
              <a:gd name="connsiteX928" fmla="*/ 10231101 w 15132683"/>
              <a:gd name="connsiteY928" fmla="*/ 4119219 h 7810501"/>
              <a:gd name="connsiteX929" fmla="*/ 10639348 w 15132683"/>
              <a:gd name="connsiteY929" fmla="*/ 4119219 h 7810501"/>
              <a:gd name="connsiteX930" fmla="*/ 11029217 w 15132683"/>
              <a:gd name="connsiteY930" fmla="*/ 4119219 h 7810501"/>
              <a:gd name="connsiteX931" fmla="*/ 11029217 w 15132683"/>
              <a:gd name="connsiteY931" fmla="*/ 4509088 h 7810501"/>
              <a:gd name="connsiteX932" fmla="*/ 10639348 w 15132683"/>
              <a:gd name="connsiteY932" fmla="*/ 4509088 h 7810501"/>
              <a:gd name="connsiteX933" fmla="*/ 10639348 w 15132683"/>
              <a:gd name="connsiteY933" fmla="*/ 4119219 h 7810501"/>
              <a:gd name="connsiteX934" fmla="*/ 11047594 w 15132683"/>
              <a:gd name="connsiteY934" fmla="*/ 4119219 h 7810501"/>
              <a:gd name="connsiteX935" fmla="*/ 11437463 w 15132683"/>
              <a:gd name="connsiteY935" fmla="*/ 4119219 h 7810501"/>
              <a:gd name="connsiteX936" fmla="*/ 11437463 w 15132683"/>
              <a:gd name="connsiteY936" fmla="*/ 4509088 h 7810501"/>
              <a:gd name="connsiteX937" fmla="*/ 11047594 w 15132683"/>
              <a:gd name="connsiteY937" fmla="*/ 4509088 h 7810501"/>
              <a:gd name="connsiteX938" fmla="*/ 11047594 w 15132683"/>
              <a:gd name="connsiteY938" fmla="*/ 4119219 h 7810501"/>
              <a:gd name="connsiteX939" fmla="*/ 11455841 w 15132683"/>
              <a:gd name="connsiteY939" fmla="*/ 4119219 h 7810501"/>
              <a:gd name="connsiteX940" fmla="*/ 11845709 w 15132683"/>
              <a:gd name="connsiteY940" fmla="*/ 4119219 h 7810501"/>
              <a:gd name="connsiteX941" fmla="*/ 11845709 w 15132683"/>
              <a:gd name="connsiteY941" fmla="*/ 4509088 h 7810501"/>
              <a:gd name="connsiteX942" fmla="*/ 11455841 w 15132683"/>
              <a:gd name="connsiteY942" fmla="*/ 4509088 h 7810501"/>
              <a:gd name="connsiteX943" fmla="*/ 11455841 w 15132683"/>
              <a:gd name="connsiteY943" fmla="*/ 4119219 h 7810501"/>
              <a:gd name="connsiteX944" fmla="*/ 11455841 w 15132683"/>
              <a:gd name="connsiteY944" fmla="*/ 4099528 h 7810501"/>
              <a:gd name="connsiteX945" fmla="*/ 11455841 w 15132683"/>
              <a:gd name="connsiteY945" fmla="*/ 3709660 h 7810501"/>
              <a:gd name="connsiteX946" fmla="*/ 11845709 w 15132683"/>
              <a:gd name="connsiteY946" fmla="*/ 3709660 h 7810501"/>
              <a:gd name="connsiteX947" fmla="*/ 11845709 w 15132683"/>
              <a:gd name="connsiteY947" fmla="*/ 4099528 h 7810501"/>
              <a:gd name="connsiteX948" fmla="*/ 11455841 w 15132683"/>
              <a:gd name="connsiteY948" fmla="*/ 4099528 h 7810501"/>
              <a:gd name="connsiteX949" fmla="*/ 11455841 w 15132683"/>
              <a:gd name="connsiteY949" fmla="*/ 3692595 h 7810501"/>
              <a:gd name="connsiteX950" fmla="*/ 11455841 w 15132683"/>
              <a:gd name="connsiteY950" fmla="*/ 3302726 h 7810501"/>
              <a:gd name="connsiteX951" fmla="*/ 11845709 w 15132683"/>
              <a:gd name="connsiteY951" fmla="*/ 3302726 h 7810501"/>
              <a:gd name="connsiteX952" fmla="*/ 11845709 w 15132683"/>
              <a:gd name="connsiteY952" fmla="*/ 3692595 h 7810501"/>
              <a:gd name="connsiteX953" fmla="*/ 11455841 w 15132683"/>
              <a:gd name="connsiteY953" fmla="*/ 3692595 h 7810501"/>
              <a:gd name="connsiteX954" fmla="*/ 11455841 w 15132683"/>
              <a:gd name="connsiteY954" fmla="*/ 3284349 h 7810501"/>
              <a:gd name="connsiteX955" fmla="*/ 11455841 w 15132683"/>
              <a:gd name="connsiteY955" fmla="*/ 2894480 h 7810501"/>
              <a:gd name="connsiteX956" fmla="*/ 11845709 w 15132683"/>
              <a:gd name="connsiteY956" fmla="*/ 2894480 h 7810501"/>
              <a:gd name="connsiteX957" fmla="*/ 11845709 w 15132683"/>
              <a:gd name="connsiteY957" fmla="*/ 3284349 h 7810501"/>
              <a:gd name="connsiteX958" fmla="*/ 11455841 w 15132683"/>
              <a:gd name="connsiteY958" fmla="*/ 3284349 h 7810501"/>
              <a:gd name="connsiteX959" fmla="*/ 11437463 w 15132683"/>
              <a:gd name="connsiteY959" fmla="*/ 3284349 h 7810501"/>
              <a:gd name="connsiteX960" fmla="*/ 11047594 w 15132683"/>
              <a:gd name="connsiteY960" fmla="*/ 3284349 h 7810501"/>
              <a:gd name="connsiteX961" fmla="*/ 11047594 w 15132683"/>
              <a:gd name="connsiteY961" fmla="*/ 2894480 h 7810501"/>
              <a:gd name="connsiteX962" fmla="*/ 11437463 w 15132683"/>
              <a:gd name="connsiteY962" fmla="*/ 2894480 h 7810501"/>
              <a:gd name="connsiteX963" fmla="*/ 11437463 w 15132683"/>
              <a:gd name="connsiteY963" fmla="*/ 3284349 h 7810501"/>
              <a:gd name="connsiteX964" fmla="*/ 11029217 w 15132683"/>
              <a:gd name="connsiteY964" fmla="*/ 3284349 h 7810501"/>
              <a:gd name="connsiteX965" fmla="*/ 10639348 w 15132683"/>
              <a:gd name="connsiteY965" fmla="*/ 3284349 h 7810501"/>
              <a:gd name="connsiteX966" fmla="*/ 10639348 w 15132683"/>
              <a:gd name="connsiteY966" fmla="*/ 2894480 h 7810501"/>
              <a:gd name="connsiteX967" fmla="*/ 11029217 w 15132683"/>
              <a:gd name="connsiteY967" fmla="*/ 2894480 h 7810501"/>
              <a:gd name="connsiteX968" fmla="*/ 11029217 w 15132683"/>
              <a:gd name="connsiteY968" fmla="*/ 3284349 h 7810501"/>
              <a:gd name="connsiteX969" fmla="*/ 10620970 w 15132683"/>
              <a:gd name="connsiteY969" fmla="*/ 3284349 h 7810501"/>
              <a:gd name="connsiteX970" fmla="*/ 10231101 w 15132683"/>
              <a:gd name="connsiteY970" fmla="*/ 3284349 h 7810501"/>
              <a:gd name="connsiteX971" fmla="*/ 10231101 w 15132683"/>
              <a:gd name="connsiteY971" fmla="*/ 2894480 h 7810501"/>
              <a:gd name="connsiteX972" fmla="*/ 10620970 w 15132683"/>
              <a:gd name="connsiteY972" fmla="*/ 2894480 h 7810501"/>
              <a:gd name="connsiteX973" fmla="*/ 10620970 w 15132683"/>
              <a:gd name="connsiteY973" fmla="*/ 3284349 h 7810501"/>
              <a:gd name="connsiteX974" fmla="*/ 10212724 w 15132683"/>
              <a:gd name="connsiteY974" fmla="*/ 3284349 h 7810501"/>
              <a:gd name="connsiteX975" fmla="*/ 9822855 w 15132683"/>
              <a:gd name="connsiteY975" fmla="*/ 3284349 h 7810501"/>
              <a:gd name="connsiteX976" fmla="*/ 9822855 w 15132683"/>
              <a:gd name="connsiteY976" fmla="*/ 2894480 h 7810501"/>
              <a:gd name="connsiteX977" fmla="*/ 10212724 w 15132683"/>
              <a:gd name="connsiteY977" fmla="*/ 2894480 h 7810501"/>
              <a:gd name="connsiteX978" fmla="*/ 10212724 w 15132683"/>
              <a:gd name="connsiteY978" fmla="*/ 3284349 h 7810501"/>
              <a:gd name="connsiteX979" fmla="*/ 9804477 w 15132683"/>
              <a:gd name="connsiteY979" fmla="*/ 3284349 h 7810501"/>
              <a:gd name="connsiteX980" fmla="*/ 9414609 w 15132683"/>
              <a:gd name="connsiteY980" fmla="*/ 3284349 h 7810501"/>
              <a:gd name="connsiteX981" fmla="*/ 9414609 w 15132683"/>
              <a:gd name="connsiteY981" fmla="*/ 2894480 h 7810501"/>
              <a:gd name="connsiteX982" fmla="*/ 9804477 w 15132683"/>
              <a:gd name="connsiteY982" fmla="*/ 2894480 h 7810501"/>
              <a:gd name="connsiteX983" fmla="*/ 9804477 w 15132683"/>
              <a:gd name="connsiteY983" fmla="*/ 3284349 h 7810501"/>
              <a:gd name="connsiteX984" fmla="*/ 9396231 w 15132683"/>
              <a:gd name="connsiteY984" fmla="*/ 3284349 h 7810501"/>
              <a:gd name="connsiteX985" fmla="*/ 9006362 w 15132683"/>
              <a:gd name="connsiteY985" fmla="*/ 3284349 h 7810501"/>
              <a:gd name="connsiteX986" fmla="*/ 9006362 w 15132683"/>
              <a:gd name="connsiteY986" fmla="*/ 2894480 h 7810501"/>
              <a:gd name="connsiteX987" fmla="*/ 9396231 w 15132683"/>
              <a:gd name="connsiteY987" fmla="*/ 2894480 h 7810501"/>
              <a:gd name="connsiteX988" fmla="*/ 9396231 w 15132683"/>
              <a:gd name="connsiteY988" fmla="*/ 3284349 h 7810501"/>
              <a:gd name="connsiteX989" fmla="*/ 8987985 w 15132683"/>
              <a:gd name="connsiteY989" fmla="*/ 3284349 h 7810501"/>
              <a:gd name="connsiteX990" fmla="*/ 8598116 w 15132683"/>
              <a:gd name="connsiteY990" fmla="*/ 3284349 h 7810501"/>
              <a:gd name="connsiteX991" fmla="*/ 8598116 w 15132683"/>
              <a:gd name="connsiteY991" fmla="*/ 2894480 h 7810501"/>
              <a:gd name="connsiteX992" fmla="*/ 8987985 w 15132683"/>
              <a:gd name="connsiteY992" fmla="*/ 2894480 h 7810501"/>
              <a:gd name="connsiteX993" fmla="*/ 8987985 w 15132683"/>
              <a:gd name="connsiteY993" fmla="*/ 3284349 h 7810501"/>
              <a:gd name="connsiteX994" fmla="*/ 8579738 w 15132683"/>
              <a:gd name="connsiteY994" fmla="*/ 3284349 h 7810501"/>
              <a:gd name="connsiteX995" fmla="*/ 8189869 w 15132683"/>
              <a:gd name="connsiteY995" fmla="*/ 3284349 h 7810501"/>
              <a:gd name="connsiteX996" fmla="*/ 8189869 w 15132683"/>
              <a:gd name="connsiteY996" fmla="*/ 2894480 h 7810501"/>
              <a:gd name="connsiteX997" fmla="*/ 8579738 w 15132683"/>
              <a:gd name="connsiteY997" fmla="*/ 2894480 h 7810501"/>
              <a:gd name="connsiteX998" fmla="*/ 8579738 w 15132683"/>
              <a:gd name="connsiteY998" fmla="*/ 3284349 h 7810501"/>
              <a:gd name="connsiteX999" fmla="*/ 7763245 w 15132683"/>
              <a:gd name="connsiteY999" fmla="*/ 3284349 h 7810501"/>
              <a:gd name="connsiteX1000" fmla="*/ 7337934 w 15132683"/>
              <a:gd name="connsiteY1000" fmla="*/ 3284349 h 7810501"/>
              <a:gd name="connsiteX1001" fmla="*/ 7337934 w 15132683"/>
              <a:gd name="connsiteY1001" fmla="*/ 2894480 h 7810501"/>
              <a:gd name="connsiteX1002" fmla="*/ 7763245 w 15132683"/>
              <a:gd name="connsiteY1002" fmla="*/ 2894480 h 7810501"/>
              <a:gd name="connsiteX1003" fmla="*/ 7763245 w 15132683"/>
              <a:gd name="connsiteY1003" fmla="*/ 3284349 h 7810501"/>
              <a:gd name="connsiteX1004" fmla="*/ 7319556 w 15132683"/>
              <a:gd name="connsiteY1004" fmla="*/ 3284349 h 7810501"/>
              <a:gd name="connsiteX1005" fmla="*/ 6929687 w 15132683"/>
              <a:gd name="connsiteY1005" fmla="*/ 3284349 h 7810501"/>
              <a:gd name="connsiteX1006" fmla="*/ 6929687 w 15132683"/>
              <a:gd name="connsiteY1006" fmla="*/ 2894480 h 7810501"/>
              <a:gd name="connsiteX1007" fmla="*/ 7319556 w 15132683"/>
              <a:gd name="connsiteY1007" fmla="*/ 2894480 h 7810501"/>
              <a:gd name="connsiteX1008" fmla="*/ 7319556 w 15132683"/>
              <a:gd name="connsiteY1008" fmla="*/ 3284349 h 7810501"/>
              <a:gd name="connsiteX1009" fmla="*/ 6911310 w 15132683"/>
              <a:gd name="connsiteY1009" fmla="*/ 3284349 h 7810501"/>
              <a:gd name="connsiteX1010" fmla="*/ 6521441 w 15132683"/>
              <a:gd name="connsiteY1010" fmla="*/ 3284349 h 7810501"/>
              <a:gd name="connsiteX1011" fmla="*/ 6521441 w 15132683"/>
              <a:gd name="connsiteY1011" fmla="*/ 2894480 h 7810501"/>
              <a:gd name="connsiteX1012" fmla="*/ 6911310 w 15132683"/>
              <a:gd name="connsiteY1012" fmla="*/ 2894480 h 7810501"/>
              <a:gd name="connsiteX1013" fmla="*/ 6911310 w 15132683"/>
              <a:gd name="connsiteY1013" fmla="*/ 3284349 h 7810501"/>
              <a:gd name="connsiteX1014" fmla="*/ 6503063 w 15132683"/>
              <a:gd name="connsiteY1014" fmla="*/ 3284349 h 7810501"/>
              <a:gd name="connsiteX1015" fmla="*/ 6114507 w 15132683"/>
              <a:gd name="connsiteY1015" fmla="*/ 3284349 h 7810501"/>
              <a:gd name="connsiteX1016" fmla="*/ 6114507 w 15132683"/>
              <a:gd name="connsiteY1016" fmla="*/ 2894480 h 7810501"/>
              <a:gd name="connsiteX1017" fmla="*/ 6504376 w 15132683"/>
              <a:gd name="connsiteY1017" fmla="*/ 2894480 h 7810501"/>
              <a:gd name="connsiteX1018" fmla="*/ 6504376 w 15132683"/>
              <a:gd name="connsiteY1018" fmla="*/ 3284349 h 7810501"/>
              <a:gd name="connsiteX1019" fmla="*/ 6096130 w 15132683"/>
              <a:gd name="connsiteY1019" fmla="*/ 3284349 h 7810501"/>
              <a:gd name="connsiteX1020" fmla="*/ 5706261 w 15132683"/>
              <a:gd name="connsiteY1020" fmla="*/ 3284349 h 7810501"/>
              <a:gd name="connsiteX1021" fmla="*/ 5706261 w 15132683"/>
              <a:gd name="connsiteY1021" fmla="*/ 2894480 h 7810501"/>
              <a:gd name="connsiteX1022" fmla="*/ 6096130 w 15132683"/>
              <a:gd name="connsiteY1022" fmla="*/ 2894480 h 7810501"/>
              <a:gd name="connsiteX1023" fmla="*/ 6096130 w 15132683"/>
              <a:gd name="connsiteY1023" fmla="*/ 3284349 h 7810501"/>
              <a:gd name="connsiteX1024" fmla="*/ 5687883 w 15132683"/>
              <a:gd name="connsiteY1024" fmla="*/ 3284349 h 7810501"/>
              <a:gd name="connsiteX1025" fmla="*/ 5298014 w 15132683"/>
              <a:gd name="connsiteY1025" fmla="*/ 3284349 h 7810501"/>
              <a:gd name="connsiteX1026" fmla="*/ 5298014 w 15132683"/>
              <a:gd name="connsiteY1026" fmla="*/ 2894480 h 7810501"/>
              <a:gd name="connsiteX1027" fmla="*/ 5687883 w 15132683"/>
              <a:gd name="connsiteY1027" fmla="*/ 2894480 h 7810501"/>
              <a:gd name="connsiteX1028" fmla="*/ 5687883 w 15132683"/>
              <a:gd name="connsiteY1028" fmla="*/ 3284349 h 7810501"/>
              <a:gd name="connsiteX1029" fmla="*/ 5279637 w 15132683"/>
              <a:gd name="connsiteY1029" fmla="*/ 3284349 h 7810501"/>
              <a:gd name="connsiteX1030" fmla="*/ 4889768 w 15132683"/>
              <a:gd name="connsiteY1030" fmla="*/ 3284349 h 7810501"/>
              <a:gd name="connsiteX1031" fmla="*/ 4889768 w 15132683"/>
              <a:gd name="connsiteY1031" fmla="*/ 2894480 h 7810501"/>
              <a:gd name="connsiteX1032" fmla="*/ 5279637 w 15132683"/>
              <a:gd name="connsiteY1032" fmla="*/ 2894480 h 7810501"/>
              <a:gd name="connsiteX1033" fmla="*/ 5279637 w 15132683"/>
              <a:gd name="connsiteY1033" fmla="*/ 3284349 h 7810501"/>
              <a:gd name="connsiteX1034" fmla="*/ 4871390 w 15132683"/>
              <a:gd name="connsiteY1034" fmla="*/ 3284349 h 7810501"/>
              <a:gd name="connsiteX1035" fmla="*/ 4481522 w 15132683"/>
              <a:gd name="connsiteY1035" fmla="*/ 3284349 h 7810501"/>
              <a:gd name="connsiteX1036" fmla="*/ 4481522 w 15132683"/>
              <a:gd name="connsiteY1036" fmla="*/ 2894480 h 7810501"/>
              <a:gd name="connsiteX1037" fmla="*/ 4871390 w 15132683"/>
              <a:gd name="connsiteY1037" fmla="*/ 2894480 h 7810501"/>
              <a:gd name="connsiteX1038" fmla="*/ 4871390 w 15132683"/>
              <a:gd name="connsiteY1038" fmla="*/ 3284349 h 7810501"/>
              <a:gd name="connsiteX1039" fmla="*/ 4463144 w 15132683"/>
              <a:gd name="connsiteY1039" fmla="*/ 3284349 h 7810501"/>
              <a:gd name="connsiteX1040" fmla="*/ 4073275 w 15132683"/>
              <a:gd name="connsiteY1040" fmla="*/ 3284349 h 7810501"/>
              <a:gd name="connsiteX1041" fmla="*/ 4073275 w 15132683"/>
              <a:gd name="connsiteY1041" fmla="*/ 2894480 h 7810501"/>
              <a:gd name="connsiteX1042" fmla="*/ 4463144 w 15132683"/>
              <a:gd name="connsiteY1042" fmla="*/ 2894480 h 7810501"/>
              <a:gd name="connsiteX1043" fmla="*/ 4463144 w 15132683"/>
              <a:gd name="connsiteY1043" fmla="*/ 3284349 h 7810501"/>
              <a:gd name="connsiteX1044" fmla="*/ 4054898 w 15132683"/>
              <a:gd name="connsiteY1044" fmla="*/ 3284349 h 7810501"/>
              <a:gd name="connsiteX1045" fmla="*/ 3665029 w 15132683"/>
              <a:gd name="connsiteY1045" fmla="*/ 3284349 h 7810501"/>
              <a:gd name="connsiteX1046" fmla="*/ 3665029 w 15132683"/>
              <a:gd name="connsiteY1046" fmla="*/ 2894480 h 7810501"/>
              <a:gd name="connsiteX1047" fmla="*/ 4054898 w 15132683"/>
              <a:gd name="connsiteY1047" fmla="*/ 2894480 h 7810501"/>
              <a:gd name="connsiteX1048" fmla="*/ 4054898 w 15132683"/>
              <a:gd name="connsiteY1048" fmla="*/ 3284349 h 7810501"/>
              <a:gd name="connsiteX1049" fmla="*/ 3646651 w 15132683"/>
              <a:gd name="connsiteY1049" fmla="*/ 3284349 h 7810501"/>
              <a:gd name="connsiteX1050" fmla="*/ 3256782 w 15132683"/>
              <a:gd name="connsiteY1050" fmla="*/ 3284349 h 7810501"/>
              <a:gd name="connsiteX1051" fmla="*/ 3256782 w 15132683"/>
              <a:gd name="connsiteY1051" fmla="*/ 2894480 h 7810501"/>
              <a:gd name="connsiteX1052" fmla="*/ 3646651 w 15132683"/>
              <a:gd name="connsiteY1052" fmla="*/ 2894480 h 7810501"/>
              <a:gd name="connsiteX1053" fmla="*/ 3646651 w 15132683"/>
              <a:gd name="connsiteY1053" fmla="*/ 3284349 h 7810501"/>
              <a:gd name="connsiteX1054" fmla="*/ 3238405 w 15132683"/>
              <a:gd name="connsiteY1054" fmla="*/ 3284349 h 7810501"/>
              <a:gd name="connsiteX1055" fmla="*/ 2848536 w 15132683"/>
              <a:gd name="connsiteY1055" fmla="*/ 3284349 h 7810501"/>
              <a:gd name="connsiteX1056" fmla="*/ 2848536 w 15132683"/>
              <a:gd name="connsiteY1056" fmla="*/ 2894480 h 7810501"/>
              <a:gd name="connsiteX1057" fmla="*/ 3238405 w 15132683"/>
              <a:gd name="connsiteY1057" fmla="*/ 2894480 h 7810501"/>
              <a:gd name="connsiteX1058" fmla="*/ 3238405 w 15132683"/>
              <a:gd name="connsiteY1058" fmla="*/ 3284349 h 7810501"/>
              <a:gd name="connsiteX1059" fmla="*/ 3238405 w 15132683"/>
              <a:gd name="connsiteY1059" fmla="*/ 3302726 h 7810501"/>
              <a:gd name="connsiteX1060" fmla="*/ 3238405 w 15132683"/>
              <a:gd name="connsiteY1060" fmla="*/ 3692595 h 7810501"/>
              <a:gd name="connsiteX1061" fmla="*/ 2848536 w 15132683"/>
              <a:gd name="connsiteY1061" fmla="*/ 3692595 h 7810501"/>
              <a:gd name="connsiteX1062" fmla="*/ 2848536 w 15132683"/>
              <a:gd name="connsiteY1062" fmla="*/ 3302726 h 7810501"/>
              <a:gd name="connsiteX1063" fmla="*/ 3238405 w 15132683"/>
              <a:gd name="connsiteY1063" fmla="*/ 3302726 h 7810501"/>
              <a:gd name="connsiteX1064" fmla="*/ 3238405 w 15132683"/>
              <a:gd name="connsiteY1064" fmla="*/ 3710973 h 7810501"/>
              <a:gd name="connsiteX1065" fmla="*/ 3238405 w 15132683"/>
              <a:gd name="connsiteY1065" fmla="*/ 4100841 h 7810501"/>
              <a:gd name="connsiteX1066" fmla="*/ 2848536 w 15132683"/>
              <a:gd name="connsiteY1066" fmla="*/ 4100841 h 7810501"/>
              <a:gd name="connsiteX1067" fmla="*/ 2848536 w 15132683"/>
              <a:gd name="connsiteY1067" fmla="*/ 3710973 h 7810501"/>
              <a:gd name="connsiteX1068" fmla="*/ 3238405 w 15132683"/>
              <a:gd name="connsiteY1068" fmla="*/ 3710973 h 7810501"/>
              <a:gd name="connsiteX1069" fmla="*/ 3238405 w 15132683"/>
              <a:gd name="connsiteY1069" fmla="*/ 4119219 h 7810501"/>
              <a:gd name="connsiteX1070" fmla="*/ 3238405 w 15132683"/>
              <a:gd name="connsiteY1070" fmla="*/ 4509088 h 7810501"/>
              <a:gd name="connsiteX1071" fmla="*/ 2848536 w 15132683"/>
              <a:gd name="connsiteY1071" fmla="*/ 4509088 h 7810501"/>
              <a:gd name="connsiteX1072" fmla="*/ 2848536 w 15132683"/>
              <a:gd name="connsiteY1072" fmla="*/ 4119219 h 7810501"/>
              <a:gd name="connsiteX1073" fmla="*/ 3238405 w 15132683"/>
              <a:gd name="connsiteY1073" fmla="*/ 4119219 h 7810501"/>
              <a:gd name="connsiteX1074" fmla="*/ 3238405 w 15132683"/>
              <a:gd name="connsiteY1074" fmla="*/ 4527465 h 7810501"/>
              <a:gd name="connsiteX1075" fmla="*/ 3238405 w 15132683"/>
              <a:gd name="connsiteY1075" fmla="*/ 4917334 h 7810501"/>
              <a:gd name="connsiteX1076" fmla="*/ 2848536 w 15132683"/>
              <a:gd name="connsiteY1076" fmla="*/ 4917334 h 7810501"/>
              <a:gd name="connsiteX1077" fmla="*/ 2848536 w 15132683"/>
              <a:gd name="connsiteY1077" fmla="*/ 4527465 h 7810501"/>
              <a:gd name="connsiteX1078" fmla="*/ 3238405 w 15132683"/>
              <a:gd name="connsiteY1078" fmla="*/ 4527465 h 7810501"/>
              <a:gd name="connsiteX1079" fmla="*/ 3258095 w 15132683"/>
              <a:gd name="connsiteY1079" fmla="*/ 4527465 h 7810501"/>
              <a:gd name="connsiteX1080" fmla="*/ 3646651 w 15132683"/>
              <a:gd name="connsiteY1080" fmla="*/ 4527465 h 7810501"/>
              <a:gd name="connsiteX1081" fmla="*/ 3646651 w 15132683"/>
              <a:gd name="connsiteY1081" fmla="*/ 4917334 h 7810501"/>
              <a:gd name="connsiteX1082" fmla="*/ 3256782 w 15132683"/>
              <a:gd name="connsiteY1082" fmla="*/ 4917334 h 7810501"/>
              <a:gd name="connsiteX1083" fmla="*/ 3256782 w 15132683"/>
              <a:gd name="connsiteY1083" fmla="*/ 4527465 h 7810501"/>
              <a:gd name="connsiteX1084" fmla="*/ 3665029 w 15132683"/>
              <a:gd name="connsiteY1084" fmla="*/ 4527465 h 7810501"/>
              <a:gd name="connsiteX1085" fmla="*/ 4054898 w 15132683"/>
              <a:gd name="connsiteY1085" fmla="*/ 4527465 h 7810501"/>
              <a:gd name="connsiteX1086" fmla="*/ 4054898 w 15132683"/>
              <a:gd name="connsiteY1086" fmla="*/ 4917334 h 7810501"/>
              <a:gd name="connsiteX1087" fmla="*/ 3665029 w 15132683"/>
              <a:gd name="connsiteY1087" fmla="*/ 4917334 h 7810501"/>
              <a:gd name="connsiteX1088" fmla="*/ 3665029 w 15132683"/>
              <a:gd name="connsiteY1088" fmla="*/ 4527465 h 7810501"/>
              <a:gd name="connsiteX1089" fmla="*/ 4073275 w 15132683"/>
              <a:gd name="connsiteY1089" fmla="*/ 4527465 h 7810501"/>
              <a:gd name="connsiteX1090" fmla="*/ 4463144 w 15132683"/>
              <a:gd name="connsiteY1090" fmla="*/ 4527465 h 7810501"/>
              <a:gd name="connsiteX1091" fmla="*/ 4463144 w 15132683"/>
              <a:gd name="connsiteY1091" fmla="*/ 4917334 h 7810501"/>
              <a:gd name="connsiteX1092" fmla="*/ 4073275 w 15132683"/>
              <a:gd name="connsiteY1092" fmla="*/ 4917334 h 7810501"/>
              <a:gd name="connsiteX1093" fmla="*/ 4073275 w 15132683"/>
              <a:gd name="connsiteY1093" fmla="*/ 4527465 h 7810501"/>
              <a:gd name="connsiteX1094" fmla="*/ 4481522 w 15132683"/>
              <a:gd name="connsiteY1094" fmla="*/ 4527465 h 7810501"/>
              <a:gd name="connsiteX1095" fmla="*/ 4871390 w 15132683"/>
              <a:gd name="connsiteY1095" fmla="*/ 4527465 h 7810501"/>
              <a:gd name="connsiteX1096" fmla="*/ 4871390 w 15132683"/>
              <a:gd name="connsiteY1096" fmla="*/ 4917334 h 7810501"/>
              <a:gd name="connsiteX1097" fmla="*/ 4481522 w 15132683"/>
              <a:gd name="connsiteY1097" fmla="*/ 4917334 h 7810501"/>
              <a:gd name="connsiteX1098" fmla="*/ 4481522 w 15132683"/>
              <a:gd name="connsiteY1098" fmla="*/ 4527465 h 7810501"/>
              <a:gd name="connsiteX1099" fmla="*/ 4889768 w 15132683"/>
              <a:gd name="connsiteY1099" fmla="*/ 4527465 h 7810501"/>
              <a:gd name="connsiteX1100" fmla="*/ 5279637 w 15132683"/>
              <a:gd name="connsiteY1100" fmla="*/ 4527465 h 7810501"/>
              <a:gd name="connsiteX1101" fmla="*/ 5279637 w 15132683"/>
              <a:gd name="connsiteY1101" fmla="*/ 4917334 h 7810501"/>
              <a:gd name="connsiteX1102" fmla="*/ 4889768 w 15132683"/>
              <a:gd name="connsiteY1102" fmla="*/ 4917334 h 7810501"/>
              <a:gd name="connsiteX1103" fmla="*/ 4889768 w 15132683"/>
              <a:gd name="connsiteY1103" fmla="*/ 4527465 h 7810501"/>
              <a:gd name="connsiteX1104" fmla="*/ 5298014 w 15132683"/>
              <a:gd name="connsiteY1104" fmla="*/ 4527465 h 7810501"/>
              <a:gd name="connsiteX1105" fmla="*/ 5687883 w 15132683"/>
              <a:gd name="connsiteY1105" fmla="*/ 4527465 h 7810501"/>
              <a:gd name="connsiteX1106" fmla="*/ 5687883 w 15132683"/>
              <a:gd name="connsiteY1106" fmla="*/ 4917334 h 7810501"/>
              <a:gd name="connsiteX1107" fmla="*/ 5298014 w 15132683"/>
              <a:gd name="connsiteY1107" fmla="*/ 4917334 h 7810501"/>
              <a:gd name="connsiteX1108" fmla="*/ 5298014 w 15132683"/>
              <a:gd name="connsiteY1108" fmla="*/ 4527465 h 7810501"/>
              <a:gd name="connsiteX1109" fmla="*/ 5706261 w 15132683"/>
              <a:gd name="connsiteY1109" fmla="*/ 4527465 h 7810501"/>
              <a:gd name="connsiteX1110" fmla="*/ 6096130 w 15132683"/>
              <a:gd name="connsiteY1110" fmla="*/ 4527465 h 7810501"/>
              <a:gd name="connsiteX1111" fmla="*/ 6096130 w 15132683"/>
              <a:gd name="connsiteY1111" fmla="*/ 4917334 h 7810501"/>
              <a:gd name="connsiteX1112" fmla="*/ 5706261 w 15132683"/>
              <a:gd name="connsiteY1112" fmla="*/ 4917334 h 7810501"/>
              <a:gd name="connsiteX1113" fmla="*/ 5706261 w 15132683"/>
              <a:gd name="connsiteY1113" fmla="*/ 4527465 h 7810501"/>
              <a:gd name="connsiteX1114" fmla="*/ 6114507 w 15132683"/>
              <a:gd name="connsiteY1114" fmla="*/ 4527465 h 7810501"/>
              <a:gd name="connsiteX1115" fmla="*/ 6504376 w 15132683"/>
              <a:gd name="connsiteY1115" fmla="*/ 4527465 h 7810501"/>
              <a:gd name="connsiteX1116" fmla="*/ 6504376 w 15132683"/>
              <a:gd name="connsiteY1116" fmla="*/ 4917334 h 7810501"/>
              <a:gd name="connsiteX1117" fmla="*/ 6114507 w 15132683"/>
              <a:gd name="connsiteY1117" fmla="*/ 4917334 h 7810501"/>
              <a:gd name="connsiteX1118" fmla="*/ 6114507 w 15132683"/>
              <a:gd name="connsiteY1118" fmla="*/ 4527465 h 7810501"/>
              <a:gd name="connsiteX1119" fmla="*/ 6522753 w 15132683"/>
              <a:gd name="connsiteY1119" fmla="*/ 4527465 h 7810501"/>
              <a:gd name="connsiteX1120" fmla="*/ 6912622 w 15132683"/>
              <a:gd name="connsiteY1120" fmla="*/ 4527465 h 7810501"/>
              <a:gd name="connsiteX1121" fmla="*/ 6912622 w 15132683"/>
              <a:gd name="connsiteY1121" fmla="*/ 4917334 h 7810501"/>
              <a:gd name="connsiteX1122" fmla="*/ 6522753 w 15132683"/>
              <a:gd name="connsiteY1122" fmla="*/ 4917334 h 7810501"/>
              <a:gd name="connsiteX1123" fmla="*/ 6522753 w 15132683"/>
              <a:gd name="connsiteY1123" fmla="*/ 4527465 h 7810501"/>
              <a:gd name="connsiteX1124" fmla="*/ 6931000 w 15132683"/>
              <a:gd name="connsiteY1124" fmla="*/ 4527465 h 7810501"/>
              <a:gd name="connsiteX1125" fmla="*/ 7320869 w 15132683"/>
              <a:gd name="connsiteY1125" fmla="*/ 4527465 h 7810501"/>
              <a:gd name="connsiteX1126" fmla="*/ 7320869 w 15132683"/>
              <a:gd name="connsiteY1126" fmla="*/ 4917334 h 7810501"/>
              <a:gd name="connsiteX1127" fmla="*/ 6931000 w 15132683"/>
              <a:gd name="connsiteY1127" fmla="*/ 4917334 h 7810501"/>
              <a:gd name="connsiteX1128" fmla="*/ 6931000 w 15132683"/>
              <a:gd name="connsiteY1128" fmla="*/ 4527465 h 7810501"/>
              <a:gd name="connsiteX1129" fmla="*/ 7337934 w 15132683"/>
              <a:gd name="connsiteY1129" fmla="*/ 4527465 h 7810501"/>
              <a:gd name="connsiteX1130" fmla="*/ 7763245 w 15132683"/>
              <a:gd name="connsiteY1130" fmla="*/ 4527465 h 7810501"/>
              <a:gd name="connsiteX1131" fmla="*/ 7763245 w 15132683"/>
              <a:gd name="connsiteY1131" fmla="*/ 4917334 h 7810501"/>
              <a:gd name="connsiteX1132" fmla="*/ 7337934 w 15132683"/>
              <a:gd name="connsiteY1132" fmla="*/ 4917334 h 7810501"/>
              <a:gd name="connsiteX1133" fmla="*/ 7337934 w 15132683"/>
              <a:gd name="connsiteY1133" fmla="*/ 4527465 h 7810501"/>
              <a:gd name="connsiteX1134" fmla="*/ 8191182 w 15132683"/>
              <a:gd name="connsiteY1134" fmla="*/ 4527465 h 7810501"/>
              <a:gd name="connsiteX1135" fmla="*/ 8581051 w 15132683"/>
              <a:gd name="connsiteY1135" fmla="*/ 4527465 h 7810501"/>
              <a:gd name="connsiteX1136" fmla="*/ 8581051 w 15132683"/>
              <a:gd name="connsiteY1136" fmla="*/ 4917334 h 7810501"/>
              <a:gd name="connsiteX1137" fmla="*/ 8191182 w 15132683"/>
              <a:gd name="connsiteY1137" fmla="*/ 4917334 h 7810501"/>
              <a:gd name="connsiteX1138" fmla="*/ 8191182 w 15132683"/>
              <a:gd name="connsiteY1138" fmla="*/ 4527465 h 7810501"/>
              <a:gd name="connsiteX1139" fmla="*/ 8598116 w 15132683"/>
              <a:gd name="connsiteY1139" fmla="*/ 4527465 h 7810501"/>
              <a:gd name="connsiteX1140" fmla="*/ 8987985 w 15132683"/>
              <a:gd name="connsiteY1140" fmla="*/ 4527465 h 7810501"/>
              <a:gd name="connsiteX1141" fmla="*/ 8987985 w 15132683"/>
              <a:gd name="connsiteY1141" fmla="*/ 4917334 h 7810501"/>
              <a:gd name="connsiteX1142" fmla="*/ 8598116 w 15132683"/>
              <a:gd name="connsiteY1142" fmla="*/ 4917334 h 7810501"/>
              <a:gd name="connsiteX1143" fmla="*/ 8598116 w 15132683"/>
              <a:gd name="connsiteY1143" fmla="*/ 4527465 h 7810501"/>
              <a:gd name="connsiteX1144" fmla="*/ 9006362 w 15132683"/>
              <a:gd name="connsiteY1144" fmla="*/ 4527465 h 7810501"/>
              <a:gd name="connsiteX1145" fmla="*/ 9396231 w 15132683"/>
              <a:gd name="connsiteY1145" fmla="*/ 4527465 h 7810501"/>
              <a:gd name="connsiteX1146" fmla="*/ 9396231 w 15132683"/>
              <a:gd name="connsiteY1146" fmla="*/ 4917334 h 7810501"/>
              <a:gd name="connsiteX1147" fmla="*/ 9006362 w 15132683"/>
              <a:gd name="connsiteY1147" fmla="*/ 4917334 h 7810501"/>
              <a:gd name="connsiteX1148" fmla="*/ 9006362 w 15132683"/>
              <a:gd name="connsiteY1148" fmla="*/ 4527465 h 7810501"/>
              <a:gd name="connsiteX1149" fmla="*/ 9414609 w 15132683"/>
              <a:gd name="connsiteY1149" fmla="*/ 4527465 h 7810501"/>
              <a:gd name="connsiteX1150" fmla="*/ 9804477 w 15132683"/>
              <a:gd name="connsiteY1150" fmla="*/ 4527465 h 7810501"/>
              <a:gd name="connsiteX1151" fmla="*/ 9804477 w 15132683"/>
              <a:gd name="connsiteY1151" fmla="*/ 4917334 h 7810501"/>
              <a:gd name="connsiteX1152" fmla="*/ 9414609 w 15132683"/>
              <a:gd name="connsiteY1152" fmla="*/ 4917334 h 7810501"/>
              <a:gd name="connsiteX1153" fmla="*/ 9414609 w 15132683"/>
              <a:gd name="connsiteY1153" fmla="*/ 4527465 h 7810501"/>
              <a:gd name="connsiteX1154" fmla="*/ 9822855 w 15132683"/>
              <a:gd name="connsiteY1154" fmla="*/ 4527465 h 7810501"/>
              <a:gd name="connsiteX1155" fmla="*/ 10212724 w 15132683"/>
              <a:gd name="connsiteY1155" fmla="*/ 4527465 h 7810501"/>
              <a:gd name="connsiteX1156" fmla="*/ 10212724 w 15132683"/>
              <a:gd name="connsiteY1156" fmla="*/ 4917334 h 7810501"/>
              <a:gd name="connsiteX1157" fmla="*/ 9822855 w 15132683"/>
              <a:gd name="connsiteY1157" fmla="*/ 4917334 h 7810501"/>
              <a:gd name="connsiteX1158" fmla="*/ 9822855 w 15132683"/>
              <a:gd name="connsiteY1158" fmla="*/ 4527465 h 7810501"/>
              <a:gd name="connsiteX1159" fmla="*/ 10231101 w 15132683"/>
              <a:gd name="connsiteY1159" fmla="*/ 4527465 h 7810501"/>
              <a:gd name="connsiteX1160" fmla="*/ 10620970 w 15132683"/>
              <a:gd name="connsiteY1160" fmla="*/ 4527465 h 7810501"/>
              <a:gd name="connsiteX1161" fmla="*/ 10620970 w 15132683"/>
              <a:gd name="connsiteY1161" fmla="*/ 4917334 h 7810501"/>
              <a:gd name="connsiteX1162" fmla="*/ 10231101 w 15132683"/>
              <a:gd name="connsiteY1162" fmla="*/ 4917334 h 7810501"/>
              <a:gd name="connsiteX1163" fmla="*/ 10231101 w 15132683"/>
              <a:gd name="connsiteY1163" fmla="*/ 4527465 h 7810501"/>
              <a:gd name="connsiteX1164" fmla="*/ 10639348 w 15132683"/>
              <a:gd name="connsiteY1164" fmla="*/ 4527465 h 7810501"/>
              <a:gd name="connsiteX1165" fmla="*/ 11029217 w 15132683"/>
              <a:gd name="connsiteY1165" fmla="*/ 4527465 h 7810501"/>
              <a:gd name="connsiteX1166" fmla="*/ 11029217 w 15132683"/>
              <a:gd name="connsiteY1166" fmla="*/ 4917334 h 7810501"/>
              <a:gd name="connsiteX1167" fmla="*/ 10639348 w 15132683"/>
              <a:gd name="connsiteY1167" fmla="*/ 4917334 h 7810501"/>
              <a:gd name="connsiteX1168" fmla="*/ 10639348 w 15132683"/>
              <a:gd name="connsiteY1168" fmla="*/ 4527465 h 7810501"/>
              <a:gd name="connsiteX1169" fmla="*/ 11047594 w 15132683"/>
              <a:gd name="connsiteY1169" fmla="*/ 4527465 h 7810501"/>
              <a:gd name="connsiteX1170" fmla="*/ 11437463 w 15132683"/>
              <a:gd name="connsiteY1170" fmla="*/ 4527465 h 7810501"/>
              <a:gd name="connsiteX1171" fmla="*/ 11437463 w 15132683"/>
              <a:gd name="connsiteY1171" fmla="*/ 4917334 h 7810501"/>
              <a:gd name="connsiteX1172" fmla="*/ 11047594 w 15132683"/>
              <a:gd name="connsiteY1172" fmla="*/ 4917334 h 7810501"/>
              <a:gd name="connsiteX1173" fmla="*/ 11047594 w 15132683"/>
              <a:gd name="connsiteY1173" fmla="*/ 4527465 h 7810501"/>
              <a:gd name="connsiteX1174" fmla="*/ 11455841 w 15132683"/>
              <a:gd name="connsiteY1174" fmla="*/ 4527465 h 7810501"/>
              <a:gd name="connsiteX1175" fmla="*/ 11845709 w 15132683"/>
              <a:gd name="connsiteY1175" fmla="*/ 4527465 h 7810501"/>
              <a:gd name="connsiteX1176" fmla="*/ 11845709 w 15132683"/>
              <a:gd name="connsiteY1176" fmla="*/ 4917334 h 7810501"/>
              <a:gd name="connsiteX1177" fmla="*/ 11455841 w 15132683"/>
              <a:gd name="connsiteY1177" fmla="*/ 4917334 h 7810501"/>
              <a:gd name="connsiteX1178" fmla="*/ 11455841 w 15132683"/>
              <a:gd name="connsiteY1178" fmla="*/ 4527465 h 7810501"/>
              <a:gd name="connsiteX1179" fmla="*/ 11864087 w 15132683"/>
              <a:gd name="connsiteY1179" fmla="*/ 4527465 h 7810501"/>
              <a:gd name="connsiteX1180" fmla="*/ 12253956 w 15132683"/>
              <a:gd name="connsiteY1180" fmla="*/ 4527465 h 7810501"/>
              <a:gd name="connsiteX1181" fmla="*/ 12253956 w 15132683"/>
              <a:gd name="connsiteY1181" fmla="*/ 4917334 h 7810501"/>
              <a:gd name="connsiteX1182" fmla="*/ 11864087 w 15132683"/>
              <a:gd name="connsiteY1182" fmla="*/ 4917334 h 7810501"/>
              <a:gd name="connsiteX1183" fmla="*/ 11864087 w 15132683"/>
              <a:gd name="connsiteY1183" fmla="*/ 4527465 h 7810501"/>
              <a:gd name="connsiteX1184" fmla="*/ 11864087 w 15132683"/>
              <a:gd name="connsiteY1184" fmla="*/ 4507775 h 7810501"/>
              <a:gd name="connsiteX1185" fmla="*/ 11864087 w 15132683"/>
              <a:gd name="connsiteY1185" fmla="*/ 4117906 h 7810501"/>
              <a:gd name="connsiteX1186" fmla="*/ 12253956 w 15132683"/>
              <a:gd name="connsiteY1186" fmla="*/ 4117906 h 7810501"/>
              <a:gd name="connsiteX1187" fmla="*/ 12253956 w 15132683"/>
              <a:gd name="connsiteY1187" fmla="*/ 4507775 h 7810501"/>
              <a:gd name="connsiteX1188" fmla="*/ 11864087 w 15132683"/>
              <a:gd name="connsiteY1188" fmla="*/ 4507775 h 7810501"/>
              <a:gd name="connsiteX1189" fmla="*/ 11864087 w 15132683"/>
              <a:gd name="connsiteY1189" fmla="*/ 4099528 h 7810501"/>
              <a:gd name="connsiteX1190" fmla="*/ 11864087 w 15132683"/>
              <a:gd name="connsiteY1190" fmla="*/ 3709660 h 7810501"/>
              <a:gd name="connsiteX1191" fmla="*/ 12253956 w 15132683"/>
              <a:gd name="connsiteY1191" fmla="*/ 3709660 h 7810501"/>
              <a:gd name="connsiteX1192" fmla="*/ 12253956 w 15132683"/>
              <a:gd name="connsiteY1192" fmla="*/ 4099528 h 7810501"/>
              <a:gd name="connsiteX1193" fmla="*/ 11864087 w 15132683"/>
              <a:gd name="connsiteY1193" fmla="*/ 4099528 h 7810501"/>
              <a:gd name="connsiteX1194" fmla="*/ 11864087 w 15132683"/>
              <a:gd name="connsiteY1194" fmla="*/ 3692595 h 7810501"/>
              <a:gd name="connsiteX1195" fmla="*/ 11864087 w 15132683"/>
              <a:gd name="connsiteY1195" fmla="*/ 3302726 h 7810501"/>
              <a:gd name="connsiteX1196" fmla="*/ 12253956 w 15132683"/>
              <a:gd name="connsiteY1196" fmla="*/ 3302726 h 7810501"/>
              <a:gd name="connsiteX1197" fmla="*/ 12253956 w 15132683"/>
              <a:gd name="connsiteY1197" fmla="*/ 3692595 h 7810501"/>
              <a:gd name="connsiteX1198" fmla="*/ 11864087 w 15132683"/>
              <a:gd name="connsiteY1198" fmla="*/ 3692595 h 7810501"/>
              <a:gd name="connsiteX1199" fmla="*/ 11864087 w 15132683"/>
              <a:gd name="connsiteY1199" fmla="*/ 3284349 h 7810501"/>
              <a:gd name="connsiteX1200" fmla="*/ 11864087 w 15132683"/>
              <a:gd name="connsiteY1200" fmla="*/ 2894480 h 7810501"/>
              <a:gd name="connsiteX1201" fmla="*/ 12253956 w 15132683"/>
              <a:gd name="connsiteY1201" fmla="*/ 2894480 h 7810501"/>
              <a:gd name="connsiteX1202" fmla="*/ 12253956 w 15132683"/>
              <a:gd name="connsiteY1202" fmla="*/ 3284349 h 7810501"/>
              <a:gd name="connsiteX1203" fmla="*/ 11864087 w 15132683"/>
              <a:gd name="connsiteY1203" fmla="*/ 3284349 h 7810501"/>
              <a:gd name="connsiteX1204" fmla="*/ 11864087 w 15132683"/>
              <a:gd name="connsiteY1204" fmla="*/ 2876102 h 7810501"/>
              <a:gd name="connsiteX1205" fmla="*/ 11864087 w 15132683"/>
              <a:gd name="connsiteY1205" fmla="*/ 2486233 h 7810501"/>
              <a:gd name="connsiteX1206" fmla="*/ 12253956 w 15132683"/>
              <a:gd name="connsiteY1206" fmla="*/ 2486233 h 7810501"/>
              <a:gd name="connsiteX1207" fmla="*/ 12253956 w 15132683"/>
              <a:gd name="connsiteY1207" fmla="*/ 2876102 h 7810501"/>
              <a:gd name="connsiteX1208" fmla="*/ 11864087 w 15132683"/>
              <a:gd name="connsiteY1208" fmla="*/ 2876102 h 7810501"/>
              <a:gd name="connsiteX1209" fmla="*/ 11844396 w 15132683"/>
              <a:gd name="connsiteY1209" fmla="*/ 2876102 h 7810501"/>
              <a:gd name="connsiteX1210" fmla="*/ 11454527 w 15132683"/>
              <a:gd name="connsiteY1210" fmla="*/ 2876102 h 7810501"/>
              <a:gd name="connsiteX1211" fmla="*/ 11454527 w 15132683"/>
              <a:gd name="connsiteY1211" fmla="*/ 2486233 h 7810501"/>
              <a:gd name="connsiteX1212" fmla="*/ 11844396 w 15132683"/>
              <a:gd name="connsiteY1212" fmla="*/ 2486233 h 7810501"/>
              <a:gd name="connsiteX1213" fmla="*/ 11844396 w 15132683"/>
              <a:gd name="connsiteY1213" fmla="*/ 2876102 h 7810501"/>
              <a:gd name="connsiteX1214" fmla="*/ 11437463 w 15132683"/>
              <a:gd name="connsiteY1214" fmla="*/ 2876102 h 7810501"/>
              <a:gd name="connsiteX1215" fmla="*/ 11047594 w 15132683"/>
              <a:gd name="connsiteY1215" fmla="*/ 2876102 h 7810501"/>
              <a:gd name="connsiteX1216" fmla="*/ 11047594 w 15132683"/>
              <a:gd name="connsiteY1216" fmla="*/ 2486233 h 7810501"/>
              <a:gd name="connsiteX1217" fmla="*/ 11437463 w 15132683"/>
              <a:gd name="connsiteY1217" fmla="*/ 2486233 h 7810501"/>
              <a:gd name="connsiteX1218" fmla="*/ 11437463 w 15132683"/>
              <a:gd name="connsiteY1218" fmla="*/ 2876102 h 7810501"/>
              <a:gd name="connsiteX1219" fmla="*/ 11029217 w 15132683"/>
              <a:gd name="connsiteY1219" fmla="*/ 2876102 h 7810501"/>
              <a:gd name="connsiteX1220" fmla="*/ 10639348 w 15132683"/>
              <a:gd name="connsiteY1220" fmla="*/ 2876102 h 7810501"/>
              <a:gd name="connsiteX1221" fmla="*/ 10639348 w 15132683"/>
              <a:gd name="connsiteY1221" fmla="*/ 2486233 h 7810501"/>
              <a:gd name="connsiteX1222" fmla="*/ 11029217 w 15132683"/>
              <a:gd name="connsiteY1222" fmla="*/ 2486233 h 7810501"/>
              <a:gd name="connsiteX1223" fmla="*/ 11029217 w 15132683"/>
              <a:gd name="connsiteY1223" fmla="*/ 2876102 h 7810501"/>
              <a:gd name="connsiteX1224" fmla="*/ 10620970 w 15132683"/>
              <a:gd name="connsiteY1224" fmla="*/ 2876102 h 7810501"/>
              <a:gd name="connsiteX1225" fmla="*/ 10231101 w 15132683"/>
              <a:gd name="connsiteY1225" fmla="*/ 2876102 h 7810501"/>
              <a:gd name="connsiteX1226" fmla="*/ 10231101 w 15132683"/>
              <a:gd name="connsiteY1226" fmla="*/ 2486233 h 7810501"/>
              <a:gd name="connsiteX1227" fmla="*/ 10620970 w 15132683"/>
              <a:gd name="connsiteY1227" fmla="*/ 2486233 h 7810501"/>
              <a:gd name="connsiteX1228" fmla="*/ 10620970 w 15132683"/>
              <a:gd name="connsiteY1228" fmla="*/ 2876102 h 7810501"/>
              <a:gd name="connsiteX1229" fmla="*/ 10212724 w 15132683"/>
              <a:gd name="connsiteY1229" fmla="*/ 2876102 h 7810501"/>
              <a:gd name="connsiteX1230" fmla="*/ 9822855 w 15132683"/>
              <a:gd name="connsiteY1230" fmla="*/ 2876102 h 7810501"/>
              <a:gd name="connsiteX1231" fmla="*/ 9822855 w 15132683"/>
              <a:gd name="connsiteY1231" fmla="*/ 2486233 h 7810501"/>
              <a:gd name="connsiteX1232" fmla="*/ 10212724 w 15132683"/>
              <a:gd name="connsiteY1232" fmla="*/ 2486233 h 7810501"/>
              <a:gd name="connsiteX1233" fmla="*/ 10212724 w 15132683"/>
              <a:gd name="connsiteY1233" fmla="*/ 2876102 h 7810501"/>
              <a:gd name="connsiteX1234" fmla="*/ 9804477 w 15132683"/>
              <a:gd name="connsiteY1234" fmla="*/ 2876102 h 7810501"/>
              <a:gd name="connsiteX1235" fmla="*/ 9414609 w 15132683"/>
              <a:gd name="connsiteY1235" fmla="*/ 2876102 h 7810501"/>
              <a:gd name="connsiteX1236" fmla="*/ 9414609 w 15132683"/>
              <a:gd name="connsiteY1236" fmla="*/ 2486233 h 7810501"/>
              <a:gd name="connsiteX1237" fmla="*/ 9804477 w 15132683"/>
              <a:gd name="connsiteY1237" fmla="*/ 2486233 h 7810501"/>
              <a:gd name="connsiteX1238" fmla="*/ 9804477 w 15132683"/>
              <a:gd name="connsiteY1238" fmla="*/ 2876102 h 7810501"/>
              <a:gd name="connsiteX1239" fmla="*/ 9396231 w 15132683"/>
              <a:gd name="connsiteY1239" fmla="*/ 2876102 h 7810501"/>
              <a:gd name="connsiteX1240" fmla="*/ 9006362 w 15132683"/>
              <a:gd name="connsiteY1240" fmla="*/ 2876102 h 7810501"/>
              <a:gd name="connsiteX1241" fmla="*/ 9006362 w 15132683"/>
              <a:gd name="connsiteY1241" fmla="*/ 2486233 h 7810501"/>
              <a:gd name="connsiteX1242" fmla="*/ 9396231 w 15132683"/>
              <a:gd name="connsiteY1242" fmla="*/ 2486233 h 7810501"/>
              <a:gd name="connsiteX1243" fmla="*/ 9396231 w 15132683"/>
              <a:gd name="connsiteY1243" fmla="*/ 2876102 h 7810501"/>
              <a:gd name="connsiteX1244" fmla="*/ 8987985 w 15132683"/>
              <a:gd name="connsiteY1244" fmla="*/ 2876102 h 7810501"/>
              <a:gd name="connsiteX1245" fmla="*/ 8598116 w 15132683"/>
              <a:gd name="connsiteY1245" fmla="*/ 2876102 h 7810501"/>
              <a:gd name="connsiteX1246" fmla="*/ 8598116 w 15132683"/>
              <a:gd name="connsiteY1246" fmla="*/ 2486233 h 7810501"/>
              <a:gd name="connsiteX1247" fmla="*/ 8987985 w 15132683"/>
              <a:gd name="connsiteY1247" fmla="*/ 2486233 h 7810501"/>
              <a:gd name="connsiteX1248" fmla="*/ 8987985 w 15132683"/>
              <a:gd name="connsiteY1248" fmla="*/ 2876102 h 7810501"/>
              <a:gd name="connsiteX1249" fmla="*/ 8579738 w 15132683"/>
              <a:gd name="connsiteY1249" fmla="*/ 2876102 h 7810501"/>
              <a:gd name="connsiteX1250" fmla="*/ 8189869 w 15132683"/>
              <a:gd name="connsiteY1250" fmla="*/ 2876102 h 7810501"/>
              <a:gd name="connsiteX1251" fmla="*/ 8189869 w 15132683"/>
              <a:gd name="connsiteY1251" fmla="*/ 2486233 h 7810501"/>
              <a:gd name="connsiteX1252" fmla="*/ 8579738 w 15132683"/>
              <a:gd name="connsiteY1252" fmla="*/ 2486233 h 7810501"/>
              <a:gd name="connsiteX1253" fmla="*/ 8579738 w 15132683"/>
              <a:gd name="connsiteY1253" fmla="*/ 2876102 h 7810501"/>
              <a:gd name="connsiteX1254" fmla="*/ 7763245 w 15132683"/>
              <a:gd name="connsiteY1254" fmla="*/ 2876102 h 7810501"/>
              <a:gd name="connsiteX1255" fmla="*/ 7337934 w 15132683"/>
              <a:gd name="connsiteY1255" fmla="*/ 2876102 h 7810501"/>
              <a:gd name="connsiteX1256" fmla="*/ 7337934 w 15132683"/>
              <a:gd name="connsiteY1256" fmla="*/ 2486233 h 7810501"/>
              <a:gd name="connsiteX1257" fmla="*/ 7763245 w 15132683"/>
              <a:gd name="connsiteY1257" fmla="*/ 2486233 h 7810501"/>
              <a:gd name="connsiteX1258" fmla="*/ 7763245 w 15132683"/>
              <a:gd name="connsiteY1258" fmla="*/ 2876102 h 7810501"/>
              <a:gd name="connsiteX1259" fmla="*/ 7319556 w 15132683"/>
              <a:gd name="connsiteY1259" fmla="*/ 2876102 h 7810501"/>
              <a:gd name="connsiteX1260" fmla="*/ 6929687 w 15132683"/>
              <a:gd name="connsiteY1260" fmla="*/ 2876102 h 7810501"/>
              <a:gd name="connsiteX1261" fmla="*/ 6929687 w 15132683"/>
              <a:gd name="connsiteY1261" fmla="*/ 2486233 h 7810501"/>
              <a:gd name="connsiteX1262" fmla="*/ 7319556 w 15132683"/>
              <a:gd name="connsiteY1262" fmla="*/ 2486233 h 7810501"/>
              <a:gd name="connsiteX1263" fmla="*/ 7319556 w 15132683"/>
              <a:gd name="connsiteY1263" fmla="*/ 2876102 h 7810501"/>
              <a:gd name="connsiteX1264" fmla="*/ 6911310 w 15132683"/>
              <a:gd name="connsiteY1264" fmla="*/ 2876102 h 7810501"/>
              <a:gd name="connsiteX1265" fmla="*/ 6521441 w 15132683"/>
              <a:gd name="connsiteY1265" fmla="*/ 2876102 h 7810501"/>
              <a:gd name="connsiteX1266" fmla="*/ 6521441 w 15132683"/>
              <a:gd name="connsiteY1266" fmla="*/ 2486233 h 7810501"/>
              <a:gd name="connsiteX1267" fmla="*/ 6911310 w 15132683"/>
              <a:gd name="connsiteY1267" fmla="*/ 2486233 h 7810501"/>
              <a:gd name="connsiteX1268" fmla="*/ 6911310 w 15132683"/>
              <a:gd name="connsiteY1268" fmla="*/ 2876102 h 7810501"/>
              <a:gd name="connsiteX1269" fmla="*/ 6503063 w 15132683"/>
              <a:gd name="connsiteY1269" fmla="*/ 2876102 h 7810501"/>
              <a:gd name="connsiteX1270" fmla="*/ 6114507 w 15132683"/>
              <a:gd name="connsiteY1270" fmla="*/ 2876102 h 7810501"/>
              <a:gd name="connsiteX1271" fmla="*/ 6114507 w 15132683"/>
              <a:gd name="connsiteY1271" fmla="*/ 2486233 h 7810501"/>
              <a:gd name="connsiteX1272" fmla="*/ 6504376 w 15132683"/>
              <a:gd name="connsiteY1272" fmla="*/ 2486233 h 7810501"/>
              <a:gd name="connsiteX1273" fmla="*/ 6504376 w 15132683"/>
              <a:gd name="connsiteY1273" fmla="*/ 2876102 h 7810501"/>
              <a:gd name="connsiteX1274" fmla="*/ 6096130 w 15132683"/>
              <a:gd name="connsiteY1274" fmla="*/ 2876102 h 7810501"/>
              <a:gd name="connsiteX1275" fmla="*/ 5706261 w 15132683"/>
              <a:gd name="connsiteY1275" fmla="*/ 2876102 h 7810501"/>
              <a:gd name="connsiteX1276" fmla="*/ 5706261 w 15132683"/>
              <a:gd name="connsiteY1276" fmla="*/ 2486233 h 7810501"/>
              <a:gd name="connsiteX1277" fmla="*/ 6096130 w 15132683"/>
              <a:gd name="connsiteY1277" fmla="*/ 2486233 h 7810501"/>
              <a:gd name="connsiteX1278" fmla="*/ 6096130 w 15132683"/>
              <a:gd name="connsiteY1278" fmla="*/ 2876102 h 7810501"/>
              <a:gd name="connsiteX1279" fmla="*/ 5687883 w 15132683"/>
              <a:gd name="connsiteY1279" fmla="*/ 2876102 h 7810501"/>
              <a:gd name="connsiteX1280" fmla="*/ 5298014 w 15132683"/>
              <a:gd name="connsiteY1280" fmla="*/ 2876102 h 7810501"/>
              <a:gd name="connsiteX1281" fmla="*/ 5298014 w 15132683"/>
              <a:gd name="connsiteY1281" fmla="*/ 2486233 h 7810501"/>
              <a:gd name="connsiteX1282" fmla="*/ 5687883 w 15132683"/>
              <a:gd name="connsiteY1282" fmla="*/ 2486233 h 7810501"/>
              <a:gd name="connsiteX1283" fmla="*/ 5687883 w 15132683"/>
              <a:gd name="connsiteY1283" fmla="*/ 2876102 h 7810501"/>
              <a:gd name="connsiteX1284" fmla="*/ 5279637 w 15132683"/>
              <a:gd name="connsiteY1284" fmla="*/ 2876102 h 7810501"/>
              <a:gd name="connsiteX1285" fmla="*/ 4889768 w 15132683"/>
              <a:gd name="connsiteY1285" fmla="*/ 2876102 h 7810501"/>
              <a:gd name="connsiteX1286" fmla="*/ 4889768 w 15132683"/>
              <a:gd name="connsiteY1286" fmla="*/ 2486233 h 7810501"/>
              <a:gd name="connsiteX1287" fmla="*/ 5279637 w 15132683"/>
              <a:gd name="connsiteY1287" fmla="*/ 2486233 h 7810501"/>
              <a:gd name="connsiteX1288" fmla="*/ 5279637 w 15132683"/>
              <a:gd name="connsiteY1288" fmla="*/ 2876102 h 7810501"/>
              <a:gd name="connsiteX1289" fmla="*/ 4871390 w 15132683"/>
              <a:gd name="connsiteY1289" fmla="*/ 2876102 h 7810501"/>
              <a:gd name="connsiteX1290" fmla="*/ 4481522 w 15132683"/>
              <a:gd name="connsiteY1290" fmla="*/ 2876102 h 7810501"/>
              <a:gd name="connsiteX1291" fmla="*/ 4481522 w 15132683"/>
              <a:gd name="connsiteY1291" fmla="*/ 2486233 h 7810501"/>
              <a:gd name="connsiteX1292" fmla="*/ 4871390 w 15132683"/>
              <a:gd name="connsiteY1292" fmla="*/ 2486233 h 7810501"/>
              <a:gd name="connsiteX1293" fmla="*/ 4871390 w 15132683"/>
              <a:gd name="connsiteY1293" fmla="*/ 2876102 h 7810501"/>
              <a:gd name="connsiteX1294" fmla="*/ 4463144 w 15132683"/>
              <a:gd name="connsiteY1294" fmla="*/ 2876102 h 7810501"/>
              <a:gd name="connsiteX1295" fmla="*/ 4073275 w 15132683"/>
              <a:gd name="connsiteY1295" fmla="*/ 2876102 h 7810501"/>
              <a:gd name="connsiteX1296" fmla="*/ 4073275 w 15132683"/>
              <a:gd name="connsiteY1296" fmla="*/ 2486233 h 7810501"/>
              <a:gd name="connsiteX1297" fmla="*/ 4463144 w 15132683"/>
              <a:gd name="connsiteY1297" fmla="*/ 2486233 h 7810501"/>
              <a:gd name="connsiteX1298" fmla="*/ 4463144 w 15132683"/>
              <a:gd name="connsiteY1298" fmla="*/ 2876102 h 7810501"/>
              <a:gd name="connsiteX1299" fmla="*/ 4054898 w 15132683"/>
              <a:gd name="connsiteY1299" fmla="*/ 2876102 h 7810501"/>
              <a:gd name="connsiteX1300" fmla="*/ 3665029 w 15132683"/>
              <a:gd name="connsiteY1300" fmla="*/ 2876102 h 7810501"/>
              <a:gd name="connsiteX1301" fmla="*/ 3665029 w 15132683"/>
              <a:gd name="connsiteY1301" fmla="*/ 2486233 h 7810501"/>
              <a:gd name="connsiteX1302" fmla="*/ 4054898 w 15132683"/>
              <a:gd name="connsiteY1302" fmla="*/ 2486233 h 7810501"/>
              <a:gd name="connsiteX1303" fmla="*/ 4054898 w 15132683"/>
              <a:gd name="connsiteY1303" fmla="*/ 2876102 h 7810501"/>
              <a:gd name="connsiteX1304" fmla="*/ 3646651 w 15132683"/>
              <a:gd name="connsiteY1304" fmla="*/ 2876102 h 7810501"/>
              <a:gd name="connsiteX1305" fmla="*/ 3256782 w 15132683"/>
              <a:gd name="connsiteY1305" fmla="*/ 2876102 h 7810501"/>
              <a:gd name="connsiteX1306" fmla="*/ 3256782 w 15132683"/>
              <a:gd name="connsiteY1306" fmla="*/ 2486233 h 7810501"/>
              <a:gd name="connsiteX1307" fmla="*/ 3646651 w 15132683"/>
              <a:gd name="connsiteY1307" fmla="*/ 2486233 h 7810501"/>
              <a:gd name="connsiteX1308" fmla="*/ 3646651 w 15132683"/>
              <a:gd name="connsiteY1308" fmla="*/ 2876102 h 7810501"/>
              <a:gd name="connsiteX1309" fmla="*/ 3238405 w 15132683"/>
              <a:gd name="connsiteY1309" fmla="*/ 2876102 h 7810501"/>
              <a:gd name="connsiteX1310" fmla="*/ 2848536 w 15132683"/>
              <a:gd name="connsiteY1310" fmla="*/ 2876102 h 7810501"/>
              <a:gd name="connsiteX1311" fmla="*/ 2848536 w 15132683"/>
              <a:gd name="connsiteY1311" fmla="*/ 2486233 h 7810501"/>
              <a:gd name="connsiteX1312" fmla="*/ 3238405 w 15132683"/>
              <a:gd name="connsiteY1312" fmla="*/ 2486233 h 7810501"/>
              <a:gd name="connsiteX1313" fmla="*/ 3238405 w 15132683"/>
              <a:gd name="connsiteY1313" fmla="*/ 2876102 h 7810501"/>
              <a:gd name="connsiteX1314" fmla="*/ 2830158 w 15132683"/>
              <a:gd name="connsiteY1314" fmla="*/ 2876102 h 7810501"/>
              <a:gd name="connsiteX1315" fmla="*/ 2440290 w 15132683"/>
              <a:gd name="connsiteY1315" fmla="*/ 2876102 h 7810501"/>
              <a:gd name="connsiteX1316" fmla="*/ 2440290 w 15132683"/>
              <a:gd name="connsiteY1316" fmla="*/ 2486233 h 7810501"/>
              <a:gd name="connsiteX1317" fmla="*/ 2830158 w 15132683"/>
              <a:gd name="connsiteY1317" fmla="*/ 2486233 h 7810501"/>
              <a:gd name="connsiteX1318" fmla="*/ 2830158 w 15132683"/>
              <a:gd name="connsiteY1318" fmla="*/ 2876102 h 7810501"/>
              <a:gd name="connsiteX1319" fmla="*/ 2830158 w 15132683"/>
              <a:gd name="connsiteY1319" fmla="*/ 2894480 h 7810501"/>
              <a:gd name="connsiteX1320" fmla="*/ 2830158 w 15132683"/>
              <a:gd name="connsiteY1320" fmla="*/ 3284349 h 7810501"/>
              <a:gd name="connsiteX1321" fmla="*/ 2440290 w 15132683"/>
              <a:gd name="connsiteY1321" fmla="*/ 3284349 h 7810501"/>
              <a:gd name="connsiteX1322" fmla="*/ 2440290 w 15132683"/>
              <a:gd name="connsiteY1322" fmla="*/ 2894480 h 7810501"/>
              <a:gd name="connsiteX1323" fmla="*/ 2830158 w 15132683"/>
              <a:gd name="connsiteY1323" fmla="*/ 2894480 h 7810501"/>
              <a:gd name="connsiteX1324" fmla="*/ 2830158 w 15132683"/>
              <a:gd name="connsiteY1324" fmla="*/ 3302726 h 7810501"/>
              <a:gd name="connsiteX1325" fmla="*/ 2830158 w 15132683"/>
              <a:gd name="connsiteY1325" fmla="*/ 3692595 h 7810501"/>
              <a:gd name="connsiteX1326" fmla="*/ 2440290 w 15132683"/>
              <a:gd name="connsiteY1326" fmla="*/ 3692595 h 7810501"/>
              <a:gd name="connsiteX1327" fmla="*/ 2440290 w 15132683"/>
              <a:gd name="connsiteY1327" fmla="*/ 3302726 h 7810501"/>
              <a:gd name="connsiteX1328" fmla="*/ 2830158 w 15132683"/>
              <a:gd name="connsiteY1328" fmla="*/ 3302726 h 7810501"/>
              <a:gd name="connsiteX1329" fmla="*/ 2830158 w 15132683"/>
              <a:gd name="connsiteY1329" fmla="*/ 3710973 h 7810501"/>
              <a:gd name="connsiteX1330" fmla="*/ 2830158 w 15132683"/>
              <a:gd name="connsiteY1330" fmla="*/ 4100841 h 7810501"/>
              <a:gd name="connsiteX1331" fmla="*/ 2440290 w 15132683"/>
              <a:gd name="connsiteY1331" fmla="*/ 4100841 h 7810501"/>
              <a:gd name="connsiteX1332" fmla="*/ 2440290 w 15132683"/>
              <a:gd name="connsiteY1332" fmla="*/ 3710973 h 7810501"/>
              <a:gd name="connsiteX1333" fmla="*/ 2830158 w 15132683"/>
              <a:gd name="connsiteY1333" fmla="*/ 3710973 h 7810501"/>
              <a:gd name="connsiteX1334" fmla="*/ 2830158 w 15132683"/>
              <a:gd name="connsiteY1334" fmla="*/ 4119219 h 7810501"/>
              <a:gd name="connsiteX1335" fmla="*/ 2830158 w 15132683"/>
              <a:gd name="connsiteY1335" fmla="*/ 4509088 h 7810501"/>
              <a:gd name="connsiteX1336" fmla="*/ 2440290 w 15132683"/>
              <a:gd name="connsiteY1336" fmla="*/ 4509088 h 7810501"/>
              <a:gd name="connsiteX1337" fmla="*/ 2440290 w 15132683"/>
              <a:gd name="connsiteY1337" fmla="*/ 4119219 h 7810501"/>
              <a:gd name="connsiteX1338" fmla="*/ 2830158 w 15132683"/>
              <a:gd name="connsiteY1338" fmla="*/ 4119219 h 7810501"/>
              <a:gd name="connsiteX1339" fmla="*/ 2830158 w 15132683"/>
              <a:gd name="connsiteY1339" fmla="*/ 4527465 h 7810501"/>
              <a:gd name="connsiteX1340" fmla="*/ 2830158 w 15132683"/>
              <a:gd name="connsiteY1340" fmla="*/ 4917334 h 7810501"/>
              <a:gd name="connsiteX1341" fmla="*/ 2440290 w 15132683"/>
              <a:gd name="connsiteY1341" fmla="*/ 4917334 h 7810501"/>
              <a:gd name="connsiteX1342" fmla="*/ 2440290 w 15132683"/>
              <a:gd name="connsiteY1342" fmla="*/ 4527465 h 7810501"/>
              <a:gd name="connsiteX1343" fmla="*/ 2830158 w 15132683"/>
              <a:gd name="connsiteY1343" fmla="*/ 4527465 h 7810501"/>
              <a:gd name="connsiteX1344" fmla="*/ 2830158 w 15132683"/>
              <a:gd name="connsiteY1344" fmla="*/ 4934399 h 7810501"/>
              <a:gd name="connsiteX1345" fmla="*/ 2830158 w 15132683"/>
              <a:gd name="connsiteY1345" fmla="*/ 5324268 h 7810501"/>
              <a:gd name="connsiteX1346" fmla="*/ 2440290 w 15132683"/>
              <a:gd name="connsiteY1346" fmla="*/ 5324268 h 7810501"/>
              <a:gd name="connsiteX1347" fmla="*/ 2440290 w 15132683"/>
              <a:gd name="connsiteY1347" fmla="*/ 4934399 h 7810501"/>
              <a:gd name="connsiteX1348" fmla="*/ 2830158 w 15132683"/>
              <a:gd name="connsiteY1348" fmla="*/ 4934399 h 7810501"/>
              <a:gd name="connsiteX1349" fmla="*/ 2849849 w 15132683"/>
              <a:gd name="connsiteY1349" fmla="*/ 4934399 h 7810501"/>
              <a:gd name="connsiteX1350" fmla="*/ 3239718 w 15132683"/>
              <a:gd name="connsiteY1350" fmla="*/ 4934399 h 7810501"/>
              <a:gd name="connsiteX1351" fmla="*/ 3239718 w 15132683"/>
              <a:gd name="connsiteY1351" fmla="*/ 5324268 h 7810501"/>
              <a:gd name="connsiteX1352" fmla="*/ 2849849 w 15132683"/>
              <a:gd name="connsiteY1352" fmla="*/ 5324268 h 7810501"/>
              <a:gd name="connsiteX1353" fmla="*/ 2849849 w 15132683"/>
              <a:gd name="connsiteY1353" fmla="*/ 4934399 h 7810501"/>
              <a:gd name="connsiteX1354" fmla="*/ 3258095 w 15132683"/>
              <a:gd name="connsiteY1354" fmla="*/ 4934399 h 7810501"/>
              <a:gd name="connsiteX1355" fmla="*/ 3646651 w 15132683"/>
              <a:gd name="connsiteY1355" fmla="*/ 4934399 h 7810501"/>
              <a:gd name="connsiteX1356" fmla="*/ 3646651 w 15132683"/>
              <a:gd name="connsiteY1356" fmla="*/ 5324268 h 7810501"/>
              <a:gd name="connsiteX1357" fmla="*/ 3256782 w 15132683"/>
              <a:gd name="connsiteY1357" fmla="*/ 5324268 h 7810501"/>
              <a:gd name="connsiteX1358" fmla="*/ 3256782 w 15132683"/>
              <a:gd name="connsiteY1358" fmla="*/ 4934399 h 7810501"/>
              <a:gd name="connsiteX1359" fmla="*/ 3665029 w 15132683"/>
              <a:gd name="connsiteY1359" fmla="*/ 4934399 h 7810501"/>
              <a:gd name="connsiteX1360" fmla="*/ 4054898 w 15132683"/>
              <a:gd name="connsiteY1360" fmla="*/ 4934399 h 7810501"/>
              <a:gd name="connsiteX1361" fmla="*/ 4054898 w 15132683"/>
              <a:gd name="connsiteY1361" fmla="*/ 5324268 h 7810501"/>
              <a:gd name="connsiteX1362" fmla="*/ 3665029 w 15132683"/>
              <a:gd name="connsiteY1362" fmla="*/ 5324268 h 7810501"/>
              <a:gd name="connsiteX1363" fmla="*/ 3665029 w 15132683"/>
              <a:gd name="connsiteY1363" fmla="*/ 4934399 h 7810501"/>
              <a:gd name="connsiteX1364" fmla="*/ 4073275 w 15132683"/>
              <a:gd name="connsiteY1364" fmla="*/ 4934399 h 7810501"/>
              <a:gd name="connsiteX1365" fmla="*/ 4463144 w 15132683"/>
              <a:gd name="connsiteY1365" fmla="*/ 4934399 h 7810501"/>
              <a:gd name="connsiteX1366" fmla="*/ 4463144 w 15132683"/>
              <a:gd name="connsiteY1366" fmla="*/ 5324268 h 7810501"/>
              <a:gd name="connsiteX1367" fmla="*/ 4073275 w 15132683"/>
              <a:gd name="connsiteY1367" fmla="*/ 5324268 h 7810501"/>
              <a:gd name="connsiteX1368" fmla="*/ 4073275 w 15132683"/>
              <a:gd name="connsiteY1368" fmla="*/ 4934399 h 7810501"/>
              <a:gd name="connsiteX1369" fmla="*/ 4481522 w 15132683"/>
              <a:gd name="connsiteY1369" fmla="*/ 4934399 h 7810501"/>
              <a:gd name="connsiteX1370" fmla="*/ 4871390 w 15132683"/>
              <a:gd name="connsiteY1370" fmla="*/ 4934399 h 7810501"/>
              <a:gd name="connsiteX1371" fmla="*/ 4871390 w 15132683"/>
              <a:gd name="connsiteY1371" fmla="*/ 5324268 h 7810501"/>
              <a:gd name="connsiteX1372" fmla="*/ 4481522 w 15132683"/>
              <a:gd name="connsiteY1372" fmla="*/ 5324268 h 7810501"/>
              <a:gd name="connsiteX1373" fmla="*/ 4481522 w 15132683"/>
              <a:gd name="connsiteY1373" fmla="*/ 4934399 h 7810501"/>
              <a:gd name="connsiteX1374" fmla="*/ 4889768 w 15132683"/>
              <a:gd name="connsiteY1374" fmla="*/ 4934399 h 7810501"/>
              <a:gd name="connsiteX1375" fmla="*/ 5279637 w 15132683"/>
              <a:gd name="connsiteY1375" fmla="*/ 4934399 h 7810501"/>
              <a:gd name="connsiteX1376" fmla="*/ 5279637 w 15132683"/>
              <a:gd name="connsiteY1376" fmla="*/ 5324268 h 7810501"/>
              <a:gd name="connsiteX1377" fmla="*/ 4889768 w 15132683"/>
              <a:gd name="connsiteY1377" fmla="*/ 5324268 h 7810501"/>
              <a:gd name="connsiteX1378" fmla="*/ 4889768 w 15132683"/>
              <a:gd name="connsiteY1378" fmla="*/ 4934399 h 7810501"/>
              <a:gd name="connsiteX1379" fmla="*/ 5298014 w 15132683"/>
              <a:gd name="connsiteY1379" fmla="*/ 4934399 h 7810501"/>
              <a:gd name="connsiteX1380" fmla="*/ 5687883 w 15132683"/>
              <a:gd name="connsiteY1380" fmla="*/ 4934399 h 7810501"/>
              <a:gd name="connsiteX1381" fmla="*/ 5687883 w 15132683"/>
              <a:gd name="connsiteY1381" fmla="*/ 5324268 h 7810501"/>
              <a:gd name="connsiteX1382" fmla="*/ 5298014 w 15132683"/>
              <a:gd name="connsiteY1382" fmla="*/ 5324268 h 7810501"/>
              <a:gd name="connsiteX1383" fmla="*/ 5298014 w 15132683"/>
              <a:gd name="connsiteY1383" fmla="*/ 4934399 h 7810501"/>
              <a:gd name="connsiteX1384" fmla="*/ 5706261 w 15132683"/>
              <a:gd name="connsiteY1384" fmla="*/ 4934399 h 7810501"/>
              <a:gd name="connsiteX1385" fmla="*/ 6096130 w 15132683"/>
              <a:gd name="connsiteY1385" fmla="*/ 4934399 h 7810501"/>
              <a:gd name="connsiteX1386" fmla="*/ 6096130 w 15132683"/>
              <a:gd name="connsiteY1386" fmla="*/ 5324268 h 7810501"/>
              <a:gd name="connsiteX1387" fmla="*/ 5706261 w 15132683"/>
              <a:gd name="connsiteY1387" fmla="*/ 5324268 h 7810501"/>
              <a:gd name="connsiteX1388" fmla="*/ 5706261 w 15132683"/>
              <a:gd name="connsiteY1388" fmla="*/ 4934399 h 7810501"/>
              <a:gd name="connsiteX1389" fmla="*/ 6114507 w 15132683"/>
              <a:gd name="connsiteY1389" fmla="*/ 4934399 h 7810501"/>
              <a:gd name="connsiteX1390" fmla="*/ 6504376 w 15132683"/>
              <a:gd name="connsiteY1390" fmla="*/ 4934399 h 7810501"/>
              <a:gd name="connsiteX1391" fmla="*/ 6504376 w 15132683"/>
              <a:gd name="connsiteY1391" fmla="*/ 5324268 h 7810501"/>
              <a:gd name="connsiteX1392" fmla="*/ 6114507 w 15132683"/>
              <a:gd name="connsiteY1392" fmla="*/ 5324268 h 7810501"/>
              <a:gd name="connsiteX1393" fmla="*/ 6114507 w 15132683"/>
              <a:gd name="connsiteY1393" fmla="*/ 4934399 h 7810501"/>
              <a:gd name="connsiteX1394" fmla="*/ 6522753 w 15132683"/>
              <a:gd name="connsiteY1394" fmla="*/ 4934399 h 7810501"/>
              <a:gd name="connsiteX1395" fmla="*/ 6912622 w 15132683"/>
              <a:gd name="connsiteY1395" fmla="*/ 4934399 h 7810501"/>
              <a:gd name="connsiteX1396" fmla="*/ 6912622 w 15132683"/>
              <a:gd name="connsiteY1396" fmla="*/ 5324268 h 7810501"/>
              <a:gd name="connsiteX1397" fmla="*/ 6522753 w 15132683"/>
              <a:gd name="connsiteY1397" fmla="*/ 5324268 h 7810501"/>
              <a:gd name="connsiteX1398" fmla="*/ 6522753 w 15132683"/>
              <a:gd name="connsiteY1398" fmla="*/ 4934399 h 7810501"/>
              <a:gd name="connsiteX1399" fmla="*/ 6931000 w 15132683"/>
              <a:gd name="connsiteY1399" fmla="*/ 4934399 h 7810501"/>
              <a:gd name="connsiteX1400" fmla="*/ 7320869 w 15132683"/>
              <a:gd name="connsiteY1400" fmla="*/ 4934399 h 7810501"/>
              <a:gd name="connsiteX1401" fmla="*/ 7320869 w 15132683"/>
              <a:gd name="connsiteY1401" fmla="*/ 5324268 h 7810501"/>
              <a:gd name="connsiteX1402" fmla="*/ 6931000 w 15132683"/>
              <a:gd name="connsiteY1402" fmla="*/ 5324268 h 7810501"/>
              <a:gd name="connsiteX1403" fmla="*/ 6931000 w 15132683"/>
              <a:gd name="connsiteY1403" fmla="*/ 4934399 h 7810501"/>
              <a:gd name="connsiteX1404" fmla="*/ 7337934 w 15132683"/>
              <a:gd name="connsiteY1404" fmla="*/ 4934399 h 7810501"/>
              <a:gd name="connsiteX1405" fmla="*/ 7763245 w 15132683"/>
              <a:gd name="connsiteY1405" fmla="*/ 4934399 h 7810501"/>
              <a:gd name="connsiteX1406" fmla="*/ 7763245 w 15132683"/>
              <a:gd name="connsiteY1406" fmla="*/ 5324268 h 7810501"/>
              <a:gd name="connsiteX1407" fmla="*/ 7337934 w 15132683"/>
              <a:gd name="connsiteY1407" fmla="*/ 5324268 h 7810501"/>
              <a:gd name="connsiteX1408" fmla="*/ 7337934 w 15132683"/>
              <a:gd name="connsiteY1408" fmla="*/ 4934399 h 7810501"/>
              <a:gd name="connsiteX1409" fmla="*/ 8191182 w 15132683"/>
              <a:gd name="connsiteY1409" fmla="*/ 4934399 h 7810501"/>
              <a:gd name="connsiteX1410" fmla="*/ 8581051 w 15132683"/>
              <a:gd name="connsiteY1410" fmla="*/ 4934399 h 7810501"/>
              <a:gd name="connsiteX1411" fmla="*/ 8581051 w 15132683"/>
              <a:gd name="connsiteY1411" fmla="*/ 5324268 h 7810501"/>
              <a:gd name="connsiteX1412" fmla="*/ 8191182 w 15132683"/>
              <a:gd name="connsiteY1412" fmla="*/ 5324268 h 7810501"/>
              <a:gd name="connsiteX1413" fmla="*/ 8191182 w 15132683"/>
              <a:gd name="connsiteY1413" fmla="*/ 4934399 h 7810501"/>
              <a:gd name="connsiteX1414" fmla="*/ 8598116 w 15132683"/>
              <a:gd name="connsiteY1414" fmla="*/ 4934399 h 7810501"/>
              <a:gd name="connsiteX1415" fmla="*/ 8987985 w 15132683"/>
              <a:gd name="connsiteY1415" fmla="*/ 4934399 h 7810501"/>
              <a:gd name="connsiteX1416" fmla="*/ 8987985 w 15132683"/>
              <a:gd name="connsiteY1416" fmla="*/ 5324268 h 7810501"/>
              <a:gd name="connsiteX1417" fmla="*/ 8598116 w 15132683"/>
              <a:gd name="connsiteY1417" fmla="*/ 5324268 h 7810501"/>
              <a:gd name="connsiteX1418" fmla="*/ 8598116 w 15132683"/>
              <a:gd name="connsiteY1418" fmla="*/ 4934399 h 7810501"/>
              <a:gd name="connsiteX1419" fmla="*/ 9006362 w 15132683"/>
              <a:gd name="connsiteY1419" fmla="*/ 4934399 h 7810501"/>
              <a:gd name="connsiteX1420" fmla="*/ 9396231 w 15132683"/>
              <a:gd name="connsiteY1420" fmla="*/ 4934399 h 7810501"/>
              <a:gd name="connsiteX1421" fmla="*/ 9396231 w 15132683"/>
              <a:gd name="connsiteY1421" fmla="*/ 5324268 h 7810501"/>
              <a:gd name="connsiteX1422" fmla="*/ 9006362 w 15132683"/>
              <a:gd name="connsiteY1422" fmla="*/ 5324268 h 7810501"/>
              <a:gd name="connsiteX1423" fmla="*/ 9006362 w 15132683"/>
              <a:gd name="connsiteY1423" fmla="*/ 4934399 h 7810501"/>
              <a:gd name="connsiteX1424" fmla="*/ 9414609 w 15132683"/>
              <a:gd name="connsiteY1424" fmla="*/ 4934399 h 7810501"/>
              <a:gd name="connsiteX1425" fmla="*/ 9804477 w 15132683"/>
              <a:gd name="connsiteY1425" fmla="*/ 4934399 h 7810501"/>
              <a:gd name="connsiteX1426" fmla="*/ 9804477 w 15132683"/>
              <a:gd name="connsiteY1426" fmla="*/ 5324268 h 7810501"/>
              <a:gd name="connsiteX1427" fmla="*/ 9414609 w 15132683"/>
              <a:gd name="connsiteY1427" fmla="*/ 5324268 h 7810501"/>
              <a:gd name="connsiteX1428" fmla="*/ 9414609 w 15132683"/>
              <a:gd name="connsiteY1428" fmla="*/ 4934399 h 7810501"/>
              <a:gd name="connsiteX1429" fmla="*/ 9822855 w 15132683"/>
              <a:gd name="connsiteY1429" fmla="*/ 4934399 h 7810501"/>
              <a:gd name="connsiteX1430" fmla="*/ 10212724 w 15132683"/>
              <a:gd name="connsiteY1430" fmla="*/ 4934399 h 7810501"/>
              <a:gd name="connsiteX1431" fmla="*/ 10212724 w 15132683"/>
              <a:gd name="connsiteY1431" fmla="*/ 5324268 h 7810501"/>
              <a:gd name="connsiteX1432" fmla="*/ 9822855 w 15132683"/>
              <a:gd name="connsiteY1432" fmla="*/ 5324268 h 7810501"/>
              <a:gd name="connsiteX1433" fmla="*/ 9822855 w 15132683"/>
              <a:gd name="connsiteY1433" fmla="*/ 4934399 h 7810501"/>
              <a:gd name="connsiteX1434" fmla="*/ 10231101 w 15132683"/>
              <a:gd name="connsiteY1434" fmla="*/ 4934399 h 7810501"/>
              <a:gd name="connsiteX1435" fmla="*/ 10620970 w 15132683"/>
              <a:gd name="connsiteY1435" fmla="*/ 4934399 h 7810501"/>
              <a:gd name="connsiteX1436" fmla="*/ 10620970 w 15132683"/>
              <a:gd name="connsiteY1436" fmla="*/ 5324268 h 7810501"/>
              <a:gd name="connsiteX1437" fmla="*/ 10231101 w 15132683"/>
              <a:gd name="connsiteY1437" fmla="*/ 5324268 h 7810501"/>
              <a:gd name="connsiteX1438" fmla="*/ 10231101 w 15132683"/>
              <a:gd name="connsiteY1438" fmla="*/ 4934399 h 7810501"/>
              <a:gd name="connsiteX1439" fmla="*/ 10639348 w 15132683"/>
              <a:gd name="connsiteY1439" fmla="*/ 4934399 h 7810501"/>
              <a:gd name="connsiteX1440" fmla="*/ 11029217 w 15132683"/>
              <a:gd name="connsiteY1440" fmla="*/ 4934399 h 7810501"/>
              <a:gd name="connsiteX1441" fmla="*/ 11029217 w 15132683"/>
              <a:gd name="connsiteY1441" fmla="*/ 5324268 h 7810501"/>
              <a:gd name="connsiteX1442" fmla="*/ 10639348 w 15132683"/>
              <a:gd name="connsiteY1442" fmla="*/ 5324268 h 7810501"/>
              <a:gd name="connsiteX1443" fmla="*/ 10639348 w 15132683"/>
              <a:gd name="connsiteY1443" fmla="*/ 4934399 h 7810501"/>
              <a:gd name="connsiteX1444" fmla="*/ 11047594 w 15132683"/>
              <a:gd name="connsiteY1444" fmla="*/ 4934399 h 7810501"/>
              <a:gd name="connsiteX1445" fmla="*/ 11437463 w 15132683"/>
              <a:gd name="connsiteY1445" fmla="*/ 4934399 h 7810501"/>
              <a:gd name="connsiteX1446" fmla="*/ 11437463 w 15132683"/>
              <a:gd name="connsiteY1446" fmla="*/ 5324268 h 7810501"/>
              <a:gd name="connsiteX1447" fmla="*/ 11047594 w 15132683"/>
              <a:gd name="connsiteY1447" fmla="*/ 5324268 h 7810501"/>
              <a:gd name="connsiteX1448" fmla="*/ 11047594 w 15132683"/>
              <a:gd name="connsiteY1448" fmla="*/ 4934399 h 7810501"/>
              <a:gd name="connsiteX1449" fmla="*/ 11455841 w 15132683"/>
              <a:gd name="connsiteY1449" fmla="*/ 4934399 h 7810501"/>
              <a:gd name="connsiteX1450" fmla="*/ 11845709 w 15132683"/>
              <a:gd name="connsiteY1450" fmla="*/ 4934399 h 7810501"/>
              <a:gd name="connsiteX1451" fmla="*/ 11845709 w 15132683"/>
              <a:gd name="connsiteY1451" fmla="*/ 5324268 h 7810501"/>
              <a:gd name="connsiteX1452" fmla="*/ 11455841 w 15132683"/>
              <a:gd name="connsiteY1452" fmla="*/ 5324268 h 7810501"/>
              <a:gd name="connsiteX1453" fmla="*/ 11455841 w 15132683"/>
              <a:gd name="connsiteY1453" fmla="*/ 4934399 h 7810501"/>
              <a:gd name="connsiteX1454" fmla="*/ 11864087 w 15132683"/>
              <a:gd name="connsiteY1454" fmla="*/ 4934399 h 7810501"/>
              <a:gd name="connsiteX1455" fmla="*/ 12253956 w 15132683"/>
              <a:gd name="connsiteY1455" fmla="*/ 4934399 h 7810501"/>
              <a:gd name="connsiteX1456" fmla="*/ 12253956 w 15132683"/>
              <a:gd name="connsiteY1456" fmla="*/ 5324268 h 7810501"/>
              <a:gd name="connsiteX1457" fmla="*/ 11864087 w 15132683"/>
              <a:gd name="connsiteY1457" fmla="*/ 5324268 h 7810501"/>
              <a:gd name="connsiteX1458" fmla="*/ 11864087 w 15132683"/>
              <a:gd name="connsiteY1458" fmla="*/ 4934399 h 7810501"/>
              <a:gd name="connsiteX1459" fmla="*/ 12271020 w 15132683"/>
              <a:gd name="connsiteY1459" fmla="*/ 4934399 h 7810501"/>
              <a:gd name="connsiteX1460" fmla="*/ 12660889 w 15132683"/>
              <a:gd name="connsiteY1460" fmla="*/ 4934399 h 7810501"/>
              <a:gd name="connsiteX1461" fmla="*/ 12660889 w 15132683"/>
              <a:gd name="connsiteY1461" fmla="*/ 5324268 h 7810501"/>
              <a:gd name="connsiteX1462" fmla="*/ 12271020 w 15132683"/>
              <a:gd name="connsiteY1462" fmla="*/ 5324268 h 7810501"/>
              <a:gd name="connsiteX1463" fmla="*/ 12271020 w 15132683"/>
              <a:gd name="connsiteY1463" fmla="*/ 4934399 h 7810501"/>
              <a:gd name="connsiteX1464" fmla="*/ 12271020 w 15132683"/>
              <a:gd name="connsiteY1464" fmla="*/ 4916021 h 7810501"/>
              <a:gd name="connsiteX1465" fmla="*/ 12271020 w 15132683"/>
              <a:gd name="connsiteY1465" fmla="*/ 4526153 h 7810501"/>
              <a:gd name="connsiteX1466" fmla="*/ 12660889 w 15132683"/>
              <a:gd name="connsiteY1466" fmla="*/ 4526153 h 7810501"/>
              <a:gd name="connsiteX1467" fmla="*/ 12660889 w 15132683"/>
              <a:gd name="connsiteY1467" fmla="*/ 4916021 h 7810501"/>
              <a:gd name="connsiteX1468" fmla="*/ 12271020 w 15132683"/>
              <a:gd name="connsiteY1468" fmla="*/ 4916021 h 7810501"/>
              <a:gd name="connsiteX1469" fmla="*/ 12271020 w 15132683"/>
              <a:gd name="connsiteY1469" fmla="*/ 4507775 h 7810501"/>
              <a:gd name="connsiteX1470" fmla="*/ 12271020 w 15132683"/>
              <a:gd name="connsiteY1470" fmla="*/ 4117906 h 7810501"/>
              <a:gd name="connsiteX1471" fmla="*/ 12660889 w 15132683"/>
              <a:gd name="connsiteY1471" fmla="*/ 4117906 h 7810501"/>
              <a:gd name="connsiteX1472" fmla="*/ 12660889 w 15132683"/>
              <a:gd name="connsiteY1472" fmla="*/ 4507775 h 7810501"/>
              <a:gd name="connsiteX1473" fmla="*/ 12271020 w 15132683"/>
              <a:gd name="connsiteY1473" fmla="*/ 4507775 h 7810501"/>
              <a:gd name="connsiteX1474" fmla="*/ 12271020 w 15132683"/>
              <a:gd name="connsiteY1474" fmla="*/ 4099528 h 7810501"/>
              <a:gd name="connsiteX1475" fmla="*/ 12271020 w 15132683"/>
              <a:gd name="connsiteY1475" fmla="*/ 3709660 h 7810501"/>
              <a:gd name="connsiteX1476" fmla="*/ 12660889 w 15132683"/>
              <a:gd name="connsiteY1476" fmla="*/ 3709660 h 7810501"/>
              <a:gd name="connsiteX1477" fmla="*/ 12660889 w 15132683"/>
              <a:gd name="connsiteY1477" fmla="*/ 4099528 h 7810501"/>
              <a:gd name="connsiteX1478" fmla="*/ 12271020 w 15132683"/>
              <a:gd name="connsiteY1478" fmla="*/ 4099528 h 7810501"/>
              <a:gd name="connsiteX1479" fmla="*/ 12271020 w 15132683"/>
              <a:gd name="connsiteY1479" fmla="*/ 3692595 h 7810501"/>
              <a:gd name="connsiteX1480" fmla="*/ 12271020 w 15132683"/>
              <a:gd name="connsiteY1480" fmla="*/ 3302726 h 7810501"/>
              <a:gd name="connsiteX1481" fmla="*/ 12660889 w 15132683"/>
              <a:gd name="connsiteY1481" fmla="*/ 3302726 h 7810501"/>
              <a:gd name="connsiteX1482" fmla="*/ 12660889 w 15132683"/>
              <a:gd name="connsiteY1482" fmla="*/ 3692595 h 7810501"/>
              <a:gd name="connsiteX1483" fmla="*/ 12271020 w 15132683"/>
              <a:gd name="connsiteY1483" fmla="*/ 3692595 h 7810501"/>
              <a:gd name="connsiteX1484" fmla="*/ 12271020 w 15132683"/>
              <a:gd name="connsiteY1484" fmla="*/ 3284349 h 7810501"/>
              <a:gd name="connsiteX1485" fmla="*/ 12271020 w 15132683"/>
              <a:gd name="connsiteY1485" fmla="*/ 2894480 h 7810501"/>
              <a:gd name="connsiteX1486" fmla="*/ 12660889 w 15132683"/>
              <a:gd name="connsiteY1486" fmla="*/ 2894480 h 7810501"/>
              <a:gd name="connsiteX1487" fmla="*/ 12660889 w 15132683"/>
              <a:gd name="connsiteY1487" fmla="*/ 3284349 h 7810501"/>
              <a:gd name="connsiteX1488" fmla="*/ 12271020 w 15132683"/>
              <a:gd name="connsiteY1488" fmla="*/ 3284349 h 7810501"/>
              <a:gd name="connsiteX1489" fmla="*/ 12271020 w 15132683"/>
              <a:gd name="connsiteY1489" fmla="*/ 2876102 h 7810501"/>
              <a:gd name="connsiteX1490" fmla="*/ 12271020 w 15132683"/>
              <a:gd name="connsiteY1490" fmla="*/ 2486233 h 7810501"/>
              <a:gd name="connsiteX1491" fmla="*/ 12660889 w 15132683"/>
              <a:gd name="connsiteY1491" fmla="*/ 2486233 h 7810501"/>
              <a:gd name="connsiteX1492" fmla="*/ 12660889 w 15132683"/>
              <a:gd name="connsiteY1492" fmla="*/ 2876102 h 7810501"/>
              <a:gd name="connsiteX1493" fmla="*/ 12271020 w 15132683"/>
              <a:gd name="connsiteY1493" fmla="*/ 2876102 h 7810501"/>
              <a:gd name="connsiteX1494" fmla="*/ 12271020 w 15132683"/>
              <a:gd name="connsiteY1494" fmla="*/ 2467856 h 7810501"/>
              <a:gd name="connsiteX1495" fmla="*/ 12271020 w 15132683"/>
              <a:gd name="connsiteY1495" fmla="*/ 2077987 h 7810501"/>
              <a:gd name="connsiteX1496" fmla="*/ 12660889 w 15132683"/>
              <a:gd name="connsiteY1496" fmla="*/ 2077987 h 7810501"/>
              <a:gd name="connsiteX1497" fmla="*/ 12660889 w 15132683"/>
              <a:gd name="connsiteY1497" fmla="*/ 2467856 h 7810501"/>
              <a:gd name="connsiteX1498" fmla="*/ 12271020 w 15132683"/>
              <a:gd name="connsiteY1498" fmla="*/ 2467856 h 7810501"/>
              <a:gd name="connsiteX1499" fmla="*/ 12252642 w 15132683"/>
              <a:gd name="connsiteY1499" fmla="*/ 2467856 h 7810501"/>
              <a:gd name="connsiteX1500" fmla="*/ 11864087 w 15132683"/>
              <a:gd name="connsiteY1500" fmla="*/ 2467856 h 7810501"/>
              <a:gd name="connsiteX1501" fmla="*/ 11864087 w 15132683"/>
              <a:gd name="connsiteY1501" fmla="*/ 2077987 h 7810501"/>
              <a:gd name="connsiteX1502" fmla="*/ 12253956 w 15132683"/>
              <a:gd name="connsiteY1502" fmla="*/ 2077987 h 7810501"/>
              <a:gd name="connsiteX1503" fmla="*/ 12252642 w 15132683"/>
              <a:gd name="connsiteY1503" fmla="*/ 2467856 h 7810501"/>
              <a:gd name="connsiteX1504" fmla="*/ 11844396 w 15132683"/>
              <a:gd name="connsiteY1504" fmla="*/ 2467856 h 7810501"/>
              <a:gd name="connsiteX1505" fmla="*/ 11454527 w 15132683"/>
              <a:gd name="connsiteY1505" fmla="*/ 2467856 h 7810501"/>
              <a:gd name="connsiteX1506" fmla="*/ 11454527 w 15132683"/>
              <a:gd name="connsiteY1506" fmla="*/ 2077987 h 7810501"/>
              <a:gd name="connsiteX1507" fmla="*/ 11844396 w 15132683"/>
              <a:gd name="connsiteY1507" fmla="*/ 2077987 h 7810501"/>
              <a:gd name="connsiteX1508" fmla="*/ 11844396 w 15132683"/>
              <a:gd name="connsiteY1508" fmla="*/ 2467856 h 7810501"/>
              <a:gd name="connsiteX1509" fmla="*/ 11437463 w 15132683"/>
              <a:gd name="connsiteY1509" fmla="*/ 2467856 h 7810501"/>
              <a:gd name="connsiteX1510" fmla="*/ 11047594 w 15132683"/>
              <a:gd name="connsiteY1510" fmla="*/ 2467856 h 7810501"/>
              <a:gd name="connsiteX1511" fmla="*/ 11047594 w 15132683"/>
              <a:gd name="connsiteY1511" fmla="*/ 2077987 h 7810501"/>
              <a:gd name="connsiteX1512" fmla="*/ 11437463 w 15132683"/>
              <a:gd name="connsiteY1512" fmla="*/ 2077987 h 7810501"/>
              <a:gd name="connsiteX1513" fmla="*/ 11437463 w 15132683"/>
              <a:gd name="connsiteY1513" fmla="*/ 2467856 h 7810501"/>
              <a:gd name="connsiteX1514" fmla="*/ 11029217 w 15132683"/>
              <a:gd name="connsiteY1514" fmla="*/ 2467856 h 7810501"/>
              <a:gd name="connsiteX1515" fmla="*/ 10639348 w 15132683"/>
              <a:gd name="connsiteY1515" fmla="*/ 2467856 h 7810501"/>
              <a:gd name="connsiteX1516" fmla="*/ 10639348 w 15132683"/>
              <a:gd name="connsiteY1516" fmla="*/ 2077987 h 7810501"/>
              <a:gd name="connsiteX1517" fmla="*/ 11029217 w 15132683"/>
              <a:gd name="connsiteY1517" fmla="*/ 2077987 h 7810501"/>
              <a:gd name="connsiteX1518" fmla="*/ 11029217 w 15132683"/>
              <a:gd name="connsiteY1518" fmla="*/ 2467856 h 7810501"/>
              <a:gd name="connsiteX1519" fmla="*/ 10620970 w 15132683"/>
              <a:gd name="connsiteY1519" fmla="*/ 2467856 h 7810501"/>
              <a:gd name="connsiteX1520" fmla="*/ 10231101 w 15132683"/>
              <a:gd name="connsiteY1520" fmla="*/ 2467856 h 7810501"/>
              <a:gd name="connsiteX1521" fmla="*/ 10231101 w 15132683"/>
              <a:gd name="connsiteY1521" fmla="*/ 2077987 h 7810501"/>
              <a:gd name="connsiteX1522" fmla="*/ 10620970 w 15132683"/>
              <a:gd name="connsiteY1522" fmla="*/ 2077987 h 7810501"/>
              <a:gd name="connsiteX1523" fmla="*/ 10620970 w 15132683"/>
              <a:gd name="connsiteY1523" fmla="*/ 2467856 h 7810501"/>
              <a:gd name="connsiteX1524" fmla="*/ 10212724 w 15132683"/>
              <a:gd name="connsiteY1524" fmla="*/ 2467856 h 7810501"/>
              <a:gd name="connsiteX1525" fmla="*/ 9822855 w 15132683"/>
              <a:gd name="connsiteY1525" fmla="*/ 2467856 h 7810501"/>
              <a:gd name="connsiteX1526" fmla="*/ 9822855 w 15132683"/>
              <a:gd name="connsiteY1526" fmla="*/ 2077987 h 7810501"/>
              <a:gd name="connsiteX1527" fmla="*/ 10212724 w 15132683"/>
              <a:gd name="connsiteY1527" fmla="*/ 2077987 h 7810501"/>
              <a:gd name="connsiteX1528" fmla="*/ 10212724 w 15132683"/>
              <a:gd name="connsiteY1528" fmla="*/ 2467856 h 7810501"/>
              <a:gd name="connsiteX1529" fmla="*/ 9804477 w 15132683"/>
              <a:gd name="connsiteY1529" fmla="*/ 2467856 h 7810501"/>
              <a:gd name="connsiteX1530" fmla="*/ 9414609 w 15132683"/>
              <a:gd name="connsiteY1530" fmla="*/ 2467856 h 7810501"/>
              <a:gd name="connsiteX1531" fmla="*/ 9414609 w 15132683"/>
              <a:gd name="connsiteY1531" fmla="*/ 2077987 h 7810501"/>
              <a:gd name="connsiteX1532" fmla="*/ 9804477 w 15132683"/>
              <a:gd name="connsiteY1532" fmla="*/ 2077987 h 7810501"/>
              <a:gd name="connsiteX1533" fmla="*/ 9804477 w 15132683"/>
              <a:gd name="connsiteY1533" fmla="*/ 2467856 h 7810501"/>
              <a:gd name="connsiteX1534" fmla="*/ 9396231 w 15132683"/>
              <a:gd name="connsiteY1534" fmla="*/ 2467856 h 7810501"/>
              <a:gd name="connsiteX1535" fmla="*/ 9006362 w 15132683"/>
              <a:gd name="connsiteY1535" fmla="*/ 2467856 h 7810501"/>
              <a:gd name="connsiteX1536" fmla="*/ 9006362 w 15132683"/>
              <a:gd name="connsiteY1536" fmla="*/ 2077987 h 7810501"/>
              <a:gd name="connsiteX1537" fmla="*/ 9396231 w 15132683"/>
              <a:gd name="connsiteY1537" fmla="*/ 2077987 h 7810501"/>
              <a:gd name="connsiteX1538" fmla="*/ 9396231 w 15132683"/>
              <a:gd name="connsiteY1538" fmla="*/ 2467856 h 7810501"/>
              <a:gd name="connsiteX1539" fmla="*/ 8987985 w 15132683"/>
              <a:gd name="connsiteY1539" fmla="*/ 2467856 h 7810501"/>
              <a:gd name="connsiteX1540" fmla="*/ 8598116 w 15132683"/>
              <a:gd name="connsiteY1540" fmla="*/ 2467856 h 7810501"/>
              <a:gd name="connsiteX1541" fmla="*/ 8598116 w 15132683"/>
              <a:gd name="connsiteY1541" fmla="*/ 2077987 h 7810501"/>
              <a:gd name="connsiteX1542" fmla="*/ 8987985 w 15132683"/>
              <a:gd name="connsiteY1542" fmla="*/ 2077987 h 7810501"/>
              <a:gd name="connsiteX1543" fmla="*/ 8987985 w 15132683"/>
              <a:gd name="connsiteY1543" fmla="*/ 2467856 h 7810501"/>
              <a:gd name="connsiteX1544" fmla="*/ 8579738 w 15132683"/>
              <a:gd name="connsiteY1544" fmla="*/ 2467856 h 7810501"/>
              <a:gd name="connsiteX1545" fmla="*/ 8189869 w 15132683"/>
              <a:gd name="connsiteY1545" fmla="*/ 2467856 h 7810501"/>
              <a:gd name="connsiteX1546" fmla="*/ 8189869 w 15132683"/>
              <a:gd name="connsiteY1546" fmla="*/ 2077987 h 7810501"/>
              <a:gd name="connsiteX1547" fmla="*/ 8579738 w 15132683"/>
              <a:gd name="connsiteY1547" fmla="*/ 2077987 h 7810501"/>
              <a:gd name="connsiteX1548" fmla="*/ 8579738 w 15132683"/>
              <a:gd name="connsiteY1548" fmla="*/ 2467856 h 7810501"/>
              <a:gd name="connsiteX1549" fmla="*/ 7763245 w 15132683"/>
              <a:gd name="connsiteY1549" fmla="*/ 2467856 h 7810501"/>
              <a:gd name="connsiteX1550" fmla="*/ 7337934 w 15132683"/>
              <a:gd name="connsiteY1550" fmla="*/ 2467856 h 7810501"/>
              <a:gd name="connsiteX1551" fmla="*/ 7337934 w 15132683"/>
              <a:gd name="connsiteY1551" fmla="*/ 2077987 h 7810501"/>
              <a:gd name="connsiteX1552" fmla="*/ 7763245 w 15132683"/>
              <a:gd name="connsiteY1552" fmla="*/ 2077987 h 7810501"/>
              <a:gd name="connsiteX1553" fmla="*/ 7763245 w 15132683"/>
              <a:gd name="connsiteY1553" fmla="*/ 2467856 h 7810501"/>
              <a:gd name="connsiteX1554" fmla="*/ 7319556 w 15132683"/>
              <a:gd name="connsiteY1554" fmla="*/ 2467856 h 7810501"/>
              <a:gd name="connsiteX1555" fmla="*/ 6929687 w 15132683"/>
              <a:gd name="connsiteY1555" fmla="*/ 2467856 h 7810501"/>
              <a:gd name="connsiteX1556" fmla="*/ 6929687 w 15132683"/>
              <a:gd name="connsiteY1556" fmla="*/ 2077987 h 7810501"/>
              <a:gd name="connsiteX1557" fmla="*/ 7319556 w 15132683"/>
              <a:gd name="connsiteY1557" fmla="*/ 2077987 h 7810501"/>
              <a:gd name="connsiteX1558" fmla="*/ 7319556 w 15132683"/>
              <a:gd name="connsiteY1558" fmla="*/ 2467856 h 7810501"/>
              <a:gd name="connsiteX1559" fmla="*/ 6911310 w 15132683"/>
              <a:gd name="connsiteY1559" fmla="*/ 2467856 h 7810501"/>
              <a:gd name="connsiteX1560" fmla="*/ 6521441 w 15132683"/>
              <a:gd name="connsiteY1560" fmla="*/ 2467856 h 7810501"/>
              <a:gd name="connsiteX1561" fmla="*/ 6521441 w 15132683"/>
              <a:gd name="connsiteY1561" fmla="*/ 2077987 h 7810501"/>
              <a:gd name="connsiteX1562" fmla="*/ 6911310 w 15132683"/>
              <a:gd name="connsiteY1562" fmla="*/ 2077987 h 7810501"/>
              <a:gd name="connsiteX1563" fmla="*/ 6911310 w 15132683"/>
              <a:gd name="connsiteY1563" fmla="*/ 2467856 h 7810501"/>
              <a:gd name="connsiteX1564" fmla="*/ 6503063 w 15132683"/>
              <a:gd name="connsiteY1564" fmla="*/ 2467856 h 7810501"/>
              <a:gd name="connsiteX1565" fmla="*/ 6114507 w 15132683"/>
              <a:gd name="connsiteY1565" fmla="*/ 2467856 h 7810501"/>
              <a:gd name="connsiteX1566" fmla="*/ 6114507 w 15132683"/>
              <a:gd name="connsiteY1566" fmla="*/ 2077987 h 7810501"/>
              <a:gd name="connsiteX1567" fmla="*/ 6504376 w 15132683"/>
              <a:gd name="connsiteY1567" fmla="*/ 2077987 h 7810501"/>
              <a:gd name="connsiteX1568" fmla="*/ 6503063 w 15132683"/>
              <a:gd name="connsiteY1568" fmla="*/ 2467856 h 7810501"/>
              <a:gd name="connsiteX1569" fmla="*/ 6096130 w 15132683"/>
              <a:gd name="connsiteY1569" fmla="*/ 2467856 h 7810501"/>
              <a:gd name="connsiteX1570" fmla="*/ 5706261 w 15132683"/>
              <a:gd name="connsiteY1570" fmla="*/ 2467856 h 7810501"/>
              <a:gd name="connsiteX1571" fmla="*/ 5706261 w 15132683"/>
              <a:gd name="connsiteY1571" fmla="*/ 2077987 h 7810501"/>
              <a:gd name="connsiteX1572" fmla="*/ 6096130 w 15132683"/>
              <a:gd name="connsiteY1572" fmla="*/ 2077987 h 7810501"/>
              <a:gd name="connsiteX1573" fmla="*/ 6096130 w 15132683"/>
              <a:gd name="connsiteY1573" fmla="*/ 2467856 h 7810501"/>
              <a:gd name="connsiteX1574" fmla="*/ 5687883 w 15132683"/>
              <a:gd name="connsiteY1574" fmla="*/ 2467856 h 7810501"/>
              <a:gd name="connsiteX1575" fmla="*/ 5298014 w 15132683"/>
              <a:gd name="connsiteY1575" fmla="*/ 2467856 h 7810501"/>
              <a:gd name="connsiteX1576" fmla="*/ 5298014 w 15132683"/>
              <a:gd name="connsiteY1576" fmla="*/ 2077987 h 7810501"/>
              <a:gd name="connsiteX1577" fmla="*/ 5687883 w 15132683"/>
              <a:gd name="connsiteY1577" fmla="*/ 2077987 h 7810501"/>
              <a:gd name="connsiteX1578" fmla="*/ 5687883 w 15132683"/>
              <a:gd name="connsiteY1578" fmla="*/ 2467856 h 7810501"/>
              <a:gd name="connsiteX1579" fmla="*/ 5279637 w 15132683"/>
              <a:gd name="connsiteY1579" fmla="*/ 2467856 h 7810501"/>
              <a:gd name="connsiteX1580" fmla="*/ 4889768 w 15132683"/>
              <a:gd name="connsiteY1580" fmla="*/ 2467856 h 7810501"/>
              <a:gd name="connsiteX1581" fmla="*/ 4889768 w 15132683"/>
              <a:gd name="connsiteY1581" fmla="*/ 2077987 h 7810501"/>
              <a:gd name="connsiteX1582" fmla="*/ 5279637 w 15132683"/>
              <a:gd name="connsiteY1582" fmla="*/ 2077987 h 7810501"/>
              <a:gd name="connsiteX1583" fmla="*/ 5279637 w 15132683"/>
              <a:gd name="connsiteY1583" fmla="*/ 2467856 h 7810501"/>
              <a:gd name="connsiteX1584" fmla="*/ 4871390 w 15132683"/>
              <a:gd name="connsiteY1584" fmla="*/ 2467856 h 7810501"/>
              <a:gd name="connsiteX1585" fmla="*/ 4481522 w 15132683"/>
              <a:gd name="connsiteY1585" fmla="*/ 2467856 h 7810501"/>
              <a:gd name="connsiteX1586" fmla="*/ 4481522 w 15132683"/>
              <a:gd name="connsiteY1586" fmla="*/ 2077987 h 7810501"/>
              <a:gd name="connsiteX1587" fmla="*/ 4871390 w 15132683"/>
              <a:gd name="connsiteY1587" fmla="*/ 2077987 h 7810501"/>
              <a:gd name="connsiteX1588" fmla="*/ 4871390 w 15132683"/>
              <a:gd name="connsiteY1588" fmla="*/ 2467856 h 7810501"/>
              <a:gd name="connsiteX1589" fmla="*/ 4463144 w 15132683"/>
              <a:gd name="connsiteY1589" fmla="*/ 2467856 h 7810501"/>
              <a:gd name="connsiteX1590" fmla="*/ 4073275 w 15132683"/>
              <a:gd name="connsiteY1590" fmla="*/ 2467856 h 7810501"/>
              <a:gd name="connsiteX1591" fmla="*/ 4073275 w 15132683"/>
              <a:gd name="connsiteY1591" fmla="*/ 2077987 h 7810501"/>
              <a:gd name="connsiteX1592" fmla="*/ 4463144 w 15132683"/>
              <a:gd name="connsiteY1592" fmla="*/ 2077987 h 7810501"/>
              <a:gd name="connsiteX1593" fmla="*/ 4463144 w 15132683"/>
              <a:gd name="connsiteY1593" fmla="*/ 2467856 h 7810501"/>
              <a:gd name="connsiteX1594" fmla="*/ 4054898 w 15132683"/>
              <a:gd name="connsiteY1594" fmla="*/ 2467856 h 7810501"/>
              <a:gd name="connsiteX1595" fmla="*/ 3665029 w 15132683"/>
              <a:gd name="connsiteY1595" fmla="*/ 2467856 h 7810501"/>
              <a:gd name="connsiteX1596" fmla="*/ 3665029 w 15132683"/>
              <a:gd name="connsiteY1596" fmla="*/ 2077987 h 7810501"/>
              <a:gd name="connsiteX1597" fmla="*/ 4054898 w 15132683"/>
              <a:gd name="connsiteY1597" fmla="*/ 2077987 h 7810501"/>
              <a:gd name="connsiteX1598" fmla="*/ 4054898 w 15132683"/>
              <a:gd name="connsiteY1598" fmla="*/ 2467856 h 7810501"/>
              <a:gd name="connsiteX1599" fmla="*/ 3646651 w 15132683"/>
              <a:gd name="connsiteY1599" fmla="*/ 2467856 h 7810501"/>
              <a:gd name="connsiteX1600" fmla="*/ 3256782 w 15132683"/>
              <a:gd name="connsiteY1600" fmla="*/ 2467856 h 7810501"/>
              <a:gd name="connsiteX1601" fmla="*/ 3256782 w 15132683"/>
              <a:gd name="connsiteY1601" fmla="*/ 2077987 h 7810501"/>
              <a:gd name="connsiteX1602" fmla="*/ 3646651 w 15132683"/>
              <a:gd name="connsiteY1602" fmla="*/ 2077987 h 7810501"/>
              <a:gd name="connsiteX1603" fmla="*/ 3646651 w 15132683"/>
              <a:gd name="connsiteY1603" fmla="*/ 2467856 h 7810501"/>
              <a:gd name="connsiteX1604" fmla="*/ 3238405 w 15132683"/>
              <a:gd name="connsiteY1604" fmla="*/ 2467856 h 7810501"/>
              <a:gd name="connsiteX1605" fmla="*/ 2848536 w 15132683"/>
              <a:gd name="connsiteY1605" fmla="*/ 2467856 h 7810501"/>
              <a:gd name="connsiteX1606" fmla="*/ 2848536 w 15132683"/>
              <a:gd name="connsiteY1606" fmla="*/ 2077987 h 7810501"/>
              <a:gd name="connsiteX1607" fmla="*/ 3238405 w 15132683"/>
              <a:gd name="connsiteY1607" fmla="*/ 2077987 h 7810501"/>
              <a:gd name="connsiteX1608" fmla="*/ 3238405 w 15132683"/>
              <a:gd name="connsiteY1608" fmla="*/ 2467856 h 7810501"/>
              <a:gd name="connsiteX1609" fmla="*/ 2830158 w 15132683"/>
              <a:gd name="connsiteY1609" fmla="*/ 2467856 h 7810501"/>
              <a:gd name="connsiteX1610" fmla="*/ 2440290 w 15132683"/>
              <a:gd name="connsiteY1610" fmla="*/ 2467856 h 7810501"/>
              <a:gd name="connsiteX1611" fmla="*/ 2440290 w 15132683"/>
              <a:gd name="connsiteY1611" fmla="*/ 2077987 h 7810501"/>
              <a:gd name="connsiteX1612" fmla="*/ 2830158 w 15132683"/>
              <a:gd name="connsiteY1612" fmla="*/ 2077987 h 7810501"/>
              <a:gd name="connsiteX1613" fmla="*/ 2830158 w 15132683"/>
              <a:gd name="connsiteY1613" fmla="*/ 2467856 h 7810501"/>
              <a:gd name="connsiteX1614" fmla="*/ 2423225 w 15132683"/>
              <a:gd name="connsiteY1614" fmla="*/ 2467856 h 7810501"/>
              <a:gd name="connsiteX1615" fmla="*/ 2033356 w 15132683"/>
              <a:gd name="connsiteY1615" fmla="*/ 2467856 h 7810501"/>
              <a:gd name="connsiteX1616" fmla="*/ 2033356 w 15132683"/>
              <a:gd name="connsiteY1616" fmla="*/ 2077987 h 7810501"/>
              <a:gd name="connsiteX1617" fmla="*/ 2423225 w 15132683"/>
              <a:gd name="connsiteY1617" fmla="*/ 2077987 h 7810501"/>
              <a:gd name="connsiteX1618" fmla="*/ 2423225 w 15132683"/>
              <a:gd name="connsiteY1618" fmla="*/ 2467856 h 7810501"/>
              <a:gd name="connsiteX1619" fmla="*/ 2423225 w 15132683"/>
              <a:gd name="connsiteY1619" fmla="*/ 2486233 h 7810501"/>
              <a:gd name="connsiteX1620" fmla="*/ 2423225 w 15132683"/>
              <a:gd name="connsiteY1620" fmla="*/ 2876102 h 7810501"/>
              <a:gd name="connsiteX1621" fmla="*/ 2033356 w 15132683"/>
              <a:gd name="connsiteY1621" fmla="*/ 2876102 h 7810501"/>
              <a:gd name="connsiteX1622" fmla="*/ 2033356 w 15132683"/>
              <a:gd name="connsiteY1622" fmla="*/ 2486233 h 7810501"/>
              <a:gd name="connsiteX1623" fmla="*/ 2423225 w 15132683"/>
              <a:gd name="connsiteY1623" fmla="*/ 2486233 h 7810501"/>
              <a:gd name="connsiteX1624" fmla="*/ 2423225 w 15132683"/>
              <a:gd name="connsiteY1624" fmla="*/ 2894480 h 7810501"/>
              <a:gd name="connsiteX1625" fmla="*/ 2423225 w 15132683"/>
              <a:gd name="connsiteY1625" fmla="*/ 3284349 h 7810501"/>
              <a:gd name="connsiteX1626" fmla="*/ 2033356 w 15132683"/>
              <a:gd name="connsiteY1626" fmla="*/ 3284349 h 7810501"/>
              <a:gd name="connsiteX1627" fmla="*/ 2033356 w 15132683"/>
              <a:gd name="connsiteY1627" fmla="*/ 2894480 h 7810501"/>
              <a:gd name="connsiteX1628" fmla="*/ 2423225 w 15132683"/>
              <a:gd name="connsiteY1628" fmla="*/ 2894480 h 7810501"/>
              <a:gd name="connsiteX1629" fmla="*/ 2423225 w 15132683"/>
              <a:gd name="connsiteY1629" fmla="*/ 3302726 h 7810501"/>
              <a:gd name="connsiteX1630" fmla="*/ 2423225 w 15132683"/>
              <a:gd name="connsiteY1630" fmla="*/ 3692595 h 7810501"/>
              <a:gd name="connsiteX1631" fmla="*/ 2033356 w 15132683"/>
              <a:gd name="connsiteY1631" fmla="*/ 3692595 h 7810501"/>
              <a:gd name="connsiteX1632" fmla="*/ 2033356 w 15132683"/>
              <a:gd name="connsiteY1632" fmla="*/ 3302726 h 7810501"/>
              <a:gd name="connsiteX1633" fmla="*/ 2423225 w 15132683"/>
              <a:gd name="connsiteY1633" fmla="*/ 3302726 h 7810501"/>
              <a:gd name="connsiteX1634" fmla="*/ 2423225 w 15132683"/>
              <a:gd name="connsiteY1634" fmla="*/ 3710973 h 7810501"/>
              <a:gd name="connsiteX1635" fmla="*/ 2423225 w 15132683"/>
              <a:gd name="connsiteY1635" fmla="*/ 4100841 h 7810501"/>
              <a:gd name="connsiteX1636" fmla="*/ 2033356 w 15132683"/>
              <a:gd name="connsiteY1636" fmla="*/ 4100841 h 7810501"/>
              <a:gd name="connsiteX1637" fmla="*/ 2033356 w 15132683"/>
              <a:gd name="connsiteY1637" fmla="*/ 3710973 h 7810501"/>
              <a:gd name="connsiteX1638" fmla="*/ 2423225 w 15132683"/>
              <a:gd name="connsiteY1638" fmla="*/ 3710973 h 7810501"/>
              <a:gd name="connsiteX1639" fmla="*/ 2423225 w 15132683"/>
              <a:gd name="connsiteY1639" fmla="*/ 4119219 h 7810501"/>
              <a:gd name="connsiteX1640" fmla="*/ 2423225 w 15132683"/>
              <a:gd name="connsiteY1640" fmla="*/ 4509088 h 7810501"/>
              <a:gd name="connsiteX1641" fmla="*/ 2033356 w 15132683"/>
              <a:gd name="connsiteY1641" fmla="*/ 4509088 h 7810501"/>
              <a:gd name="connsiteX1642" fmla="*/ 2033356 w 15132683"/>
              <a:gd name="connsiteY1642" fmla="*/ 4119219 h 7810501"/>
              <a:gd name="connsiteX1643" fmla="*/ 2423225 w 15132683"/>
              <a:gd name="connsiteY1643" fmla="*/ 4119219 h 7810501"/>
              <a:gd name="connsiteX1644" fmla="*/ 2423225 w 15132683"/>
              <a:gd name="connsiteY1644" fmla="*/ 4527465 h 7810501"/>
              <a:gd name="connsiteX1645" fmla="*/ 2423225 w 15132683"/>
              <a:gd name="connsiteY1645" fmla="*/ 4917334 h 7810501"/>
              <a:gd name="connsiteX1646" fmla="*/ 2033356 w 15132683"/>
              <a:gd name="connsiteY1646" fmla="*/ 4917334 h 7810501"/>
              <a:gd name="connsiteX1647" fmla="*/ 2033356 w 15132683"/>
              <a:gd name="connsiteY1647" fmla="*/ 4527465 h 7810501"/>
              <a:gd name="connsiteX1648" fmla="*/ 2423225 w 15132683"/>
              <a:gd name="connsiteY1648" fmla="*/ 4527465 h 7810501"/>
              <a:gd name="connsiteX1649" fmla="*/ 2423225 w 15132683"/>
              <a:gd name="connsiteY1649" fmla="*/ 4934399 h 7810501"/>
              <a:gd name="connsiteX1650" fmla="*/ 2423225 w 15132683"/>
              <a:gd name="connsiteY1650" fmla="*/ 5324268 h 7810501"/>
              <a:gd name="connsiteX1651" fmla="*/ 2033356 w 15132683"/>
              <a:gd name="connsiteY1651" fmla="*/ 5324268 h 7810501"/>
              <a:gd name="connsiteX1652" fmla="*/ 2033356 w 15132683"/>
              <a:gd name="connsiteY1652" fmla="*/ 4934399 h 7810501"/>
              <a:gd name="connsiteX1653" fmla="*/ 2423225 w 15132683"/>
              <a:gd name="connsiteY1653" fmla="*/ 4934399 h 7810501"/>
              <a:gd name="connsiteX1654" fmla="*/ 2423225 w 15132683"/>
              <a:gd name="connsiteY1654" fmla="*/ 5342645 h 7810501"/>
              <a:gd name="connsiteX1655" fmla="*/ 2423225 w 15132683"/>
              <a:gd name="connsiteY1655" fmla="*/ 5732514 h 7810501"/>
              <a:gd name="connsiteX1656" fmla="*/ 2033356 w 15132683"/>
              <a:gd name="connsiteY1656" fmla="*/ 5732514 h 7810501"/>
              <a:gd name="connsiteX1657" fmla="*/ 2033356 w 15132683"/>
              <a:gd name="connsiteY1657" fmla="*/ 5342645 h 7810501"/>
              <a:gd name="connsiteX1658" fmla="*/ 2423225 w 15132683"/>
              <a:gd name="connsiteY1658" fmla="*/ 5342645 h 7810501"/>
              <a:gd name="connsiteX1659" fmla="*/ 2441602 w 15132683"/>
              <a:gd name="connsiteY1659" fmla="*/ 5342645 h 7810501"/>
              <a:gd name="connsiteX1660" fmla="*/ 2831471 w 15132683"/>
              <a:gd name="connsiteY1660" fmla="*/ 5342645 h 7810501"/>
              <a:gd name="connsiteX1661" fmla="*/ 2831471 w 15132683"/>
              <a:gd name="connsiteY1661" fmla="*/ 5732514 h 7810501"/>
              <a:gd name="connsiteX1662" fmla="*/ 2441602 w 15132683"/>
              <a:gd name="connsiteY1662" fmla="*/ 5732514 h 7810501"/>
              <a:gd name="connsiteX1663" fmla="*/ 2441602 w 15132683"/>
              <a:gd name="connsiteY1663" fmla="*/ 5342645 h 7810501"/>
              <a:gd name="connsiteX1664" fmla="*/ 2849849 w 15132683"/>
              <a:gd name="connsiteY1664" fmla="*/ 5342645 h 7810501"/>
              <a:gd name="connsiteX1665" fmla="*/ 3239718 w 15132683"/>
              <a:gd name="connsiteY1665" fmla="*/ 5342645 h 7810501"/>
              <a:gd name="connsiteX1666" fmla="*/ 3239718 w 15132683"/>
              <a:gd name="connsiteY1666" fmla="*/ 5732514 h 7810501"/>
              <a:gd name="connsiteX1667" fmla="*/ 2849849 w 15132683"/>
              <a:gd name="connsiteY1667" fmla="*/ 5732514 h 7810501"/>
              <a:gd name="connsiteX1668" fmla="*/ 2849849 w 15132683"/>
              <a:gd name="connsiteY1668" fmla="*/ 5342645 h 7810501"/>
              <a:gd name="connsiteX1669" fmla="*/ 3258095 w 15132683"/>
              <a:gd name="connsiteY1669" fmla="*/ 5342645 h 7810501"/>
              <a:gd name="connsiteX1670" fmla="*/ 3646651 w 15132683"/>
              <a:gd name="connsiteY1670" fmla="*/ 5342645 h 7810501"/>
              <a:gd name="connsiteX1671" fmla="*/ 3646651 w 15132683"/>
              <a:gd name="connsiteY1671" fmla="*/ 5732514 h 7810501"/>
              <a:gd name="connsiteX1672" fmla="*/ 3256782 w 15132683"/>
              <a:gd name="connsiteY1672" fmla="*/ 5732514 h 7810501"/>
              <a:gd name="connsiteX1673" fmla="*/ 3256782 w 15132683"/>
              <a:gd name="connsiteY1673" fmla="*/ 5342645 h 7810501"/>
              <a:gd name="connsiteX1674" fmla="*/ 3665029 w 15132683"/>
              <a:gd name="connsiteY1674" fmla="*/ 5342645 h 7810501"/>
              <a:gd name="connsiteX1675" fmla="*/ 4054898 w 15132683"/>
              <a:gd name="connsiteY1675" fmla="*/ 5342645 h 7810501"/>
              <a:gd name="connsiteX1676" fmla="*/ 4054898 w 15132683"/>
              <a:gd name="connsiteY1676" fmla="*/ 5732514 h 7810501"/>
              <a:gd name="connsiteX1677" fmla="*/ 3665029 w 15132683"/>
              <a:gd name="connsiteY1677" fmla="*/ 5732514 h 7810501"/>
              <a:gd name="connsiteX1678" fmla="*/ 3665029 w 15132683"/>
              <a:gd name="connsiteY1678" fmla="*/ 5342645 h 7810501"/>
              <a:gd name="connsiteX1679" fmla="*/ 4073275 w 15132683"/>
              <a:gd name="connsiteY1679" fmla="*/ 5342645 h 7810501"/>
              <a:gd name="connsiteX1680" fmla="*/ 4463144 w 15132683"/>
              <a:gd name="connsiteY1680" fmla="*/ 5342645 h 7810501"/>
              <a:gd name="connsiteX1681" fmla="*/ 4463144 w 15132683"/>
              <a:gd name="connsiteY1681" fmla="*/ 5732514 h 7810501"/>
              <a:gd name="connsiteX1682" fmla="*/ 4073275 w 15132683"/>
              <a:gd name="connsiteY1682" fmla="*/ 5732514 h 7810501"/>
              <a:gd name="connsiteX1683" fmla="*/ 4073275 w 15132683"/>
              <a:gd name="connsiteY1683" fmla="*/ 5342645 h 7810501"/>
              <a:gd name="connsiteX1684" fmla="*/ 4481522 w 15132683"/>
              <a:gd name="connsiteY1684" fmla="*/ 5342645 h 7810501"/>
              <a:gd name="connsiteX1685" fmla="*/ 4871390 w 15132683"/>
              <a:gd name="connsiteY1685" fmla="*/ 5342645 h 7810501"/>
              <a:gd name="connsiteX1686" fmla="*/ 4871390 w 15132683"/>
              <a:gd name="connsiteY1686" fmla="*/ 5732514 h 7810501"/>
              <a:gd name="connsiteX1687" fmla="*/ 4481522 w 15132683"/>
              <a:gd name="connsiteY1687" fmla="*/ 5732514 h 7810501"/>
              <a:gd name="connsiteX1688" fmla="*/ 4481522 w 15132683"/>
              <a:gd name="connsiteY1688" fmla="*/ 5342645 h 7810501"/>
              <a:gd name="connsiteX1689" fmla="*/ 4889768 w 15132683"/>
              <a:gd name="connsiteY1689" fmla="*/ 5342645 h 7810501"/>
              <a:gd name="connsiteX1690" fmla="*/ 5279637 w 15132683"/>
              <a:gd name="connsiteY1690" fmla="*/ 5342645 h 7810501"/>
              <a:gd name="connsiteX1691" fmla="*/ 5279637 w 15132683"/>
              <a:gd name="connsiteY1691" fmla="*/ 5732514 h 7810501"/>
              <a:gd name="connsiteX1692" fmla="*/ 4889768 w 15132683"/>
              <a:gd name="connsiteY1692" fmla="*/ 5732514 h 7810501"/>
              <a:gd name="connsiteX1693" fmla="*/ 4889768 w 15132683"/>
              <a:gd name="connsiteY1693" fmla="*/ 5342645 h 7810501"/>
              <a:gd name="connsiteX1694" fmla="*/ 5298014 w 15132683"/>
              <a:gd name="connsiteY1694" fmla="*/ 5342645 h 7810501"/>
              <a:gd name="connsiteX1695" fmla="*/ 5687883 w 15132683"/>
              <a:gd name="connsiteY1695" fmla="*/ 5342645 h 7810501"/>
              <a:gd name="connsiteX1696" fmla="*/ 5687883 w 15132683"/>
              <a:gd name="connsiteY1696" fmla="*/ 5732514 h 7810501"/>
              <a:gd name="connsiteX1697" fmla="*/ 5298014 w 15132683"/>
              <a:gd name="connsiteY1697" fmla="*/ 5732514 h 7810501"/>
              <a:gd name="connsiteX1698" fmla="*/ 5298014 w 15132683"/>
              <a:gd name="connsiteY1698" fmla="*/ 5342645 h 7810501"/>
              <a:gd name="connsiteX1699" fmla="*/ 5706261 w 15132683"/>
              <a:gd name="connsiteY1699" fmla="*/ 5342645 h 7810501"/>
              <a:gd name="connsiteX1700" fmla="*/ 6096130 w 15132683"/>
              <a:gd name="connsiteY1700" fmla="*/ 5342645 h 7810501"/>
              <a:gd name="connsiteX1701" fmla="*/ 6096130 w 15132683"/>
              <a:gd name="connsiteY1701" fmla="*/ 5732514 h 7810501"/>
              <a:gd name="connsiteX1702" fmla="*/ 5706261 w 15132683"/>
              <a:gd name="connsiteY1702" fmla="*/ 5732514 h 7810501"/>
              <a:gd name="connsiteX1703" fmla="*/ 5706261 w 15132683"/>
              <a:gd name="connsiteY1703" fmla="*/ 5342645 h 7810501"/>
              <a:gd name="connsiteX1704" fmla="*/ 6114507 w 15132683"/>
              <a:gd name="connsiteY1704" fmla="*/ 5342645 h 7810501"/>
              <a:gd name="connsiteX1705" fmla="*/ 6504376 w 15132683"/>
              <a:gd name="connsiteY1705" fmla="*/ 5342645 h 7810501"/>
              <a:gd name="connsiteX1706" fmla="*/ 6504376 w 15132683"/>
              <a:gd name="connsiteY1706" fmla="*/ 5732514 h 7810501"/>
              <a:gd name="connsiteX1707" fmla="*/ 6114507 w 15132683"/>
              <a:gd name="connsiteY1707" fmla="*/ 5732514 h 7810501"/>
              <a:gd name="connsiteX1708" fmla="*/ 6114507 w 15132683"/>
              <a:gd name="connsiteY1708" fmla="*/ 5342645 h 7810501"/>
              <a:gd name="connsiteX1709" fmla="*/ 6522753 w 15132683"/>
              <a:gd name="connsiteY1709" fmla="*/ 5342645 h 7810501"/>
              <a:gd name="connsiteX1710" fmla="*/ 6912622 w 15132683"/>
              <a:gd name="connsiteY1710" fmla="*/ 5342645 h 7810501"/>
              <a:gd name="connsiteX1711" fmla="*/ 6912622 w 15132683"/>
              <a:gd name="connsiteY1711" fmla="*/ 5732514 h 7810501"/>
              <a:gd name="connsiteX1712" fmla="*/ 6522753 w 15132683"/>
              <a:gd name="connsiteY1712" fmla="*/ 5732514 h 7810501"/>
              <a:gd name="connsiteX1713" fmla="*/ 6522753 w 15132683"/>
              <a:gd name="connsiteY1713" fmla="*/ 5342645 h 7810501"/>
              <a:gd name="connsiteX1714" fmla="*/ 6931000 w 15132683"/>
              <a:gd name="connsiteY1714" fmla="*/ 5342645 h 7810501"/>
              <a:gd name="connsiteX1715" fmla="*/ 7320869 w 15132683"/>
              <a:gd name="connsiteY1715" fmla="*/ 5342645 h 7810501"/>
              <a:gd name="connsiteX1716" fmla="*/ 7320869 w 15132683"/>
              <a:gd name="connsiteY1716" fmla="*/ 5732514 h 7810501"/>
              <a:gd name="connsiteX1717" fmla="*/ 6931000 w 15132683"/>
              <a:gd name="connsiteY1717" fmla="*/ 5732514 h 7810501"/>
              <a:gd name="connsiteX1718" fmla="*/ 6931000 w 15132683"/>
              <a:gd name="connsiteY1718" fmla="*/ 5342645 h 7810501"/>
              <a:gd name="connsiteX1719" fmla="*/ 7337934 w 15132683"/>
              <a:gd name="connsiteY1719" fmla="*/ 5342645 h 7810501"/>
              <a:gd name="connsiteX1720" fmla="*/ 7763245 w 15132683"/>
              <a:gd name="connsiteY1720" fmla="*/ 5342645 h 7810501"/>
              <a:gd name="connsiteX1721" fmla="*/ 7763245 w 15132683"/>
              <a:gd name="connsiteY1721" fmla="*/ 5732514 h 7810501"/>
              <a:gd name="connsiteX1722" fmla="*/ 7337934 w 15132683"/>
              <a:gd name="connsiteY1722" fmla="*/ 5732514 h 7810501"/>
              <a:gd name="connsiteX1723" fmla="*/ 7337934 w 15132683"/>
              <a:gd name="connsiteY1723" fmla="*/ 5342645 h 7810501"/>
              <a:gd name="connsiteX1724" fmla="*/ 8191182 w 15132683"/>
              <a:gd name="connsiteY1724" fmla="*/ 5342645 h 7810501"/>
              <a:gd name="connsiteX1725" fmla="*/ 8581051 w 15132683"/>
              <a:gd name="connsiteY1725" fmla="*/ 5342645 h 7810501"/>
              <a:gd name="connsiteX1726" fmla="*/ 8581051 w 15132683"/>
              <a:gd name="connsiteY1726" fmla="*/ 5732514 h 7810501"/>
              <a:gd name="connsiteX1727" fmla="*/ 8191182 w 15132683"/>
              <a:gd name="connsiteY1727" fmla="*/ 5732514 h 7810501"/>
              <a:gd name="connsiteX1728" fmla="*/ 8191182 w 15132683"/>
              <a:gd name="connsiteY1728" fmla="*/ 5342645 h 7810501"/>
              <a:gd name="connsiteX1729" fmla="*/ 8598116 w 15132683"/>
              <a:gd name="connsiteY1729" fmla="*/ 5342645 h 7810501"/>
              <a:gd name="connsiteX1730" fmla="*/ 8987985 w 15132683"/>
              <a:gd name="connsiteY1730" fmla="*/ 5342645 h 7810501"/>
              <a:gd name="connsiteX1731" fmla="*/ 8987985 w 15132683"/>
              <a:gd name="connsiteY1731" fmla="*/ 5732514 h 7810501"/>
              <a:gd name="connsiteX1732" fmla="*/ 8598116 w 15132683"/>
              <a:gd name="connsiteY1732" fmla="*/ 5732514 h 7810501"/>
              <a:gd name="connsiteX1733" fmla="*/ 8598116 w 15132683"/>
              <a:gd name="connsiteY1733" fmla="*/ 5342645 h 7810501"/>
              <a:gd name="connsiteX1734" fmla="*/ 9006362 w 15132683"/>
              <a:gd name="connsiteY1734" fmla="*/ 5342645 h 7810501"/>
              <a:gd name="connsiteX1735" fmla="*/ 9396231 w 15132683"/>
              <a:gd name="connsiteY1735" fmla="*/ 5342645 h 7810501"/>
              <a:gd name="connsiteX1736" fmla="*/ 9396231 w 15132683"/>
              <a:gd name="connsiteY1736" fmla="*/ 5732514 h 7810501"/>
              <a:gd name="connsiteX1737" fmla="*/ 9006362 w 15132683"/>
              <a:gd name="connsiteY1737" fmla="*/ 5732514 h 7810501"/>
              <a:gd name="connsiteX1738" fmla="*/ 9006362 w 15132683"/>
              <a:gd name="connsiteY1738" fmla="*/ 5342645 h 7810501"/>
              <a:gd name="connsiteX1739" fmla="*/ 9414609 w 15132683"/>
              <a:gd name="connsiteY1739" fmla="*/ 5342645 h 7810501"/>
              <a:gd name="connsiteX1740" fmla="*/ 9804477 w 15132683"/>
              <a:gd name="connsiteY1740" fmla="*/ 5342645 h 7810501"/>
              <a:gd name="connsiteX1741" fmla="*/ 9804477 w 15132683"/>
              <a:gd name="connsiteY1741" fmla="*/ 5732514 h 7810501"/>
              <a:gd name="connsiteX1742" fmla="*/ 9414609 w 15132683"/>
              <a:gd name="connsiteY1742" fmla="*/ 5732514 h 7810501"/>
              <a:gd name="connsiteX1743" fmla="*/ 9414609 w 15132683"/>
              <a:gd name="connsiteY1743" fmla="*/ 5342645 h 7810501"/>
              <a:gd name="connsiteX1744" fmla="*/ 9822855 w 15132683"/>
              <a:gd name="connsiteY1744" fmla="*/ 5342645 h 7810501"/>
              <a:gd name="connsiteX1745" fmla="*/ 10212724 w 15132683"/>
              <a:gd name="connsiteY1745" fmla="*/ 5342645 h 7810501"/>
              <a:gd name="connsiteX1746" fmla="*/ 10212724 w 15132683"/>
              <a:gd name="connsiteY1746" fmla="*/ 5732514 h 7810501"/>
              <a:gd name="connsiteX1747" fmla="*/ 9822855 w 15132683"/>
              <a:gd name="connsiteY1747" fmla="*/ 5732514 h 7810501"/>
              <a:gd name="connsiteX1748" fmla="*/ 9822855 w 15132683"/>
              <a:gd name="connsiteY1748" fmla="*/ 5342645 h 7810501"/>
              <a:gd name="connsiteX1749" fmla="*/ 10231101 w 15132683"/>
              <a:gd name="connsiteY1749" fmla="*/ 5342645 h 7810501"/>
              <a:gd name="connsiteX1750" fmla="*/ 10620970 w 15132683"/>
              <a:gd name="connsiteY1750" fmla="*/ 5342645 h 7810501"/>
              <a:gd name="connsiteX1751" fmla="*/ 10620970 w 15132683"/>
              <a:gd name="connsiteY1751" fmla="*/ 5732514 h 7810501"/>
              <a:gd name="connsiteX1752" fmla="*/ 10231101 w 15132683"/>
              <a:gd name="connsiteY1752" fmla="*/ 5732514 h 7810501"/>
              <a:gd name="connsiteX1753" fmla="*/ 10231101 w 15132683"/>
              <a:gd name="connsiteY1753" fmla="*/ 5342645 h 7810501"/>
              <a:gd name="connsiteX1754" fmla="*/ 10639348 w 15132683"/>
              <a:gd name="connsiteY1754" fmla="*/ 5342645 h 7810501"/>
              <a:gd name="connsiteX1755" fmla="*/ 11029217 w 15132683"/>
              <a:gd name="connsiteY1755" fmla="*/ 5342645 h 7810501"/>
              <a:gd name="connsiteX1756" fmla="*/ 11029217 w 15132683"/>
              <a:gd name="connsiteY1756" fmla="*/ 5732514 h 7810501"/>
              <a:gd name="connsiteX1757" fmla="*/ 10639348 w 15132683"/>
              <a:gd name="connsiteY1757" fmla="*/ 5732514 h 7810501"/>
              <a:gd name="connsiteX1758" fmla="*/ 10639348 w 15132683"/>
              <a:gd name="connsiteY1758" fmla="*/ 5342645 h 7810501"/>
              <a:gd name="connsiteX1759" fmla="*/ 11047594 w 15132683"/>
              <a:gd name="connsiteY1759" fmla="*/ 5342645 h 7810501"/>
              <a:gd name="connsiteX1760" fmla="*/ 11437463 w 15132683"/>
              <a:gd name="connsiteY1760" fmla="*/ 5342645 h 7810501"/>
              <a:gd name="connsiteX1761" fmla="*/ 11437463 w 15132683"/>
              <a:gd name="connsiteY1761" fmla="*/ 5732514 h 7810501"/>
              <a:gd name="connsiteX1762" fmla="*/ 11047594 w 15132683"/>
              <a:gd name="connsiteY1762" fmla="*/ 5732514 h 7810501"/>
              <a:gd name="connsiteX1763" fmla="*/ 11047594 w 15132683"/>
              <a:gd name="connsiteY1763" fmla="*/ 5342645 h 7810501"/>
              <a:gd name="connsiteX1764" fmla="*/ 11455841 w 15132683"/>
              <a:gd name="connsiteY1764" fmla="*/ 5342645 h 7810501"/>
              <a:gd name="connsiteX1765" fmla="*/ 11845709 w 15132683"/>
              <a:gd name="connsiteY1765" fmla="*/ 5342645 h 7810501"/>
              <a:gd name="connsiteX1766" fmla="*/ 11845709 w 15132683"/>
              <a:gd name="connsiteY1766" fmla="*/ 5732514 h 7810501"/>
              <a:gd name="connsiteX1767" fmla="*/ 11455841 w 15132683"/>
              <a:gd name="connsiteY1767" fmla="*/ 5732514 h 7810501"/>
              <a:gd name="connsiteX1768" fmla="*/ 11455841 w 15132683"/>
              <a:gd name="connsiteY1768" fmla="*/ 5342645 h 7810501"/>
              <a:gd name="connsiteX1769" fmla="*/ 11864087 w 15132683"/>
              <a:gd name="connsiteY1769" fmla="*/ 5342645 h 7810501"/>
              <a:gd name="connsiteX1770" fmla="*/ 12253956 w 15132683"/>
              <a:gd name="connsiteY1770" fmla="*/ 5342645 h 7810501"/>
              <a:gd name="connsiteX1771" fmla="*/ 12253956 w 15132683"/>
              <a:gd name="connsiteY1771" fmla="*/ 5732514 h 7810501"/>
              <a:gd name="connsiteX1772" fmla="*/ 11864087 w 15132683"/>
              <a:gd name="connsiteY1772" fmla="*/ 5732514 h 7810501"/>
              <a:gd name="connsiteX1773" fmla="*/ 11864087 w 15132683"/>
              <a:gd name="connsiteY1773" fmla="*/ 5342645 h 7810501"/>
              <a:gd name="connsiteX1774" fmla="*/ 12271020 w 15132683"/>
              <a:gd name="connsiteY1774" fmla="*/ 5342645 h 7810501"/>
              <a:gd name="connsiteX1775" fmla="*/ 12660889 w 15132683"/>
              <a:gd name="connsiteY1775" fmla="*/ 5342645 h 7810501"/>
              <a:gd name="connsiteX1776" fmla="*/ 12660889 w 15132683"/>
              <a:gd name="connsiteY1776" fmla="*/ 5732514 h 7810501"/>
              <a:gd name="connsiteX1777" fmla="*/ 12271020 w 15132683"/>
              <a:gd name="connsiteY1777" fmla="*/ 5732514 h 7810501"/>
              <a:gd name="connsiteX1778" fmla="*/ 12271020 w 15132683"/>
              <a:gd name="connsiteY1778" fmla="*/ 5342645 h 7810501"/>
              <a:gd name="connsiteX1779" fmla="*/ 12679266 w 15132683"/>
              <a:gd name="connsiteY1779" fmla="*/ 5342645 h 7810501"/>
              <a:gd name="connsiteX1780" fmla="*/ 13069135 w 15132683"/>
              <a:gd name="connsiteY1780" fmla="*/ 5342645 h 7810501"/>
              <a:gd name="connsiteX1781" fmla="*/ 13069135 w 15132683"/>
              <a:gd name="connsiteY1781" fmla="*/ 5732514 h 7810501"/>
              <a:gd name="connsiteX1782" fmla="*/ 12679266 w 15132683"/>
              <a:gd name="connsiteY1782" fmla="*/ 5732514 h 7810501"/>
              <a:gd name="connsiteX1783" fmla="*/ 12679266 w 15132683"/>
              <a:gd name="connsiteY1783" fmla="*/ 5342645 h 7810501"/>
              <a:gd name="connsiteX1784" fmla="*/ 12679266 w 15132683"/>
              <a:gd name="connsiteY1784" fmla="*/ 5324268 h 7810501"/>
              <a:gd name="connsiteX1785" fmla="*/ 12679266 w 15132683"/>
              <a:gd name="connsiteY1785" fmla="*/ 4934399 h 7810501"/>
              <a:gd name="connsiteX1786" fmla="*/ 13069135 w 15132683"/>
              <a:gd name="connsiteY1786" fmla="*/ 4934399 h 7810501"/>
              <a:gd name="connsiteX1787" fmla="*/ 13069135 w 15132683"/>
              <a:gd name="connsiteY1787" fmla="*/ 5324268 h 7810501"/>
              <a:gd name="connsiteX1788" fmla="*/ 12679266 w 15132683"/>
              <a:gd name="connsiteY1788" fmla="*/ 5324268 h 7810501"/>
              <a:gd name="connsiteX1789" fmla="*/ 12679266 w 15132683"/>
              <a:gd name="connsiteY1789" fmla="*/ 4916021 h 7810501"/>
              <a:gd name="connsiteX1790" fmla="*/ 12679266 w 15132683"/>
              <a:gd name="connsiteY1790" fmla="*/ 4526153 h 7810501"/>
              <a:gd name="connsiteX1791" fmla="*/ 13069135 w 15132683"/>
              <a:gd name="connsiteY1791" fmla="*/ 4526153 h 7810501"/>
              <a:gd name="connsiteX1792" fmla="*/ 13069135 w 15132683"/>
              <a:gd name="connsiteY1792" fmla="*/ 4916021 h 7810501"/>
              <a:gd name="connsiteX1793" fmla="*/ 12679266 w 15132683"/>
              <a:gd name="connsiteY1793" fmla="*/ 4916021 h 7810501"/>
              <a:gd name="connsiteX1794" fmla="*/ 12679266 w 15132683"/>
              <a:gd name="connsiteY1794" fmla="*/ 4507775 h 7810501"/>
              <a:gd name="connsiteX1795" fmla="*/ 12679266 w 15132683"/>
              <a:gd name="connsiteY1795" fmla="*/ 4117906 h 7810501"/>
              <a:gd name="connsiteX1796" fmla="*/ 13069135 w 15132683"/>
              <a:gd name="connsiteY1796" fmla="*/ 4117906 h 7810501"/>
              <a:gd name="connsiteX1797" fmla="*/ 13069135 w 15132683"/>
              <a:gd name="connsiteY1797" fmla="*/ 4507775 h 7810501"/>
              <a:gd name="connsiteX1798" fmla="*/ 12679266 w 15132683"/>
              <a:gd name="connsiteY1798" fmla="*/ 4507775 h 7810501"/>
              <a:gd name="connsiteX1799" fmla="*/ 12679266 w 15132683"/>
              <a:gd name="connsiteY1799" fmla="*/ 4099528 h 7810501"/>
              <a:gd name="connsiteX1800" fmla="*/ 12679266 w 15132683"/>
              <a:gd name="connsiteY1800" fmla="*/ 3709660 h 7810501"/>
              <a:gd name="connsiteX1801" fmla="*/ 13069135 w 15132683"/>
              <a:gd name="connsiteY1801" fmla="*/ 3709660 h 7810501"/>
              <a:gd name="connsiteX1802" fmla="*/ 13069135 w 15132683"/>
              <a:gd name="connsiteY1802" fmla="*/ 4099528 h 7810501"/>
              <a:gd name="connsiteX1803" fmla="*/ 12679266 w 15132683"/>
              <a:gd name="connsiteY1803" fmla="*/ 4099528 h 7810501"/>
              <a:gd name="connsiteX1804" fmla="*/ 12679266 w 15132683"/>
              <a:gd name="connsiteY1804" fmla="*/ 3692595 h 7810501"/>
              <a:gd name="connsiteX1805" fmla="*/ 12679266 w 15132683"/>
              <a:gd name="connsiteY1805" fmla="*/ 3302726 h 7810501"/>
              <a:gd name="connsiteX1806" fmla="*/ 13069135 w 15132683"/>
              <a:gd name="connsiteY1806" fmla="*/ 3302726 h 7810501"/>
              <a:gd name="connsiteX1807" fmla="*/ 13069135 w 15132683"/>
              <a:gd name="connsiteY1807" fmla="*/ 3692595 h 7810501"/>
              <a:gd name="connsiteX1808" fmla="*/ 12679266 w 15132683"/>
              <a:gd name="connsiteY1808" fmla="*/ 3692595 h 7810501"/>
              <a:gd name="connsiteX1809" fmla="*/ 12679266 w 15132683"/>
              <a:gd name="connsiteY1809" fmla="*/ 3284349 h 7810501"/>
              <a:gd name="connsiteX1810" fmla="*/ 12679266 w 15132683"/>
              <a:gd name="connsiteY1810" fmla="*/ 2894480 h 7810501"/>
              <a:gd name="connsiteX1811" fmla="*/ 13069135 w 15132683"/>
              <a:gd name="connsiteY1811" fmla="*/ 2894480 h 7810501"/>
              <a:gd name="connsiteX1812" fmla="*/ 13069135 w 15132683"/>
              <a:gd name="connsiteY1812" fmla="*/ 3284349 h 7810501"/>
              <a:gd name="connsiteX1813" fmla="*/ 12679266 w 15132683"/>
              <a:gd name="connsiteY1813" fmla="*/ 3284349 h 7810501"/>
              <a:gd name="connsiteX1814" fmla="*/ 12679266 w 15132683"/>
              <a:gd name="connsiteY1814" fmla="*/ 2876102 h 7810501"/>
              <a:gd name="connsiteX1815" fmla="*/ 12679266 w 15132683"/>
              <a:gd name="connsiteY1815" fmla="*/ 2486233 h 7810501"/>
              <a:gd name="connsiteX1816" fmla="*/ 13069135 w 15132683"/>
              <a:gd name="connsiteY1816" fmla="*/ 2486233 h 7810501"/>
              <a:gd name="connsiteX1817" fmla="*/ 13069135 w 15132683"/>
              <a:gd name="connsiteY1817" fmla="*/ 2876102 h 7810501"/>
              <a:gd name="connsiteX1818" fmla="*/ 12679266 w 15132683"/>
              <a:gd name="connsiteY1818" fmla="*/ 2876102 h 7810501"/>
              <a:gd name="connsiteX1819" fmla="*/ 12679266 w 15132683"/>
              <a:gd name="connsiteY1819" fmla="*/ 2467856 h 7810501"/>
              <a:gd name="connsiteX1820" fmla="*/ 12679266 w 15132683"/>
              <a:gd name="connsiteY1820" fmla="*/ 2077987 h 7810501"/>
              <a:gd name="connsiteX1821" fmla="*/ 13069135 w 15132683"/>
              <a:gd name="connsiteY1821" fmla="*/ 2077987 h 7810501"/>
              <a:gd name="connsiteX1822" fmla="*/ 13069135 w 15132683"/>
              <a:gd name="connsiteY1822" fmla="*/ 2467856 h 7810501"/>
              <a:gd name="connsiteX1823" fmla="*/ 12679266 w 15132683"/>
              <a:gd name="connsiteY1823" fmla="*/ 2467856 h 7810501"/>
              <a:gd name="connsiteX1824" fmla="*/ 12679266 w 15132683"/>
              <a:gd name="connsiteY1824" fmla="*/ 2059609 h 7810501"/>
              <a:gd name="connsiteX1825" fmla="*/ 12679266 w 15132683"/>
              <a:gd name="connsiteY1825" fmla="*/ 1669741 h 7810501"/>
              <a:gd name="connsiteX1826" fmla="*/ 13069135 w 15132683"/>
              <a:gd name="connsiteY1826" fmla="*/ 1669741 h 7810501"/>
              <a:gd name="connsiteX1827" fmla="*/ 13069135 w 15132683"/>
              <a:gd name="connsiteY1827" fmla="*/ 2059609 h 7810501"/>
              <a:gd name="connsiteX1828" fmla="*/ 12679266 w 15132683"/>
              <a:gd name="connsiteY1828" fmla="*/ 2059609 h 7810501"/>
              <a:gd name="connsiteX1829" fmla="*/ 12660889 w 15132683"/>
              <a:gd name="connsiteY1829" fmla="*/ 2059609 h 7810501"/>
              <a:gd name="connsiteX1830" fmla="*/ 12271020 w 15132683"/>
              <a:gd name="connsiteY1830" fmla="*/ 2059609 h 7810501"/>
              <a:gd name="connsiteX1831" fmla="*/ 12271020 w 15132683"/>
              <a:gd name="connsiteY1831" fmla="*/ 1669741 h 7810501"/>
              <a:gd name="connsiteX1832" fmla="*/ 12660889 w 15132683"/>
              <a:gd name="connsiteY1832" fmla="*/ 1669741 h 7810501"/>
              <a:gd name="connsiteX1833" fmla="*/ 12660889 w 15132683"/>
              <a:gd name="connsiteY1833" fmla="*/ 2059609 h 7810501"/>
              <a:gd name="connsiteX1834" fmla="*/ 12252642 w 15132683"/>
              <a:gd name="connsiteY1834" fmla="*/ 2059609 h 7810501"/>
              <a:gd name="connsiteX1835" fmla="*/ 11864087 w 15132683"/>
              <a:gd name="connsiteY1835" fmla="*/ 2059609 h 7810501"/>
              <a:gd name="connsiteX1836" fmla="*/ 11864087 w 15132683"/>
              <a:gd name="connsiteY1836" fmla="*/ 1669741 h 7810501"/>
              <a:gd name="connsiteX1837" fmla="*/ 12253956 w 15132683"/>
              <a:gd name="connsiteY1837" fmla="*/ 1669741 h 7810501"/>
              <a:gd name="connsiteX1838" fmla="*/ 12252642 w 15132683"/>
              <a:gd name="connsiteY1838" fmla="*/ 2059609 h 7810501"/>
              <a:gd name="connsiteX1839" fmla="*/ 11844396 w 15132683"/>
              <a:gd name="connsiteY1839" fmla="*/ 2059609 h 7810501"/>
              <a:gd name="connsiteX1840" fmla="*/ 11454527 w 15132683"/>
              <a:gd name="connsiteY1840" fmla="*/ 2059609 h 7810501"/>
              <a:gd name="connsiteX1841" fmla="*/ 11454527 w 15132683"/>
              <a:gd name="connsiteY1841" fmla="*/ 1669741 h 7810501"/>
              <a:gd name="connsiteX1842" fmla="*/ 11844396 w 15132683"/>
              <a:gd name="connsiteY1842" fmla="*/ 1669741 h 7810501"/>
              <a:gd name="connsiteX1843" fmla="*/ 11844396 w 15132683"/>
              <a:gd name="connsiteY1843" fmla="*/ 2059609 h 7810501"/>
              <a:gd name="connsiteX1844" fmla="*/ 11437463 w 15132683"/>
              <a:gd name="connsiteY1844" fmla="*/ 2059609 h 7810501"/>
              <a:gd name="connsiteX1845" fmla="*/ 11047594 w 15132683"/>
              <a:gd name="connsiteY1845" fmla="*/ 2059609 h 7810501"/>
              <a:gd name="connsiteX1846" fmla="*/ 11047594 w 15132683"/>
              <a:gd name="connsiteY1846" fmla="*/ 1669741 h 7810501"/>
              <a:gd name="connsiteX1847" fmla="*/ 11437463 w 15132683"/>
              <a:gd name="connsiteY1847" fmla="*/ 1669741 h 7810501"/>
              <a:gd name="connsiteX1848" fmla="*/ 11437463 w 15132683"/>
              <a:gd name="connsiteY1848" fmla="*/ 2059609 h 7810501"/>
              <a:gd name="connsiteX1849" fmla="*/ 11029217 w 15132683"/>
              <a:gd name="connsiteY1849" fmla="*/ 2059609 h 7810501"/>
              <a:gd name="connsiteX1850" fmla="*/ 10639348 w 15132683"/>
              <a:gd name="connsiteY1850" fmla="*/ 2059609 h 7810501"/>
              <a:gd name="connsiteX1851" fmla="*/ 10639348 w 15132683"/>
              <a:gd name="connsiteY1851" fmla="*/ 1669741 h 7810501"/>
              <a:gd name="connsiteX1852" fmla="*/ 11029217 w 15132683"/>
              <a:gd name="connsiteY1852" fmla="*/ 1669741 h 7810501"/>
              <a:gd name="connsiteX1853" fmla="*/ 11029217 w 15132683"/>
              <a:gd name="connsiteY1853" fmla="*/ 2059609 h 7810501"/>
              <a:gd name="connsiteX1854" fmla="*/ 10620970 w 15132683"/>
              <a:gd name="connsiteY1854" fmla="*/ 2059609 h 7810501"/>
              <a:gd name="connsiteX1855" fmla="*/ 10231101 w 15132683"/>
              <a:gd name="connsiteY1855" fmla="*/ 2059609 h 7810501"/>
              <a:gd name="connsiteX1856" fmla="*/ 10231101 w 15132683"/>
              <a:gd name="connsiteY1856" fmla="*/ 1669741 h 7810501"/>
              <a:gd name="connsiteX1857" fmla="*/ 10620970 w 15132683"/>
              <a:gd name="connsiteY1857" fmla="*/ 1669741 h 7810501"/>
              <a:gd name="connsiteX1858" fmla="*/ 10620970 w 15132683"/>
              <a:gd name="connsiteY1858" fmla="*/ 2059609 h 7810501"/>
              <a:gd name="connsiteX1859" fmla="*/ 10212724 w 15132683"/>
              <a:gd name="connsiteY1859" fmla="*/ 2059609 h 7810501"/>
              <a:gd name="connsiteX1860" fmla="*/ 9822855 w 15132683"/>
              <a:gd name="connsiteY1860" fmla="*/ 2059609 h 7810501"/>
              <a:gd name="connsiteX1861" fmla="*/ 9822855 w 15132683"/>
              <a:gd name="connsiteY1861" fmla="*/ 1669741 h 7810501"/>
              <a:gd name="connsiteX1862" fmla="*/ 10212724 w 15132683"/>
              <a:gd name="connsiteY1862" fmla="*/ 1669741 h 7810501"/>
              <a:gd name="connsiteX1863" fmla="*/ 10212724 w 15132683"/>
              <a:gd name="connsiteY1863" fmla="*/ 2059609 h 7810501"/>
              <a:gd name="connsiteX1864" fmla="*/ 9804477 w 15132683"/>
              <a:gd name="connsiteY1864" fmla="*/ 2059609 h 7810501"/>
              <a:gd name="connsiteX1865" fmla="*/ 9414609 w 15132683"/>
              <a:gd name="connsiteY1865" fmla="*/ 2059609 h 7810501"/>
              <a:gd name="connsiteX1866" fmla="*/ 9414609 w 15132683"/>
              <a:gd name="connsiteY1866" fmla="*/ 1669741 h 7810501"/>
              <a:gd name="connsiteX1867" fmla="*/ 9804477 w 15132683"/>
              <a:gd name="connsiteY1867" fmla="*/ 1669741 h 7810501"/>
              <a:gd name="connsiteX1868" fmla="*/ 9804477 w 15132683"/>
              <a:gd name="connsiteY1868" fmla="*/ 2059609 h 7810501"/>
              <a:gd name="connsiteX1869" fmla="*/ 9396231 w 15132683"/>
              <a:gd name="connsiteY1869" fmla="*/ 2059609 h 7810501"/>
              <a:gd name="connsiteX1870" fmla="*/ 9006362 w 15132683"/>
              <a:gd name="connsiteY1870" fmla="*/ 2059609 h 7810501"/>
              <a:gd name="connsiteX1871" fmla="*/ 9006362 w 15132683"/>
              <a:gd name="connsiteY1871" fmla="*/ 1669741 h 7810501"/>
              <a:gd name="connsiteX1872" fmla="*/ 9396231 w 15132683"/>
              <a:gd name="connsiteY1872" fmla="*/ 1669741 h 7810501"/>
              <a:gd name="connsiteX1873" fmla="*/ 9396231 w 15132683"/>
              <a:gd name="connsiteY1873" fmla="*/ 2059609 h 7810501"/>
              <a:gd name="connsiteX1874" fmla="*/ 8987985 w 15132683"/>
              <a:gd name="connsiteY1874" fmla="*/ 2059609 h 7810501"/>
              <a:gd name="connsiteX1875" fmla="*/ 8598116 w 15132683"/>
              <a:gd name="connsiteY1875" fmla="*/ 2059609 h 7810501"/>
              <a:gd name="connsiteX1876" fmla="*/ 8598116 w 15132683"/>
              <a:gd name="connsiteY1876" fmla="*/ 1669741 h 7810501"/>
              <a:gd name="connsiteX1877" fmla="*/ 8987985 w 15132683"/>
              <a:gd name="connsiteY1877" fmla="*/ 1669741 h 7810501"/>
              <a:gd name="connsiteX1878" fmla="*/ 8987985 w 15132683"/>
              <a:gd name="connsiteY1878" fmla="*/ 2059609 h 7810501"/>
              <a:gd name="connsiteX1879" fmla="*/ 8579738 w 15132683"/>
              <a:gd name="connsiteY1879" fmla="*/ 2059609 h 7810501"/>
              <a:gd name="connsiteX1880" fmla="*/ 8189869 w 15132683"/>
              <a:gd name="connsiteY1880" fmla="*/ 2059609 h 7810501"/>
              <a:gd name="connsiteX1881" fmla="*/ 8189869 w 15132683"/>
              <a:gd name="connsiteY1881" fmla="*/ 1669741 h 7810501"/>
              <a:gd name="connsiteX1882" fmla="*/ 8579738 w 15132683"/>
              <a:gd name="connsiteY1882" fmla="*/ 1669741 h 7810501"/>
              <a:gd name="connsiteX1883" fmla="*/ 8579738 w 15132683"/>
              <a:gd name="connsiteY1883" fmla="*/ 2059609 h 7810501"/>
              <a:gd name="connsiteX1884" fmla="*/ 7763245 w 15132683"/>
              <a:gd name="connsiteY1884" fmla="*/ 2059609 h 7810501"/>
              <a:gd name="connsiteX1885" fmla="*/ 7337934 w 15132683"/>
              <a:gd name="connsiteY1885" fmla="*/ 2059609 h 7810501"/>
              <a:gd name="connsiteX1886" fmla="*/ 7337934 w 15132683"/>
              <a:gd name="connsiteY1886" fmla="*/ 1669741 h 7810501"/>
              <a:gd name="connsiteX1887" fmla="*/ 7763245 w 15132683"/>
              <a:gd name="connsiteY1887" fmla="*/ 1669741 h 7810501"/>
              <a:gd name="connsiteX1888" fmla="*/ 7763245 w 15132683"/>
              <a:gd name="connsiteY1888" fmla="*/ 2059609 h 7810501"/>
              <a:gd name="connsiteX1889" fmla="*/ 7319556 w 15132683"/>
              <a:gd name="connsiteY1889" fmla="*/ 2059609 h 7810501"/>
              <a:gd name="connsiteX1890" fmla="*/ 6929687 w 15132683"/>
              <a:gd name="connsiteY1890" fmla="*/ 2059609 h 7810501"/>
              <a:gd name="connsiteX1891" fmla="*/ 6929687 w 15132683"/>
              <a:gd name="connsiteY1891" fmla="*/ 1669741 h 7810501"/>
              <a:gd name="connsiteX1892" fmla="*/ 7319556 w 15132683"/>
              <a:gd name="connsiteY1892" fmla="*/ 1669741 h 7810501"/>
              <a:gd name="connsiteX1893" fmla="*/ 7319556 w 15132683"/>
              <a:gd name="connsiteY1893" fmla="*/ 2059609 h 7810501"/>
              <a:gd name="connsiteX1894" fmla="*/ 6911310 w 15132683"/>
              <a:gd name="connsiteY1894" fmla="*/ 2059609 h 7810501"/>
              <a:gd name="connsiteX1895" fmla="*/ 6521441 w 15132683"/>
              <a:gd name="connsiteY1895" fmla="*/ 2059609 h 7810501"/>
              <a:gd name="connsiteX1896" fmla="*/ 6521441 w 15132683"/>
              <a:gd name="connsiteY1896" fmla="*/ 1669741 h 7810501"/>
              <a:gd name="connsiteX1897" fmla="*/ 6911310 w 15132683"/>
              <a:gd name="connsiteY1897" fmla="*/ 1669741 h 7810501"/>
              <a:gd name="connsiteX1898" fmla="*/ 6911310 w 15132683"/>
              <a:gd name="connsiteY1898" fmla="*/ 2059609 h 7810501"/>
              <a:gd name="connsiteX1899" fmla="*/ 6503063 w 15132683"/>
              <a:gd name="connsiteY1899" fmla="*/ 2059609 h 7810501"/>
              <a:gd name="connsiteX1900" fmla="*/ 6114507 w 15132683"/>
              <a:gd name="connsiteY1900" fmla="*/ 2059609 h 7810501"/>
              <a:gd name="connsiteX1901" fmla="*/ 6114507 w 15132683"/>
              <a:gd name="connsiteY1901" fmla="*/ 1669741 h 7810501"/>
              <a:gd name="connsiteX1902" fmla="*/ 6504376 w 15132683"/>
              <a:gd name="connsiteY1902" fmla="*/ 1669741 h 7810501"/>
              <a:gd name="connsiteX1903" fmla="*/ 6504376 w 15132683"/>
              <a:gd name="connsiteY1903" fmla="*/ 2059609 h 7810501"/>
              <a:gd name="connsiteX1904" fmla="*/ 6096130 w 15132683"/>
              <a:gd name="connsiteY1904" fmla="*/ 2059609 h 7810501"/>
              <a:gd name="connsiteX1905" fmla="*/ 5706261 w 15132683"/>
              <a:gd name="connsiteY1905" fmla="*/ 2059609 h 7810501"/>
              <a:gd name="connsiteX1906" fmla="*/ 5706261 w 15132683"/>
              <a:gd name="connsiteY1906" fmla="*/ 1669741 h 7810501"/>
              <a:gd name="connsiteX1907" fmla="*/ 6096130 w 15132683"/>
              <a:gd name="connsiteY1907" fmla="*/ 1669741 h 7810501"/>
              <a:gd name="connsiteX1908" fmla="*/ 6096130 w 15132683"/>
              <a:gd name="connsiteY1908" fmla="*/ 2059609 h 7810501"/>
              <a:gd name="connsiteX1909" fmla="*/ 5687883 w 15132683"/>
              <a:gd name="connsiteY1909" fmla="*/ 2059609 h 7810501"/>
              <a:gd name="connsiteX1910" fmla="*/ 5298014 w 15132683"/>
              <a:gd name="connsiteY1910" fmla="*/ 2059609 h 7810501"/>
              <a:gd name="connsiteX1911" fmla="*/ 5298014 w 15132683"/>
              <a:gd name="connsiteY1911" fmla="*/ 1669741 h 7810501"/>
              <a:gd name="connsiteX1912" fmla="*/ 5687883 w 15132683"/>
              <a:gd name="connsiteY1912" fmla="*/ 1669741 h 7810501"/>
              <a:gd name="connsiteX1913" fmla="*/ 5687883 w 15132683"/>
              <a:gd name="connsiteY1913" fmla="*/ 2059609 h 7810501"/>
              <a:gd name="connsiteX1914" fmla="*/ 5279637 w 15132683"/>
              <a:gd name="connsiteY1914" fmla="*/ 2059609 h 7810501"/>
              <a:gd name="connsiteX1915" fmla="*/ 4889768 w 15132683"/>
              <a:gd name="connsiteY1915" fmla="*/ 2059609 h 7810501"/>
              <a:gd name="connsiteX1916" fmla="*/ 4889768 w 15132683"/>
              <a:gd name="connsiteY1916" fmla="*/ 1669741 h 7810501"/>
              <a:gd name="connsiteX1917" fmla="*/ 5279637 w 15132683"/>
              <a:gd name="connsiteY1917" fmla="*/ 1669741 h 7810501"/>
              <a:gd name="connsiteX1918" fmla="*/ 5279637 w 15132683"/>
              <a:gd name="connsiteY1918" fmla="*/ 2059609 h 7810501"/>
              <a:gd name="connsiteX1919" fmla="*/ 4871390 w 15132683"/>
              <a:gd name="connsiteY1919" fmla="*/ 2059609 h 7810501"/>
              <a:gd name="connsiteX1920" fmla="*/ 4481522 w 15132683"/>
              <a:gd name="connsiteY1920" fmla="*/ 2059609 h 7810501"/>
              <a:gd name="connsiteX1921" fmla="*/ 4481522 w 15132683"/>
              <a:gd name="connsiteY1921" fmla="*/ 1669741 h 7810501"/>
              <a:gd name="connsiteX1922" fmla="*/ 4871390 w 15132683"/>
              <a:gd name="connsiteY1922" fmla="*/ 1669741 h 7810501"/>
              <a:gd name="connsiteX1923" fmla="*/ 4871390 w 15132683"/>
              <a:gd name="connsiteY1923" fmla="*/ 2059609 h 7810501"/>
              <a:gd name="connsiteX1924" fmla="*/ 4463144 w 15132683"/>
              <a:gd name="connsiteY1924" fmla="*/ 2059609 h 7810501"/>
              <a:gd name="connsiteX1925" fmla="*/ 4073275 w 15132683"/>
              <a:gd name="connsiteY1925" fmla="*/ 2059609 h 7810501"/>
              <a:gd name="connsiteX1926" fmla="*/ 4073275 w 15132683"/>
              <a:gd name="connsiteY1926" fmla="*/ 1669741 h 7810501"/>
              <a:gd name="connsiteX1927" fmla="*/ 4463144 w 15132683"/>
              <a:gd name="connsiteY1927" fmla="*/ 1669741 h 7810501"/>
              <a:gd name="connsiteX1928" fmla="*/ 4463144 w 15132683"/>
              <a:gd name="connsiteY1928" fmla="*/ 2059609 h 7810501"/>
              <a:gd name="connsiteX1929" fmla="*/ 4054898 w 15132683"/>
              <a:gd name="connsiteY1929" fmla="*/ 2059609 h 7810501"/>
              <a:gd name="connsiteX1930" fmla="*/ 3665029 w 15132683"/>
              <a:gd name="connsiteY1930" fmla="*/ 2059609 h 7810501"/>
              <a:gd name="connsiteX1931" fmla="*/ 3665029 w 15132683"/>
              <a:gd name="connsiteY1931" fmla="*/ 1669741 h 7810501"/>
              <a:gd name="connsiteX1932" fmla="*/ 4054898 w 15132683"/>
              <a:gd name="connsiteY1932" fmla="*/ 1669741 h 7810501"/>
              <a:gd name="connsiteX1933" fmla="*/ 4054898 w 15132683"/>
              <a:gd name="connsiteY1933" fmla="*/ 2059609 h 7810501"/>
              <a:gd name="connsiteX1934" fmla="*/ 3646651 w 15132683"/>
              <a:gd name="connsiteY1934" fmla="*/ 2059609 h 7810501"/>
              <a:gd name="connsiteX1935" fmla="*/ 3256782 w 15132683"/>
              <a:gd name="connsiteY1935" fmla="*/ 2059609 h 7810501"/>
              <a:gd name="connsiteX1936" fmla="*/ 3256782 w 15132683"/>
              <a:gd name="connsiteY1936" fmla="*/ 1669741 h 7810501"/>
              <a:gd name="connsiteX1937" fmla="*/ 3646651 w 15132683"/>
              <a:gd name="connsiteY1937" fmla="*/ 1669741 h 7810501"/>
              <a:gd name="connsiteX1938" fmla="*/ 3646651 w 15132683"/>
              <a:gd name="connsiteY1938" fmla="*/ 2059609 h 7810501"/>
              <a:gd name="connsiteX1939" fmla="*/ 3238405 w 15132683"/>
              <a:gd name="connsiteY1939" fmla="*/ 2059609 h 7810501"/>
              <a:gd name="connsiteX1940" fmla="*/ 2848536 w 15132683"/>
              <a:gd name="connsiteY1940" fmla="*/ 2059609 h 7810501"/>
              <a:gd name="connsiteX1941" fmla="*/ 2848536 w 15132683"/>
              <a:gd name="connsiteY1941" fmla="*/ 1669741 h 7810501"/>
              <a:gd name="connsiteX1942" fmla="*/ 3238405 w 15132683"/>
              <a:gd name="connsiteY1942" fmla="*/ 1669741 h 7810501"/>
              <a:gd name="connsiteX1943" fmla="*/ 3238405 w 15132683"/>
              <a:gd name="connsiteY1943" fmla="*/ 2059609 h 7810501"/>
              <a:gd name="connsiteX1944" fmla="*/ 2830158 w 15132683"/>
              <a:gd name="connsiteY1944" fmla="*/ 2059609 h 7810501"/>
              <a:gd name="connsiteX1945" fmla="*/ 2440290 w 15132683"/>
              <a:gd name="connsiteY1945" fmla="*/ 2059609 h 7810501"/>
              <a:gd name="connsiteX1946" fmla="*/ 2440290 w 15132683"/>
              <a:gd name="connsiteY1946" fmla="*/ 1669741 h 7810501"/>
              <a:gd name="connsiteX1947" fmla="*/ 2830158 w 15132683"/>
              <a:gd name="connsiteY1947" fmla="*/ 1669741 h 7810501"/>
              <a:gd name="connsiteX1948" fmla="*/ 2830158 w 15132683"/>
              <a:gd name="connsiteY1948" fmla="*/ 2059609 h 7810501"/>
              <a:gd name="connsiteX1949" fmla="*/ 2423225 w 15132683"/>
              <a:gd name="connsiteY1949" fmla="*/ 2059609 h 7810501"/>
              <a:gd name="connsiteX1950" fmla="*/ 2033356 w 15132683"/>
              <a:gd name="connsiteY1950" fmla="*/ 2059609 h 7810501"/>
              <a:gd name="connsiteX1951" fmla="*/ 2033356 w 15132683"/>
              <a:gd name="connsiteY1951" fmla="*/ 1669741 h 7810501"/>
              <a:gd name="connsiteX1952" fmla="*/ 2423225 w 15132683"/>
              <a:gd name="connsiteY1952" fmla="*/ 1669741 h 7810501"/>
              <a:gd name="connsiteX1953" fmla="*/ 2423225 w 15132683"/>
              <a:gd name="connsiteY1953" fmla="*/ 2059609 h 7810501"/>
              <a:gd name="connsiteX1954" fmla="*/ 2014978 w 15132683"/>
              <a:gd name="connsiteY1954" fmla="*/ 2059609 h 7810501"/>
              <a:gd name="connsiteX1955" fmla="*/ 1625110 w 15132683"/>
              <a:gd name="connsiteY1955" fmla="*/ 2059609 h 7810501"/>
              <a:gd name="connsiteX1956" fmla="*/ 1625110 w 15132683"/>
              <a:gd name="connsiteY1956" fmla="*/ 1669741 h 7810501"/>
              <a:gd name="connsiteX1957" fmla="*/ 2014978 w 15132683"/>
              <a:gd name="connsiteY1957" fmla="*/ 1669741 h 7810501"/>
              <a:gd name="connsiteX1958" fmla="*/ 2014978 w 15132683"/>
              <a:gd name="connsiteY1958" fmla="*/ 2059609 h 7810501"/>
              <a:gd name="connsiteX1959" fmla="*/ 2014978 w 15132683"/>
              <a:gd name="connsiteY1959" fmla="*/ 2077987 h 7810501"/>
              <a:gd name="connsiteX1960" fmla="*/ 2014978 w 15132683"/>
              <a:gd name="connsiteY1960" fmla="*/ 2467856 h 7810501"/>
              <a:gd name="connsiteX1961" fmla="*/ 1625110 w 15132683"/>
              <a:gd name="connsiteY1961" fmla="*/ 2467856 h 7810501"/>
              <a:gd name="connsiteX1962" fmla="*/ 1625110 w 15132683"/>
              <a:gd name="connsiteY1962" fmla="*/ 2077987 h 7810501"/>
              <a:gd name="connsiteX1963" fmla="*/ 2014978 w 15132683"/>
              <a:gd name="connsiteY1963" fmla="*/ 2077987 h 7810501"/>
              <a:gd name="connsiteX1964" fmla="*/ 2014978 w 15132683"/>
              <a:gd name="connsiteY1964" fmla="*/ 2486233 h 7810501"/>
              <a:gd name="connsiteX1965" fmla="*/ 2014978 w 15132683"/>
              <a:gd name="connsiteY1965" fmla="*/ 2876102 h 7810501"/>
              <a:gd name="connsiteX1966" fmla="*/ 1625110 w 15132683"/>
              <a:gd name="connsiteY1966" fmla="*/ 2876102 h 7810501"/>
              <a:gd name="connsiteX1967" fmla="*/ 1625110 w 15132683"/>
              <a:gd name="connsiteY1967" fmla="*/ 2486233 h 7810501"/>
              <a:gd name="connsiteX1968" fmla="*/ 2014978 w 15132683"/>
              <a:gd name="connsiteY1968" fmla="*/ 2486233 h 7810501"/>
              <a:gd name="connsiteX1969" fmla="*/ 2014978 w 15132683"/>
              <a:gd name="connsiteY1969" fmla="*/ 2894480 h 7810501"/>
              <a:gd name="connsiteX1970" fmla="*/ 2014978 w 15132683"/>
              <a:gd name="connsiteY1970" fmla="*/ 3284349 h 7810501"/>
              <a:gd name="connsiteX1971" fmla="*/ 1625110 w 15132683"/>
              <a:gd name="connsiteY1971" fmla="*/ 3284349 h 7810501"/>
              <a:gd name="connsiteX1972" fmla="*/ 1625110 w 15132683"/>
              <a:gd name="connsiteY1972" fmla="*/ 2894480 h 7810501"/>
              <a:gd name="connsiteX1973" fmla="*/ 2014978 w 15132683"/>
              <a:gd name="connsiteY1973" fmla="*/ 2894480 h 7810501"/>
              <a:gd name="connsiteX1974" fmla="*/ 2014978 w 15132683"/>
              <a:gd name="connsiteY1974" fmla="*/ 3302726 h 7810501"/>
              <a:gd name="connsiteX1975" fmla="*/ 2014978 w 15132683"/>
              <a:gd name="connsiteY1975" fmla="*/ 3692595 h 7810501"/>
              <a:gd name="connsiteX1976" fmla="*/ 1625110 w 15132683"/>
              <a:gd name="connsiteY1976" fmla="*/ 3692595 h 7810501"/>
              <a:gd name="connsiteX1977" fmla="*/ 1625110 w 15132683"/>
              <a:gd name="connsiteY1977" fmla="*/ 3302726 h 7810501"/>
              <a:gd name="connsiteX1978" fmla="*/ 2014978 w 15132683"/>
              <a:gd name="connsiteY1978" fmla="*/ 3302726 h 7810501"/>
              <a:gd name="connsiteX1979" fmla="*/ 2014978 w 15132683"/>
              <a:gd name="connsiteY1979" fmla="*/ 3710973 h 7810501"/>
              <a:gd name="connsiteX1980" fmla="*/ 2014978 w 15132683"/>
              <a:gd name="connsiteY1980" fmla="*/ 4100841 h 7810501"/>
              <a:gd name="connsiteX1981" fmla="*/ 1625110 w 15132683"/>
              <a:gd name="connsiteY1981" fmla="*/ 4100841 h 7810501"/>
              <a:gd name="connsiteX1982" fmla="*/ 1625110 w 15132683"/>
              <a:gd name="connsiteY1982" fmla="*/ 3710973 h 7810501"/>
              <a:gd name="connsiteX1983" fmla="*/ 2014978 w 15132683"/>
              <a:gd name="connsiteY1983" fmla="*/ 3710973 h 7810501"/>
              <a:gd name="connsiteX1984" fmla="*/ 2014978 w 15132683"/>
              <a:gd name="connsiteY1984" fmla="*/ 4119219 h 7810501"/>
              <a:gd name="connsiteX1985" fmla="*/ 2014978 w 15132683"/>
              <a:gd name="connsiteY1985" fmla="*/ 4509088 h 7810501"/>
              <a:gd name="connsiteX1986" fmla="*/ 1625110 w 15132683"/>
              <a:gd name="connsiteY1986" fmla="*/ 4509088 h 7810501"/>
              <a:gd name="connsiteX1987" fmla="*/ 1625110 w 15132683"/>
              <a:gd name="connsiteY1987" fmla="*/ 4119219 h 7810501"/>
              <a:gd name="connsiteX1988" fmla="*/ 2014978 w 15132683"/>
              <a:gd name="connsiteY1988" fmla="*/ 4119219 h 7810501"/>
              <a:gd name="connsiteX1989" fmla="*/ 2014978 w 15132683"/>
              <a:gd name="connsiteY1989" fmla="*/ 4527465 h 7810501"/>
              <a:gd name="connsiteX1990" fmla="*/ 2014978 w 15132683"/>
              <a:gd name="connsiteY1990" fmla="*/ 4917334 h 7810501"/>
              <a:gd name="connsiteX1991" fmla="*/ 1625110 w 15132683"/>
              <a:gd name="connsiteY1991" fmla="*/ 4917334 h 7810501"/>
              <a:gd name="connsiteX1992" fmla="*/ 1625110 w 15132683"/>
              <a:gd name="connsiteY1992" fmla="*/ 4527465 h 7810501"/>
              <a:gd name="connsiteX1993" fmla="*/ 2014978 w 15132683"/>
              <a:gd name="connsiteY1993" fmla="*/ 4527465 h 7810501"/>
              <a:gd name="connsiteX1994" fmla="*/ 2014978 w 15132683"/>
              <a:gd name="connsiteY1994" fmla="*/ 4934399 h 7810501"/>
              <a:gd name="connsiteX1995" fmla="*/ 2014978 w 15132683"/>
              <a:gd name="connsiteY1995" fmla="*/ 5324268 h 7810501"/>
              <a:gd name="connsiteX1996" fmla="*/ 1625110 w 15132683"/>
              <a:gd name="connsiteY1996" fmla="*/ 5324268 h 7810501"/>
              <a:gd name="connsiteX1997" fmla="*/ 1625110 w 15132683"/>
              <a:gd name="connsiteY1997" fmla="*/ 4934399 h 7810501"/>
              <a:gd name="connsiteX1998" fmla="*/ 2014978 w 15132683"/>
              <a:gd name="connsiteY1998" fmla="*/ 4934399 h 7810501"/>
              <a:gd name="connsiteX1999" fmla="*/ 2014978 w 15132683"/>
              <a:gd name="connsiteY1999" fmla="*/ 5342645 h 7810501"/>
              <a:gd name="connsiteX2000" fmla="*/ 2014978 w 15132683"/>
              <a:gd name="connsiteY2000" fmla="*/ 5732514 h 7810501"/>
              <a:gd name="connsiteX2001" fmla="*/ 1625110 w 15132683"/>
              <a:gd name="connsiteY2001" fmla="*/ 5732514 h 7810501"/>
              <a:gd name="connsiteX2002" fmla="*/ 1625110 w 15132683"/>
              <a:gd name="connsiteY2002" fmla="*/ 5342645 h 7810501"/>
              <a:gd name="connsiteX2003" fmla="*/ 2014978 w 15132683"/>
              <a:gd name="connsiteY2003" fmla="*/ 5342645 h 7810501"/>
              <a:gd name="connsiteX2004" fmla="*/ 2014978 w 15132683"/>
              <a:gd name="connsiteY2004" fmla="*/ 5750892 h 7810501"/>
              <a:gd name="connsiteX2005" fmla="*/ 2014978 w 15132683"/>
              <a:gd name="connsiteY2005" fmla="*/ 6140760 h 7810501"/>
              <a:gd name="connsiteX2006" fmla="*/ 1625110 w 15132683"/>
              <a:gd name="connsiteY2006" fmla="*/ 6140760 h 7810501"/>
              <a:gd name="connsiteX2007" fmla="*/ 1625110 w 15132683"/>
              <a:gd name="connsiteY2007" fmla="*/ 5750892 h 7810501"/>
              <a:gd name="connsiteX2008" fmla="*/ 2014978 w 15132683"/>
              <a:gd name="connsiteY2008" fmla="*/ 5750892 h 7810501"/>
              <a:gd name="connsiteX2009" fmla="*/ 2033356 w 15132683"/>
              <a:gd name="connsiteY2009" fmla="*/ 5750892 h 7810501"/>
              <a:gd name="connsiteX2010" fmla="*/ 2423225 w 15132683"/>
              <a:gd name="connsiteY2010" fmla="*/ 5750892 h 7810501"/>
              <a:gd name="connsiteX2011" fmla="*/ 2423225 w 15132683"/>
              <a:gd name="connsiteY2011" fmla="*/ 6140760 h 7810501"/>
              <a:gd name="connsiteX2012" fmla="*/ 2033356 w 15132683"/>
              <a:gd name="connsiteY2012" fmla="*/ 6140760 h 7810501"/>
              <a:gd name="connsiteX2013" fmla="*/ 2033356 w 15132683"/>
              <a:gd name="connsiteY2013" fmla="*/ 5750892 h 7810501"/>
              <a:gd name="connsiteX2014" fmla="*/ 2441602 w 15132683"/>
              <a:gd name="connsiteY2014" fmla="*/ 5750892 h 7810501"/>
              <a:gd name="connsiteX2015" fmla="*/ 2831471 w 15132683"/>
              <a:gd name="connsiteY2015" fmla="*/ 5750892 h 7810501"/>
              <a:gd name="connsiteX2016" fmla="*/ 2831471 w 15132683"/>
              <a:gd name="connsiteY2016" fmla="*/ 6140760 h 7810501"/>
              <a:gd name="connsiteX2017" fmla="*/ 2441602 w 15132683"/>
              <a:gd name="connsiteY2017" fmla="*/ 6140760 h 7810501"/>
              <a:gd name="connsiteX2018" fmla="*/ 2441602 w 15132683"/>
              <a:gd name="connsiteY2018" fmla="*/ 5750892 h 7810501"/>
              <a:gd name="connsiteX2019" fmla="*/ 2849849 w 15132683"/>
              <a:gd name="connsiteY2019" fmla="*/ 5750892 h 7810501"/>
              <a:gd name="connsiteX2020" fmla="*/ 3239718 w 15132683"/>
              <a:gd name="connsiteY2020" fmla="*/ 5750892 h 7810501"/>
              <a:gd name="connsiteX2021" fmla="*/ 3239718 w 15132683"/>
              <a:gd name="connsiteY2021" fmla="*/ 6140760 h 7810501"/>
              <a:gd name="connsiteX2022" fmla="*/ 2849849 w 15132683"/>
              <a:gd name="connsiteY2022" fmla="*/ 6140760 h 7810501"/>
              <a:gd name="connsiteX2023" fmla="*/ 2849849 w 15132683"/>
              <a:gd name="connsiteY2023" fmla="*/ 5750892 h 7810501"/>
              <a:gd name="connsiteX2024" fmla="*/ 3258095 w 15132683"/>
              <a:gd name="connsiteY2024" fmla="*/ 5750892 h 7810501"/>
              <a:gd name="connsiteX2025" fmla="*/ 3646651 w 15132683"/>
              <a:gd name="connsiteY2025" fmla="*/ 5750892 h 7810501"/>
              <a:gd name="connsiteX2026" fmla="*/ 3646651 w 15132683"/>
              <a:gd name="connsiteY2026" fmla="*/ 6140760 h 7810501"/>
              <a:gd name="connsiteX2027" fmla="*/ 3256782 w 15132683"/>
              <a:gd name="connsiteY2027" fmla="*/ 6140760 h 7810501"/>
              <a:gd name="connsiteX2028" fmla="*/ 3256782 w 15132683"/>
              <a:gd name="connsiteY2028" fmla="*/ 5750892 h 7810501"/>
              <a:gd name="connsiteX2029" fmla="*/ 3665029 w 15132683"/>
              <a:gd name="connsiteY2029" fmla="*/ 5750892 h 7810501"/>
              <a:gd name="connsiteX2030" fmla="*/ 4054898 w 15132683"/>
              <a:gd name="connsiteY2030" fmla="*/ 5750892 h 7810501"/>
              <a:gd name="connsiteX2031" fmla="*/ 4054898 w 15132683"/>
              <a:gd name="connsiteY2031" fmla="*/ 6140760 h 7810501"/>
              <a:gd name="connsiteX2032" fmla="*/ 3665029 w 15132683"/>
              <a:gd name="connsiteY2032" fmla="*/ 6140760 h 7810501"/>
              <a:gd name="connsiteX2033" fmla="*/ 3665029 w 15132683"/>
              <a:gd name="connsiteY2033" fmla="*/ 5750892 h 7810501"/>
              <a:gd name="connsiteX2034" fmla="*/ 4073275 w 15132683"/>
              <a:gd name="connsiteY2034" fmla="*/ 5750892 h 7810501"/>
              <a:gd name="connsiteX2035" fmla="*/ 4463144 w 15132683"/>
              <a:gd name="connsiteY2035" fmla="*/ 5750892 h 7810501"/>
              <a:gd name="connsiteX2036" fmla="*/ 4463144 w 15132683"/>
              <a:gd name="connsiteY2036" fmla="*/ 6140760 h 7810501"/>
              <a:gd name="connsiteX2037" fmla="*/ 4073275 w 15132683"/>
              <a:gd name="connsiteY2037" fmla="*/ 6140760 h 7810501"/>
              <a:gd name="connsiteX2038" fmla="*/ 4073275 w 15132683"/>
              <a:gd name="connsiteY2038" fmla="*/ 5750892 h 7810501"/>
              <a:gd name="connsiteX2039" fmla="*/ 4481522 w 15132683"/>
              <a:gd name="connsiteY2039" fmla="*/ 5750892 h 7810501"/>
              <a:gd name="connsiteX2040" fmla="*/ 4871390 w 15132683"/>
              <a:gd name="connsiteY2040" fmla="*/ 5750892 h 7810501"/>
              <a:gd name="connsiteX2041" fmla="*/ 4871390 w 15132683"/>
              <a:gd name="connsiteY2041" fmla="*/ 6140760 h 7810501"/>
              <a:gd name="connsiteX2042" fmla="*/ 4481522 w 15132683"/>
              <a:gd name="connsiteY2042" fmla="*/ 6140760 h 7810501"/>
              <a:gd name="connsiteX2043" fmla="*/ 4481522 w 15132683"/>
              <a:gd name="connsiteY2043" fmla="*/ 5750892 h 7810501"/>
              <a:gd name="connsiteX2044" fmla="*/ 4889768 w 15132683"/>
              <a:gd name="connsiteY2044" fmla="*/ 5750892 h 7810501"/>
              <a:gd name="connsiteX2045" fmla="*/ 5279637 w 15132683"/>
              <a:gd name="connsiteY2045" fmla="*/ 5750892 h 7810501"/>
              <a:gd name="connsiteX2046" fmla="*/ 5279637 w 15132683"/>
              <a:gd name="connsiteY2046" fmla="*/ 6140760 h 7810501"/>
              <a:gd name="connsiteX2047" fmla="*/ 4889768 w 15132683"/>
              <a:gd name="connsiteY2047" fmla="*/ 6140760 h 7810501"/>
              <a:gd name="connsiteX2048" fmla="*/ 4889768 w 15132683"/>
              <a:gd name="connsiteY2048" fmla="*/ 5750892 h 7810501"/>
              <a:gd name="connsiteX2049" fmla="*/ 5298014 w 15132683"/>
              <a:gd name="connsiteY2049" fmla="*/ 5750892 h 7810501"/>
              <a:gd name="connsiteX2050" fmla="*/ 5687883 w 15132683"/>
              <a:gd name="connsiteY2050" fmla="*/ 5750892 h 7810501"/>
              <a:gd name="connsiteX2051" fmla="*/ 5687883 w 15132683"/>
              <a:gd name="connsiteY2051" fmla="*/ 6140760 h 7810501"/>
              <a:gd name="connsiteX2052" fmla="*/ 5298014 w 15132683"/>
              <a:gd name="connsiteY2052" fmla="*/ 6140760 h 7810501"/>
              <a:gd name="connsiteX2053" fmla="*/ 5298014 w 15132683"/>
              <a:gd name="connsiteY2053" fmla="*/ 5750892 h 7810501"/>
              <a:gd name="connsiteX2054" fmla="*/ 5706261 w 15132683"/>
              <a:gd name="connsiteY2054" fmla="*/ 5750892 h 7810501"/>
              <a:gd name="connsiteX2055" fmla="*/ 6096130 w 15132683"/>
              <a:gd name="connsiteY2055" fmla="*/ 5750892 h 7810501"/>
              <a:gd name="connsiteX2056" fmla="*/ 6096130 w 15132683"/>
              <a:gd name="connsiteY2056" fmla="*/ 6140760 h 7810501"/>
              <a:gd name="connsiteX2057" fmla="*/ 5706261 w 15132683"/>
              <a:gd name="connsiteY2057" fmla="*/ 6140760 h 7810501"/>
              <a:gd name="connsiteX2058" fmla="*/ 5706261 w 15132683"/>
              <a:gd name="connsiteY2058" fmla="*/ 5750892 h 7810501"/>
              <a:gd name="connsiteX2059" fmla="*/ 6114507 w 15132683"/>
              <a:gd name="connsiteY2059" fmla="*/ 5750892 h 7810501"/>
              <a:gd name="connsiteX2060" fmla="*/ 6504376 w 15132683"/>
              <a:gd name="connsiteY2060" fmla="*/ 5750892 h 7810501"/>
              <a:gd name="connsiteX2061" fmla="*/ 6504376 w 15132683"/>
              <a:gd name="connsiteY2061" fmla="*/ 6140760 h 7810501"/>
              <a:gd name="connsiteX2062" fmla="*/ 6114507 w 15132683"/>
              <a:gd name="connsiteY2062" fmla="*/ 6140760 h 7810501"/>
              <a:gd name="connsiteX2063" fmla="*/ 6114507 w 15132683"/>
              <a:gd name="connsiteY2063" fmla="*/ 5750892 h 7810501"/>
              <a:gd name="connsiteX2064" fmla="*/ 6522753 w 15132683"/>
              <a:gd name="connsiteY2064" fmla="*/ 5750892 h 7810501"/>
              <a:gd name="connsiteX2065" fmla="*/ 6912622 w 15132683"/>
              <a:gd name="connsiteY2065" fmla="*/ 5750892 h 7810501"/>
              <a:gd name="connsiteX2066" fmla="*/ 6912622 w 15132683"/>
              <a:gd name="connsiteY2066" fmla="*/ 6140760 h 7810501"/>
              <a:gd name="connsiteX2067" fmla="*/ 6522753 w 15132683"/>
              <a:gd name="connsiteY2067" fmla="*/ 6140760 h 7810501"/>
              <a:gd name="connsiteX2068" fmla="*/ 6522753 w 15132683"/>
              <a:gd name="connsiteY2068" fmla="*/ 5750892 h 7810501"/>
              <a:gd name="connsiteX2069" fmla="*/ 6931000 w 15132683"/>
              <a:gd name="connsiteY2069" fmla="*/ 5750892 h 7810501"/>
              <a:gd name="connsiteX2070" fmla="*/ 7320869 w 15132683"/>
              <a:gd name="connsiteY2070" fmla="*/ 5750892 h 7810501"/>
              <a:gd name="connsiteX2071" fmla="*/ 7320869 w 15132683"/>
              <a:gd name="connsiteY2071" fmla="*/ 6140760 h 7810501"/>
              <a:gd name="connsiteX2072" fmla="*/ 6931000 w 15132683"/>
              <a:gd name="connsiteY2072" fmla="*/ 6140760 h 7810501"/>
              <a:gd name="connsiteX2073" fmla="*/ 6931000 w 15132683"/>
              <a:gd name="connsiteY2073" fmla="*/ 5750892 h 7810501"/>
              <a:gd name="connsiteX2074" fmla="*/ 7337934 w 15132683"/>
              <a:gd name="connsiteY2074" fmla="*/ 5750892 h 7810501"/>
              <a:gd name="connsiteX2075" fmla="*/ 7763245 w 15132683"/>
              <a:gd name="connsiteY2075" fmla="*/ 5750892 h 7810501"/>
              <a:gd name="connsiteX2076" fmla="*/ 7763245 w 15132683"/>
              <a:gd name="connsiteY2076" fmla="*/ 6140760 h 7810501"/>
              <a:gd name="connsiteX2077" fmla="*/ 7337934 w 15132683"/>
              <a:gd name="connsiteY2077" fmla="*/ 6140760 h 7810501"/>
              <a:gd name="connsiteX2078" fmla="*/ 7337934 w 15132683"/>
              <a:gd name="connsiteY2078" fmla="*/ 5750892 h 7810501"/>
              <a:gd name="connsiteX2079" fmla="*/ 8191182 w 15132683"/>
              <a:gd name="connsiteY2079" fmla="*/ 5750892 h 7810501"/>
              <a:gd name="connsiteX2080" fmla="*/ 8581051 w 15132683"/>
              <a:gd name="connsiteY2080" fmla="*/ 5750892 h 7810501"/>
              <a:gd name="connsiteX2081" fmla="*/ 8581051 w 15132683"/>
              <a:gd name="connsiteY2081" fmla="*/ 6140760 h 7810501"/>
              <a:gd name="connsiteX2082" fmla="*/ 8191182 w 15132683"/>
              <a:gd name="connsiteY2082" fmla="*/ 6140760 h 7810501"/>
              <a:gd name="connsiteX2083" fmla="*/ 8191182 w 15132683"/>
              <a:gd name="connsiteY2083" fmla="*/ 5750892 h 7810501"/>
              <a:gd name="connsiteX2084" fmla="*/ 8598116 w 15132683"/>
              <a:gd name="connsiteY2084" fmla="*/ 5750892 h 7810501"/>
              <a:gd name="connsiteX2085" fmla="*/ 8987985 w 15132683"/>
              <a:gd name="connsiteY2085" fmla="*/ 5750892 h 7810501"/>
              <a:gd name="connsiteX2086" fmla="*/ 8987985 w 15132683"/>
              <a:gd name="connsiteY2086" fmla="*/ 6140760 h 7810501"/>
              <a:gd name="connsiteX2087" fmla="*/ 8598116 w 15132683"/>
              <a:gd name="connsiteY2087" fmla="*/ 6140760 h 7810501"/>
              <a:gd name="connsiteX2088" fmla="*/ 8598116 w 15132683"/>
              <a:gd name="connsiteY2088" fmla="*/ 5750892 h 7810501"/>
              <a:gd name="connsiteX2089" fmla="*/ 9006362 w 15132683"/>
              <a:gd name="connsiteY2089" fmla="*/ 5750892 h 7810501"/>
              <a:gd name="connsiteX2090" fmla="*/ 9396231 w 15132683"/>
              <a:gd name="connsiteY2090" fmla="*/ 5750892 h 7810501"/>
              <a:gd name="connsiteX2091" fmla="*/ 9396231 w 15132683"/>
              <a:gd name="connsiteY2091" fmla="*/ 6140760 h 7810501"/>
              <a:gd name="connsiteX2092" fmla="*/ 9006362 w 15132683"/>
              <a:gd name="connsiteY2092" fmla="*/ 6140760 h 7810501"/>
              <a:gd name="connsiteX2093" fmla="*/ 9006362 w 15132683"/>
              <a:gd name="connsiteY2093" fmla="*/ 5750892 h 7810501"/>
              <a:gd name="connsiteX2094" fmla="*/ 9414609 w 15132683"/>
              <a:gd name="connsiteY2094" fmla="*/ 5750892 h 7810501"/>
              <a:gd name="connsiteX2095" fmla="*/ 9804477 w 15132683"/>
              <a:gd name="connsiteY2095" fmla="*/ 5750892 h 7810501"/>
              <a:gd name="connsiteX2096" fmla="*/ 9804477 w 15132683"/>
              <a:gd name="connsiteY2096" fmla="*/ 6140760 h 7810501"/>
              <a:gd name="connsiteX2097" fmla="*/ 9414609 w 15132683"/>
              <a:gd name="connsiteY2097" fmla="*/ 6140760 h 7810501"/>
              <a:gd name="connsiteX2098" fmla="*/ 9414609 w 15132683"/>
              <a:gd name="connsiteY2098" fmla="*/ 5750892 h 7810501"/>
              <a:gd name="connsiteX2099" fmla="*/ 9822855 w 15132683"/>
              <a:gd name="connsiteY2099" fmla="*/ 5750892 h 7810501"/>
              <a:gd name="connsiteX2100" fmla="*/ 10212724 w 15132683"/>
              <a:gd name="connsiteY2100" fmla="*/ 5750892 h 7810501"/>
              <a:gd name="connsiteX2101" fmla="*/ 10212724 w 15132683"/>
              <a:gd name="connsiteY2101" fmla="*/ 6140760 h 7810501"/>
              <a:gd name="connsiteX2102" fmla="*/ 9822855 w 15132683"/>
              <a:gd name="connsiteY2102" fmla="*/ 6140760 h 7810501"/>
              <a:gd name="connsiteX2103" fmla="*/ 9822855 w 15132683"/>
              <a:gd name="connsiteY2103" fmla="*/ 5750892 h 7810501"/>
              <a:gd name="connsiteX2104" fmla="*/ 10231101 w 15132683"/>
              <a:gd name="connsiteY2104" fmla="*/ 5750892 h 7810501"/>
              <a:gd name="connsiteX2105" fmla="*/ 10620970 w 15132683"/>
              <a:gd name="connsiteY2105" fmla="*/ 5750892 h 7810501"/>
              <a:gd name="connsiteX2106" fmla="*/ 10620970 w 15132683"/>
              <a:gd name="connsiteY2106" fmla="*/ 6140760 h 7810501"/>
              <a:gd name="connsiteX2107" fmla="*/ 10231101 w 15132683"/>
              <a:gd name="connsiteY2107" fmla="*/ 6140760 h 7810501"/>
              <a:gd name="connsiteX2108" fmla="*/ 10231101 w 15132683"/>
              <a:gd name="connsiteY2108" fmla="*/ 5750892 h 7810501"/>
              <a:gd name="connsiteX2109" fmla="*/ 10639348 w 15132683"/>
              <a:gd name="connsiteY2109" fmla="*/ 5750892 h 7810501"/>
              <a:gd name="connsiteX2110" fmla="*/ 11029217 w 15132683"/>
              <a:gd name="connsiteY2110" fmla="*/ 5750892 h 7810501"/>
              <a:gd name="connsiteX2111" fmla="*/ 11029217 w 15132683"/>
              <a:gd name="connsiteY2111" fmla="*/ 6140760 h 7810501"/>
              <a:gd name="connsiteX2112" fmla="*/ 10639348 w 15132683"/>
              <a:gd name="connsiteY2112" fmla="*/ 6140760 h 7810501"/>
              <a:gd name="connsiteX2113" fmla="*/ 10639348 w 15132683"/>
              <a:gd name="connsiteY2113" fmla="*/ 5750892 h 7810501"/>
              <a:gd name="connsiteX2114" fmla="*/ 11047594 w 15132683"/>
              <a:gd name="connsiteY2114" fmla="*/ 5750892 h 7810501"/>
              <a:gd name="connsiteX2115" fmla="*/ 11437463 w 15132683"/>
              <a:gd name="connsiteY2115" fmla="*/ 5750892 h 7810501"/>
              <a:gd name="connsiteX2116" fmla="*/ 11437463 w 15132683"/>
              <a:gd name="connsiteY2116" fmla="*/ 6140760 h 7810501"/>
              <a:gd name="connsiteX2117" fmla="*/ 11047594 w 15132683"/>
              <a:gd name="connsiteY2117" fmla="*/ 6140760 h 7810501"/>
              <a:gd name="connsiteX2118" fmla="*/ 11047594 w 15132683"/>
              <a:gd name="connsiteY2118" fmla="*/ 5750892 h 7810501"/>
              <a:gd name="connsiteX2119" fmla="*/ 11455841 w 15132683"/>
              <a:gd name="connsiteY2119" fmla="*/ 5750892 h 7810501"/>
              <a:gd name="connsiteX2120" fmla="*/ 11845709 w 15132683"/>
              <a:gd name="connsiteY2120" fmla="*/ 5750892 h 7810501"/>
              <a:gd name="connsiteX2121" fmla="*/ 11845709 w 15132683"/>
              <a:gd name="connsiteY2121" fmla="*/ 6140760 h 7810501"/>
              <a:gd name="connsiteX2122" fmla="*/ 11455841 w 15132683"/>
              <a:gd name="connsiteY2122" fmla="*/ 6140760 h 7810501"/>
              <a:gd name="connsiteX2123" fmla="*/ 11455841 w 15132683"/>
              <a:gd name="connsiteY2123" fmla="*/ 5750892 h 7810501"/>
              <a:gd name="connsiteX2124" fmla="*/ 11864087 w 15132683"/>
              <a:gd name="connsiteY2124" fmla="*/ 5750892 h 7810501"/>
              <a:gd name="connsiteX2125" fmla="*/ 12253956 w 15132683"/>
              <a:gd name="connsiteY2125" fmla="*/ 5750892 h 7810501"/>
              <a:gd name="connsiteX2126" fmla="*/ 12253956 w 15132683"/>
              <a:gd name="connsiteY2126" fmla="*/ 6140760 h 7810501"/>
              <a:gd name="connsiteX2127" fmla="*/ 11864087 w 15132683"/>
              <a:gd name="connsiteY2127" fmla="*/ 6140760 h 7810501"/>
              <a:gd name="connsiteX2128" fmla="*/ 11864087 w 15132683"/>
              <a:gd name="connsiteY2128" fmla="*/ 5750892 h 7810501"/>
              <a:gd name="connsiteX2129" fmla="*/ 12271020 w 15132683"/>
              <a:gd name="connsiteY2129" fmla="*/ 5750892 h 7810501"/>
              <a:gd name="connsiteX2130" fmla="*/ 12660889 w 15132683"/>
              <a:gd name="connsiteY2130" fmla="*/ 5750892 h 7810501"/>
              <a:gd name="connsiteX2131" fmla="*/ 12660889 w 15132683"/>
              <a:gd name="connsiteY2131" fmla="*/ 6140760 h 7810501"/>
              <a:gd name="connsiteX2132" fmla="*/ 12271020 w 15132683"/>
              <a:gd name="connsiteY2132" fmla="*/ 6140760 h 7810501"/>
              <a:gd name="connsiteX2133" fmla="*/ 12271020 w 15132683"/>
              <a:gd name="connsiteY2133" fmla="*/ 5750892 h 7810501"/>
              <a:gd name="connsiteX2134" fmla="*/ 12679266 w 15132683"/>
              <a:gd name="connsiteY2134" fmla="*/ 5750892 h 7810501"/>
              <a:gd name="connsiteX2135" fmla="*/ 13069135 w 15132683"/>
              <a:gd name="connsiteY2135" fmla="*/ 5750892 h 7810501"/>
              <a:gd name="connsiteX2136" fmla="*/ 13069135 w 15132683"/>
              <a:gd name="connsiteY2136" fmla="*/ 6140760 h 7810501"/>
              <a:gd name="connsiteX2137" fmla="*/ 12679266 w 15132683"/>
              <a:gd name="connsiteY2137" fmla="*/ 6140760 h 7810501"/>
              <a:gd name="connsiteX2138" fmla="*/ 12679266 w 15132683"/>
              <a:gd name="connsiteY2138" fmla="*/ 5750892 h 7810501"/>
              <a:gd name="connsiteX2139" fmla="*/ 13087513 w 15132683"/>
              <a:gd name="connsiteY2139" fmla="*/ 5750892 h 7810501"/>
              <a:gd name="connsiteX2140" fmla="*/ 13477382 w 15132683"/>
              <a:gd name="connsiteY2140" fmla="*/ 5750892 h 7810501"/>
              <a:gd name="connsiteX2141" fmla="*/ 13477382 w 15132683"/>
              <a:gd name="connsiteY2141" fmla="*/ 6140760 h 7810501"/>
              <a:gd name="connsiteX2142" fmla="*/ 13087513 w 15132683"/>
              <a:gd name="connsiteY2142" fmla="*/ 6140760 h 7810501"/>
              <a:gd name="connsiteX2143" fmla="*/ 13087513 w 15132683"/>
              <a:gd name="connsiteY2143" fmla="*/ 5750892 h 7810501"/>
              <a:gd name="connsiteX2144" fmla="*/ 13087513 w 15132683"/>
              <a:gd name="connsiteY2144" fmla="*/ 5732514 h 7810501"/>
              <a:gd name="connsiteX2145" fmla="*/ 13087513 w 15132683"/>
              <a:gd name="connsiteY2145" fmla="*/ 5342645 h 7810501"/>
              <a:gd name="connsiteX2146" fmla="*/ 13477382 w 15132683"/>
              <a:gd name="connsiteY2146" fmla="*/ 5342645 h 7810501"/>
              <a:gd name="connsiteX2147" fmla="*/ 13477382 w 15132683"/>
              <a:gd name="connsiteY2147" fmla="*/ 5732514 h 7810501"/>
              <a:gd name="connsiteX2148" fmla="*/ 13087513 w 15132683"/>
              <a:gd name="connsiteY2148" fmla="*/ 5732514 h 7810501"/>
              <a:gd name="connsiteX2149" fmla="*/ 13087513 w 15132683"/>
              <a:gd name="connsiteY2149" fmla="*/ 5324268 h 7810501"/>
              <a:gd name="connsiteX2150" fmla="*/ 13087513 w 15132683"/>
              <a:gd name="connsiteY2150" fmla="*/ 4934399 h 7810501"/>
              <a:gd name="connsiteX2151" fmla="*/ 13477382 w 15132683"/>
              <a:gd name="connsiteY2151" fmla="*/ 4934399 h 7810501"/>
              <a:gd name="connsiteX2152" fmla="*/ 13477382 w 15132683"/>
              <a:gd name="connsiteY2152" fmla="*/ 5324268 h 7810501"/>
              <a:gd name="connsiteX2153" fmla="*/ 13087513 w 15132683"/>
              <a:gd name="connsiteY2153" fmla="*/ 5324268 h 7810501"/>
              <a:gd name="connsiteX2154" fmla="*/ 13087513 w 15132683"/>
              <a:gd name="connsiteY2154" fmla="*/ 4916021 h 7810501"/>
              <a:gd name="connsiteX2155" fmla="*/ 13087513 w 15132683"/>
              <a:gd name="connsiteY2155" fmla="*/ 4526153 h 7810501"/>
              <a:gd name="connsiteX2156" fmla="*/ 13477382 w 15132683"/>
              <a:gd name="connsiteY2156" fmla="*/ 4526153 h 7810501"/>
              <a:gd name="connsiteX2157" fmla="*/ 13477382 w 15132683"/>
              <a:gd name="connsiteY2157" fmla="*/ 4916021 h 7810501"/>
              <a:gd name="connsiteX2158" fmla="*/ 13087513 w 15132683"/>
              <a:gd name="connsiteY2158" fmla="*/ 4916021 h 7810501"/>
              <a:gd name="connsiteX2159" fmla="*/ 13087513 w 15132683"/>
              <a:gd name="connsiteY2159" fmla="*/ 4507775 h 7810501"/>
              <a:gd name="connsiteX2160" fmla="*/ 13087513 w 15132683"/>
              <a:gd name="connsiteY2160" fmla="*/ 4117906 h 7810501"/>
              <a:gd name="connsiteX2161" fmla="*/ 13477382 w 15132683"/>
              <a:gd name="connsiteY2161" fmla="*/ 4117906 h 7810501"/>
              <a:gd name="connsiteX2162" fmla="*/ 13477382 w 15132683"/>
              <a:gd name="connsiteY2162" fmla="*/ 4507775 h 7810501"/>
              <a:gd name="connsiteX2163" fmla="*/ 13087513 w 15132683"/>
              <a:gd name="connsiteY2163" fmla="*/ 4507775 h 7810501"/>
              <a:gd name="connsiteX2164" fmla="*/ 13087513 w 15132683"/>
              <a:gd name="connsiteY2164" fmla="*/ 4099528 h 7810501"/>
              <a:gd name="connsiteX2165" fmla="*/ 13087513 w 15132683"/>
              <a:gd name="connsiteY2165" fmla="*/ 3709660 h 7810501"/>
              <a:gd name="connsiteX2166" fmla="*/ 13477382 w 15132683"/>
              <a:gd name="connsiteY2166" fmla="*/ 3709660 h 7810501"/>
              <a:gd name="connsiteX2167" fmla="*/ 13477382 w 15132683"/>
              <a:gd name="connsiteY2167" fmla="*/ 4099528 h 7810501"/>
              <a:gd name="connsiteX2168" fmla="*/ 13087513 w 15132683"/>
              <a:gd name="connsiteY2168" fmla="*/ 4099528 h 7810501"/>
              <a:gd name="connsiteX2169" fmla="*/ 13087513 w 15132683"/>
              <a:gd name="connsiteY2169" fmla="*/ 3692595 h 7810501"/>
              <a:gd name="connsiteX2170" fmla="*/ 13087513 w 15132683"/>
              <a:gd name="connsiteY2170" fmla="*/ 3302726 h 7810501"/>
              <a:gd name="connsiteX2171" fmla="*/ 13477382 w 15132683"/>
              <a:gd name="connsiteY2171" fmla="*/ 3302726 h 7810501"/>
              <a:gd name="connsiteX2172" fmla="*/ 13477382 w 15132683"/>
              <a:gd name="connsiteY2172" fmla="*/ 3692595 h 7810501"/>
              <a:gd name="connsiteX2173" fmla="*/ 13087513 w 15132683"/>
              <a:gd name="connsiteY2173" fmla="*/ 3692595 h 7810501"/>
              <a:gd name="connsiteX2174" fmla="*/ 13087513 w 15132683"/>
              <a:gd name="connsiteY2174" fmla="*/ 3284349 h 7810501"/>
              <a:gd name="connsiteX2175" fmla="*/ 13087513 w 15132683"/>
              <a:gd name="connsiteY2175" fmla="*/ 2894480 h 7810501"/>
              <a:gd name="connsiteX2176" fmla="*/ 13477382 w 15132683"/>
              <a:gd name="connsiteY2176" fmla="*/ 2894480 h 7810501"/>
              <a:gd name="connsiteX2177" fmla="*/ 13477382 w 15132683"/>
              <a:gd name="connsiteY2177" fmla="*/ 3284349 h 7810501"/>
              <a:gd name="connsiteX2178" fmla="*/ 13087513 w 15132683"/>
              <a:gd name="connsiteY2178" fmla="*/ 3284349 h 7810501"/>
              <a:gd name="connsiteX2179" fmla="*/ 13087513 w 15132683"/>
              <a:gd name="connsiteY2179" fmla="*/ 2876102 h 7810501"/>
              <a:gd name="connsiteX2180" fmla="*/ 13087513 w 15132683"/>
              <a:gd name="connsiteY2180" fmla="*/ 2486233 h 7810501"/>
              <a:gd name="connsiteX2181" fmla="*/ 13477382 w 15132683"/>
              <a:gd name="connsiteY2181" fmla="*/ 2486233 h 7810501"/>
              <a:gd name="connsiteX2182" fmla="*/ 13477382 w 15132683"/>
              <a:gd name="connsiteY2182" fmla="*/ 2876102 h 7810501"/>
              <a:gd name="connsiteX2183" fmla="*/ 13087513 w 15132683"/>
              <a:gd name="connsiteY2183" fmla="*/ 2876102 h 7810501"/>
              <a:gd name="connsiteX2184" fmla="*/ 13087513 w 15132683"/>
              <a:gd name="connsiteY2184" fmla="*/ 2467856 h 7810501"/>
              <a:gd name="connsiteX2185" fmla="*/ 13087513 w 15132683"/>
              <a:gd name="connsiteY2185" fmla="*/ 2077987 h 7810501"/>
              <a:gd name="connsiteX2186" fmla="*/ 13477382 w 15132683"/>
              <a:gd name="connsiteY2186" fmla="*/ 2077987 h 7810501"/>
              <a:gd name="connsiteX2187" fmla="*/ 13477382 w 15132683"/>
              <a:gd name="connsiteY2187" fmla="*/ 2467856 h 7810501"/>
              <a:gd name="connsiteX2188" fmla="*/ 13087513 w 15132683"/>
              <a:gd name="connsiteY2188" fmla="*/ 2467856 h 7810501"/>
              <a:gd name="connsiteX2189" fmla="*/ 13087513 w 15132683"/>
              <a:gd name="connsiteY2189" fmla="*/ 2059609 h 7810501"/>
              <a:gd name="connsiteX2190" fmla="*/ 13087513 w 15132683"/>
              <a:gd name="connsiteY2190" fmla="*/ 1669741 h 7810501"/>
              <a:gd name="connsiteX2191" fmla="*/ 13477382 w 15132683"/>
              <a:gd name="connsiteY2191" fmla="*/ 1669741 h 7810501"/>
              <a:gd name="connsiteX2192" fmla="*/ 13477382 w 15132683"/>
              <a:gd name="connsiteY2192" fmla="*/ 2059609 h 7810501"/>
              <a:gd name="connsiteX2193" fmla="*/ 13087513 w 15132683"/>
              <a:gd name="connsiteY2193" fmla="*/ 2059609 h 7810501"/>
              <a:gd name="connsiteX2194" fmla="*/ 13087513 w 15132683"/>
              <a:gd name="connsiteY2194" fmla="*/ 1651363 h 7810501"/>
              <a:gd name="connsiteX2195" fmla="*/ 13087513 w 15132683"/>
              <a:gd name="connsiteY2195" fmla="*/ 1261494 h 7810501"/>
              <a:gd name="connsiteX2196" fmla="*/ 13477382 w 15132683"/>
              <a:gd name="connsiteY2196" fmla="*/ 1261494 h 7810501"/>
              <a:gd name="connsiteX2197" fmla="*/ 13477382 w 15132683"/>
              <a:gd name="connsiteY2197" fmla="*/ 1651363 h 7810501"/>
              <a:gd name="connsiteX2198" fmla="*/ 13087513 w 15132683"/>
              <a:gd name="connsiteY2198" fmla="*/ 1651363 h 7810501"/>
              <a:gd name="connsiteX2199" fmla="*/ 13069135 w 15132683"/>
              <a:gd name="connsiteY2199" fmla="*/ 1651363 h 7810501"/>
              <a:gd name="connsiteX2200" fmla="*/ 12679266 w 15132683"/>
              <a:gd name="connsiteY2200" fmla="*/ 1651363 h 7810501"/>
              <a:gd name="connsiteX2201" fmla="*/ 12679266 w 15132683"/>
              <a:gd name="connsiteY2201" fmla="*/ 1261494 h 7810501"/>
              <a:gd name="connsiteX2202" fmla="*/ 13069135 w 15132683"/>
              <a:gd name="connsiteY2202" fmla="*/ 1261494 h 7810501"/>
              <a:gd name="connsiteX2203" fmla="*/ 13069135 w 15132683"/>
              <a:gd name="connsiteY2203" fmla="*/ 1651363 h 7810501"/>
              <a:gd name="connsiteX2204" fmla="*/ 12660889 w 15132683"/>
              <a:gd name="connsiteY2204" fmla="*/ 1651363 h 7810501"/>
              <a:gd name="connsiteX2205" fmla="*/ 12271020 w 15132683"/>
              <a:gd name="connsiteY2205" fmla="*/ 1651363 h 7810501"/>
              <a:gd name="connsiteX2206" fmla="*/ 12271020 w 15132683"/>
              <a:gd name="connsiteY2206" fmla="*/ 1261494 h 7810501"/>
              <a:gd name="connsiteX2207" fmla="*/ 12660889 w 15132683"/>
              <a:gd name="connsiteY2207" fmla="*/ 1261494 h 7810501"/>
              <a:gd name="connsiteX2208" fmla="*/ 12660889 w 15132683"/>
              <a:gd name="connsiteY2208" fmla="*/ 1651363 h 7810501"/>
              <a:gd name="connsiteX2209" fmla="*/ 12252642 w 15132683"/>
              <a:gd name="connsiteY2209" fmla="*/ 1651363 h 7810501"/>
              <a:gd name="connsiteX2210" fmla="*/ 11864087 w 15132683"/>
              <a:gd name="connsiteY2210" fmla="*/ 1651363 h 7810501"/>
              <a:gd name="connsiteX2211" fmla="*/ 11864087 w 15132683"/>
              <a:gd name="connsiteY2211" fmla="*/ 1261494 h 7810501"/>
              <a:gd name="connsiteX2212" fmla="*/ 12253956 w 15132683"/>
              <a:gd name="connsiteY2212" fmla="*/ 1261494 h 7810501"/>
              <a:gd name="connsiteX2213" fmla="*/ 12253956 w 15132683"/>
              <a:gd name="connsiteY2213" fmla="*/ 1651363 h 7810501"/>
              <a:gd name="connsiteX2214" fmla="*/ 11844396 w 15132683"/>
              <a:gd name="connsiteY2214" fmla="*/ 1651363 h 7810501"/>
              <a:gd name="connsiteX2215" fmla="*/ 11454527 w 15132683"/>
              <a:gd name="connsiteY2215" fmla="*/ 1651363 h 7810501"/>
              <a:gd name="connsiteX2216" fmla="*/ 11454527 w 15132683"/>
              <a:gd name="connsiteY2216" fmla="*/ 1261494 h 7810501"/>
              <a:gd name="connsiteX2217" fmla="*/ 11844396 w 15132683"/>
              <a:gd name="connsiteY2217" fmla="*/ 1261494 h 7810501"/>
              <a:gd name="connsiteX2218" fmla="*/ 11844396 w 15132683"/>
              <a:gd name="connsiteY2218" fmla="*/ 1651363 h 7810501"/>
              <a:gd name="connsiteX2219" fmla="*/ 11437463 w 15132683"/>
              <a:gd name="connsiteY2219" fmla="*/ 1651363 h 7810501"/>
              <a:gd name="connsiteX2220" fmla="*/ 11047594 w 15132683"/>
              <a:gd name="connsiteY2220" fmla="*/ 1651363 h 7810501"/>
              <a:gd name="connsiteX2221" fmla="*/ 11047594 w 15132683"/>
              <a:gd name="connsiteY2221" fmla="*/ 1261494 h 7810501"/>
              <a:gd name="connsiteX2222" fmla="*/ 11437463 w 15132683"/>
              <a:gd name="connsiteY2222" fmla="*/ 1261494 h 7810501"/>
              <a:gd name="connsiteX2223" fmla="*/ 11437463 w 15132683"/>
              <a:gd name="connsiteY2223" fmla="*/ 1651363 h 7810501"/>
              <a:gd name="connsiteX2224" fmla="*/ 11029217 w 15132683"/>
              <a:gd name="connsiteY2224" fmla="*/ 1651363 h 7810501"/>
              <a:gd name="connsiteX2225" fmla="*/ 10639348 w 15132683"/>
              <a:gd name="connsiteY2225" fmla="*/ 1651363 h 7810501"/>
              <a:gd name="connsiteX2226" fmla="*/ 10639348 w 15132683"/>
              <a:gd name="connsiteY2226" fmla="*/ 1261494 h 7810501"/>
              <a:gd name="connsiteX2227" fmla="*/ 11029217 w 15132683"/>
              <a:gd name="connsiteY2227" fmla="*/ 1261494 h 7810501"/>
              <a:gd name="connsiteX2228" fmla="*/ 11029217 w 15132683"/>
              <a:gd name="connsiteY2228" fmla="*/ 1651363 h 7810501"/>
              <a:gd name="connsiteX2229" fmla="*/ 10620970 w 15132683"/>
              <a:gd name="connsiteY2229" fmla="*/ 1651363 h 7810501"/>
              <a:gd name="connsiteX2230" fmla="*/ 10231101 w 15132683"/>
              <a:gd name="connsiteY2230" fmla="*/ 1651363 h 7810501"/>
              <a:gd name="connsiteX2231" fmla="*/ 10231101 w 15132683"/>
              <a:gd name="connsiteY2231" fmla="*/ 1261494 h 7810501"/>
              <a:gd name="connsiteX2232" fmla="*/ 10620970 w 15132683"/>
              <a:gd name="connsiteY2232" fmla="*/ 1261494 h 7810501"/>
              <a:gd name="connsiteX2233" fmla="*/ 10620970 w 15132683"/>
              <a:gd name="connsiteY2233" fmla="*/ 1651363 h 7810501"/>
              <a:gd name="connsiteX2234" fmla="*/ 10212724 w 15132683"/>
              <a:gd name="connsiteY2234" fmla="*/ 1651363 h 7810501"/>
              <a:gd name="connsiteX2235" fmla="*/ 9822855 w 15132683"/>
              <a:gd name="connsiteY2235" fmla="*/ 1651363 h 7810501"/>
              <a:gd name="connsiteX2236" fmla="*/ 9822855 w 15132683"/>
              <a:gd name="connsiteY2236" fmla="*/ 1261494 h 7810501"/>
              <a:gd name="connsiteX2237" fmla="*/ 10212724 w 15132683"/>
              <a:gd name="connsiteY2237" fmla="*/ 1261494 h 7810501"/>
              <a:gd name="connsiteX2238" fmla="*/ 10212724 w 15132683"/>
              <a:gd name="connsiteY2238" fmla="*/ 1651363 h 7810501"/>
              <a:gd name="connsiteX2239" fmla="*/ 9804477 w 15132683"/>
              <a:gd name="connsiteY2239" fmla="*/ 1651363 h 7810501"/>
              <a:gd name="connsiteX2240" fmla="*/ 9414609 w 15132683"/>
              <a:gd name="connsiteY2240" fmla="*/ 1651363 h 7810501"/>
              <a:gd name="connsiteX2241" fmla="*/ 9414609 w 15132683"/>
              <a:gd name="connsiteY2241" fmla="*/ 1261494 h 7810501"/>
              <a:gd name="connsiteX2242" fmla="*/ 9804477 w 15132683"/>
              <a:gd name="connsiteY2242" fmla="*/ 1261494 h 7810501"/>
              <a:gd name="connsiteX2243" fmla="*/ 9804477 w 15132683"/>
              <a:gd name="connsiteY2243" fmla="*/ 1651363 h 7810501"/>
              <a:gd name="connsiteX2244" fmla="*/ 9396231 w 15132683"/>
              <a:gd name="connsiteY2244" fmla="*/ 1651363 h 7810501"/>
              <a:gd name="connsiteX2245" fmla="*/ 9006362 w 15132683"/>
              <a:gd name="connsiteY2245" fmla="*/ 1651363 h 7810501"/>
              <a:gd name="connsiteX2246" fmla="*/ 9006362 w 15132683"/>
              <a:gd name="connsiteY2246" fmla="*/ 1261494 h 7810501"/>
              <a:gd name="connsiteX2247" fmla="*/ 9396231 w 15132683"/>
              <a:gd name="connsiteY2247" fmla="*/ 1261494 h 7810501"/>
              <a:gd name="connsiteX2248" fmla="*/ 9396231 w 15132683"/>
              <a:gd name="connsiteY2248" fmla="*/ 1651363 h 7810501"/>
              <a:gd name="connsiteX2249" fmla="*/ 8987985 w 15132683"/>
              <a:gd name="connsiteY2249" fmla="*/ 1651363 h 7810501"/>
              <a:gd name="connsiteX2250" fmla="*/ 8598116 w 15132683"/>
              <a:gd name="connsiteY2250" fmla="*/ 1651363 h 7810501"/>
              <a:gd name="connsiteX2251" fmla="*/ 8598116 w 15132683"/>
              <a:gd name="connsiteY2251" fmla="*/ 1261494 h 7810501"/>
              <a:gd name="connsiteX2252" fmla="*/ 8987985 w 15132683"/>
              <a:gd name="connsiteY2252" fmla="*/ 1261494 h 7810501"/>
              <a:gd name="connsiteX2253" fmla="*/ 8987985 w 15132683"/>
              <a:gd name="connsiteY2253" fmla="*/ 1651363 h 7810501"/>
              <a:gd name="connsiteX2254" fmla="*/ 8579738 w 15132683"/>
              <a:gd name="connsiteY2254" fmla="*/ 1651363 h 7810501"/>
              <a:gd name="connsiteX2255" fmla="*/ 8189869 w 15132683"/>
              <a:gd name="connsiteY2255" fmla="*/ 1651363 h 7810501"/>
              <a:gd name="connsiteX2256" fmla="*/ 8189869 w 15132683"/>
              <a:gd name="connsiteY2256" fmla="*/ 1261494 h 7810501"/>
              <a:gd name="connsiteX2257" fmla="*/ 8579738 w 15132683"/>
              <a:gd name="connsiteY2257" fmla="*/ 1261494 h 7810501"/>
              <a:gd name="connsiteX2258" fmla="*/ 8579738 w 15132683"/>
              <a:gd name="connsiteY2258" fmla="*/ 1651363 h 7810501"/>
              <a:gd name="connsiteX2259" fmla="*/ 7763245 w 15132683"/>
              <a:gd name="connsiteY2259" fmla="*/ 1651363 h 7810501"/>
              <a:gd name="connsiteX2260" fmla="*/ 7337934 w 15132683"/>
              <a:gd name="connsiteY2260" fmla="*/ 1651363 h 7810501"/>
              <a:gd name="connsiteX2261" fmla="*/ 7337934 w 15132683"/>
              <a:gd name="connsiteY2261" fmla="*/ 1261494 h 7810501"/>
              <a:gd name="connsiteX2262" fmla="*/ 7763245 w 15132683"/>
              <a:gd name="connsiteY2262" fmla="*/ 1261494 h 7810501"/>
              <a:gd name="connsiteX2263" fmla="*/ 7763245 w 15132683"/>
              <a:gd name="connsiteY2263" fmla="*/ 1651363 h 7810501"/>
              <a:gd name="connsiteX2264" fmla="*/ 7319556 w 15132683"/>
              <a:gd name="connsiteY2264" fmla="*/ 1651363 h 7810501"/>
              <a:gd name="connsiteX2265" fmla="*/ 6929687 w 15132683"/>
              <a:gd name="connsiteY2265" fmla="*/ 1651363 h 7810501"/>
              <a:gd name="connsiteX2266" fmla="*/ 6929687 w 15132683"/>
              <a:gd name="connsiteY2266" fmla="*/ 1261494 h 7810501"/>
              <a:gd name="connsiteX2267" fmla="*/ 7319556 w 15132683"/>
              <a:gd name="connsiteY2267" fmla="*/ 1261494 h 7810501"/>
              <a:gd name="connsiteX2268" fmla="*/ 7319556 w 15132683"/>
              <a:gd name="connsiteY2268" fmla="*/ 1651363 h 7810501"/>
              <a:gd name="connsiteX2269" fmla="*/ 6911310 w 15132683"/>
              <a:gd name="connsiteY2269" fmla="*/ 1651363 h 7810501"/>
              <a:gd name="connsiteX2270" fmla="*/ 6521441 w 15132683"/>
              <a:gd name="connsiteY2270" fmla="*/ 1651363 h 7810501"/>
              <a:gd name="connsiteX2271" fmla="*/ 6521441 w 15132683"/>
              <a:gd name="connsiteY2271" fmla="*/ 1261494 h 7810501"/>
              <a:gd name="connsiteX2272" fmla="*/ 6911310 w 15132683"/>
              <a:gd name="connsiteY2272" fmla="*/ 1261494 h 7810501"/>
              <a:gd name="connsiteX2273" fmla="*/ 6911310 w 15132683"/>
              <a:gd name="connsiteY2273" fmla="*/ 1651363 h 7810501"/>
              <a:gd name="connsiteX2274" fmla="*/ 6503063 w 15132683"/>
              <a:gd name="connsiteY2274" fmla="*/ 1651363 h 7810501"/>
              <a:gd name="connsiteX2275" fmla="*/ 6114507 w 15132683"/>
              <a:gd name="connsiteY2275" fmla="*/ 1651363 h 7810501"/>
              <a:gd name="connsiteX2276" fmla="*/ 6114507 w 15132683"/>
              <a:gd name="connsiteY2276" fmla="*/ 1261494 h 7810501"/>
              <a:gd name="connsiteX2277" fmla="*/ 6504376 w 15132683"/>
              <a:gd name="connsiteY2277" fmla="*/ 1261494 h 7810501"/>
              <a:gd name="connsiteX2278" fmla="*/ 6503063 w 15132683"/>
              <a:gd name="connsiteY2278" fmla="*/ 1651363 h 7810501"/>
              <a:gd name="connsiteX2279" fmla="*/ 6096130 w 15132683"/>
              <a:gd name="connsiteY2279" fmla="*/ 1651363 h 7810501"/>
              <a:gd name="connsiteX2280" fmla="*/ 5706261 w 15132683"/>
              <a:gd name="connsiteY2280" fmla="*/ 1651363 h 7810501"/>
              <a:gd name="connsiteX2281" fmla="*/ 5706261 w 15132683"/>
              <a:gd name="connsiteY2281" fmla="*/ 1261494 h 7810501"/>
              <a:gd name="connsiteX2282" fmla="*/ 6096130 w 15132683"/>
              <a:gd name="connsiteY2282" fmla="*/ 1261494 h 7810501"/>
              <a:gd name="connsiteX2283" fmla="*/ 6096130 w 15132683"/>
              <a:gd name="connsiteY2283" fmla="*/ 1651363 h 7810501"/>
              <a:gd name="connsiteX2284" fmla="*/ 5687883 w 15132683"/>
              <a:gd name="connsiteY2284" fmla="*/ 1651363 h 7810501"/>
              <a:gd name="connsiteX2285" fmla="*/ 5298014 w 15132683"/>
              <a:gd name="connsiteY2285" fmla="*/ 1651363 h 7810501"/>
              <a:gd name="connsiteX2286" fmla="*/ 5298014 w 15132683"/>
              <a:gd name="connsiteY2286" fmla="*/ 1261494 h 7810501"/>
              <a:gd name="connsiteX2287" fmla="*/ 5687883 w 15132683"/>
              <a:gd name="connsiteY2287" fmla="*/ 1261494 h 7810501"/>
              <a:gd name="connsiteX2288" fmla="*/ 5687883 w 15132683"/>
              <a:gd name="connsiteY2288" fmla="*/ 1651363 h 7810501"/>
              <a:gd name="connsiteX2289" fmla="*/ 5279637 w 15132683"/>
              <a:gd name="connsiteY2289" fmla="*/ 1651363 h 7810501"/>
              <a:gd name="connsiteX2290" fmla="*/ 4889768 w 15132683"/>
              <a:gd name="connsiteY2290" fmla="*/ 1651363 h 7810501"/>
              <a:gd name="connsiteX2291" fmla="*/ 4889768 w 15132683"/>
              <a:gd name="connsiteY2291" fmla="*/ 1261494 h 7810501"/>
              <a:gd name="connsiteX2292" fmla="*/ 5279637 w 15132683"/>
              <a:gd name="connsiteY2292" fmla="*/ 1261494 h 7810501"/>
              <a:gd name="connsiteX2293" fmla="*/ 5279637 w 15132683"/>
              <a:gd name="connsiteY2293" fmla="*/ 1651363 h 7810501"/>
              <a:gd name="connsiteX2294" fmla="*/ 4871390 w 15132683"/>
              <a:gd name="connsiteY2294" fmla="*/ 1651363 h 7810501"/>
              <a:gd name="connsiteX2295" fmla="*/ 4481522 w 15132683"/>
              <a:gd name="connsiteY2295" fmla="*/ 1651363 h 7810501"/>
              <a:gd name="connsiteX2296" fmla="*/ 4481522 w 15132683"/>
              <a:gd name="connsiteY2296" fmla="*/ 1261494 h 7810501"/>
              <a:gd name="connsiteX2297" fmla="*/ 4871390 w 15132683"/>
              <a:gd name="connsiteY2297" fmla="*/ 1261494 h 7810501"/>
              <a:gd name="connsiteX2298" fmla="*/ 4871390 w 15132683"/>
              <a:gd name="connsiteY2298" fmla="*/ 1651363 h 7810501"/>
              <a:gd name="connsiteX2299" fmla="*/ 4463144 w 15132683"/>
              <a:gd name="connsiteY2299" fmla="*/ 1651363 h 7810501"/>
              <a:gd name="connsiteX2300" fmla="*/ 4073275 w 15132683"/>
              <a:gd name="connsiteY2300" fmla="*/ 1651363 h 7810501"/>
              <a:gd name="connsiteX2301" fmla="*/ 4073275 w 15132683"/>
              <a:gd name="connsiteY2301" fmla="*/ 1261494 h 7810501"/>
              <a:gd name="connsiteX2302" fmla="*/ 4463144 w 15132683"/>
              <a:gd name="connsiteY2302" fmla="*/ 1261494 h 7810501"/>
              <a:gd name="connsiteX2303" fmla="*/ 4463144 w 15132683"/>
              <a:gd name="connsiteY2303" fmla="*/ 1651363 h 7810501"/>
              <a:gd name="connsiteX2304" fmla="*/ 4054898 w 15132683"/>
              <a:gd name="connsiteY2304" fmla="*/ 1651363 h 7810501"/>
              <a:gd name="connsiteX2305" fmla="*/ 3665029 w 15132683"/>
              <a:gd name="connsiteY2305" fmla="*/ 1651363 h 7810501"/>
              <a:gd name="connsiteX2306" fmla="*/ 3665029 w 15132683"/>
              <a:gd name="connsiteY2306" fmla="*/ 1261494 h 7810501"/>
              <a:gd name="connsiteX2307" fmla="*/ 4054898 w 15132683"/>
              <a:gd name="connsiteY2307" fmla="*/ 1261494 h 7810501"/>
              <a:gd name="connsiteX2308" fmla="*/ 4054898 w 15132683"/>
              <a:gd name="connsiteY2308" fmla="*/ 1651363 h 7810501"/>
              <a:gd name="connsiteX2309" fmla="*/ 3646651 w 15132683"/>
              <a:gd name="connsiteY2309" fmla="*/ 1651363 h 7810501"/>
              <a:gd name="connsiteX2310" fmla="*/ 3256782 w 15132683"/>
              <a:gd name="connsiteY2310" fmla="*/ 1651363 h 7810501"/>
              <a:gd name="connsiteX2311" fmla="*/ 3256782 w 15132683"/>
              <a:gd name="connsiteY2311" fmla="*/ 1261494 h 7810501"/>
              <a:gd name="connsiteX2312" fmla="*/ 3646651 w 15132683"/>
              <a:gd name="connsiteY2312" fmla="*/ 1261494 h 7810501"/>
              <a:gd name="connsiteX2313" fmla="*/ 3646651 w 15132683"/>
              <a:gd name="connsiteY2313" fmla="*/ 1651363 h 7810501"/>
              <a:gd name="connsiteX2314" fmla="*/ 3238405 w 15132683"/>
              <a:gd name="connsiteY2314" fmla="*/ 1651363 h 7810501"/>
              <a:gd name="connsiteX2315" fmla="*/ 2848536 w 15132683"/>
              <a:gd name="connsiteY2315" fmla="*/ 1651363 h 7810501"/>
              <a:gd name="connsiteX2316" fmla="*/ 2848536 w 15132683"/>
              <a:gd name="connsiteY2316" fmla="*/ 1261494 h 7810501"/>
              <a:gd name="connsiteX2317" fmla="*/ 3238405 w 15132683"/>
              <a:gd name="connsiteY2317" fmla="*/ 1261494 h 7810501"/>
              <a:gd name="connsiteX2318" fmla="*/ 3238405 w 15132683"/>
              <a:gd name="connsiteY2318" fmla="*/ 1651363 h 7810501"/>
              <a:gd name="connsiteX2319" fmla="*/ 2830158 w 15132683"/>
              <a:gd name="connsiteY2319" fmla="*/ 1651363 h 7810501"/>
              <a:gd name="connsiteX2320" fmla="*/ 2440290 w 15132683"/>
              <a:gd name="connsiteY2320" fmla="*/ 1651363 h 7810501"/>
              <a:gd name="connsiteX2321" fmla="*/ 2440290 w 15132683"/>
              <a:gd name="connsiteY2321" fmla="*/ 1261494 h 7810501"/>
              <a:gd name="connsiteX2322" fmla="*/ 2830158 w 15132683"/>
              <a:gd name="connsiteY2322" fmla="*/ 1261494 h 7810501"/>
              <a:gd name="connsiteX2323" fmla="*/ 2830158 w 15132683"/>
              <a:gd name="connsiteY2323" fmla="*/ 1651363 h 7810501"/>
              <a:gd name="connsiteX2324" fmla="*/ 2423225 w 15132683"/>
              <a:gd name="connsiteY2324" fmla="*/ 1651363 h 7810501"/>
              <a:gd name="connsiteX2325" fmla="*/ 2033356 w 15132683"/>
              <a:gd name="connsiteY2325" fmla="*/ 1651363 h 7810501"/>
              <a:gd name="connsiteX2326" fmla="*/ 2033356 w 15132683"/>
              <a:gd name="connsiteY2326" fmla="*/ 1261494 h 7810501"/>
              <a:gd name="connsiteX2327" fmla="*/ 2423225 w 15132683"/>
              <a:gd name="connsiteY2327" fmla="*/ 1261494 h 7810501"/>
              <a:gd name="connsiteX2328" fmla="*/ 2423225 w 15132683"/>
              <a:gd name="connsiteY2328" fmla="*/ 1651363 h 7810501"/>
              <a:gd name="connsiteX2329" fmla="*/ 2014978 w 15132683"/>
              <a:gd name="connsiteY2329" fmla="*/ 1651363 h 7810501"/>
              <a:gd name="connsiteX2330" fmla="*/ 1625110 w 15132683"/>
              <a:gd name="connsiteY2330" fmla="*/ 1651363 h 7810501"/>
              <a:gd name="connsiteX2331" fmla="*/ 1625110 w 15132683"/>
              <a:gd name="connsiteY2331" fmla="*/ 1261494 h 7810501"/>
              <a:gd name="connsiteX2332" fmla="*/ 2014978 w 15132683"/>
              <a:gd name="connsiteY2332" fmla="*/ 1261494 h 7810501"/>
              <a:gd name="connsiteX2333" fmla="*/ 2014978 w 15132683"/>
              <a:gd name="connsiteY2333" fmla="*/ 1651363 h 7810501"/>
              <a:gd name="connsiteX2334" fmla="*/ 1606732 w 15132683"/>
              <a:gd name="connsiteY2334" fmla="*/ 1651363 h 7810501"/>
              <a:gd name="connsiteX2335" fmla="*/ 1216863 w 15132683"/>
              <a:gd name="connsiteY2335" fmla="*/ 1651363 h 7810501"/>
              <a:gd name="connsiteX2336" fmla="*/ 1216863 w 15132683"/>
              <a:gd name="connsiteY2336" fmla="*/ 1261494 h 7810501"/>
              <a:gd name="connsiteX2337" fmla="*/ 1606732 w 15132683"/>
              <a:gd name="connsiteY2337" fmla="*/ 1261494 h 7810501"/>
              <a:gd name="connsiteX2338" fmla="*/ 1606732 w 15132683"/>
              <a:gd name="connsiteY2338" fmla="*/ 1651363 h 7810501"/>
              <a:gd name="connsiteX2339" fmla="*/ 1606732 w 15132683"/>
              <a:gd name="connsiteY2339" fmla="*/ 1669741 h 7810501"/>
              <a:gd name="connsiteX2340" fmla="*/ 1606732 w 15132683"/>
              <a:gd name="connsiteY2340" fmla="*/ 2059609 h 7810501"/>
              <a:gd name="connsiteX2341" fmla="*/ 1216863 w 15132683"/>
              <a:gd name="connsiteY2341" fmla="*/ 2059609 h 7810501"/>
              <a:gd name="connsiteX2342" fmla="*/ 1216863 w 15132683"/>
              <a:gd name="connsiteY2342" fmla="*/ 1669741 h 7810501"/>
              <a:gd name="connsiteX2343" fmla="*/ 1606732 w 15132683"/>
              <a:gd name="connsiteY2343" fmla="*/ 1669741 h 7810501"/>
              <a:gd name="connsiteX2344" fmla="*/ 1606732 w 15132683"/>
              <a:gd name="connsiteY2344" fmla="*/ 2077987 h 7810501"/>
              <a:gd name="connsiteX2345" fmla="*/ 1606732 w 15132683"/>
              <a:gd name="connsiteY2345" fmla="*/ 2467856 h 7810501"/>
              <a:gd name="connsiteX2346" fmla="*/ 1216863 w 15132683"/>
              <a:gd name="connsiteY2346" fmla="*/ 2467856 h 7810501"/>
              <a:gd name="connsiteX2347" fmla="*/ 1216863 w 15132683"/>
              <a:gd name="connsiteY2347" fmla="*/ 2077987 h 7810501"/>
              <a:gd name="connsiteX2348" fmla="*/ 1606732 w 15132683"/>
              <a:gd name="connsiteY2348" fmla="*/ 2077987 h 7810501"/>
              <a:gd name="connsiteX2349" fmla="*/ 1606732 w 15132683"/>
              <a:gd name="connsiteY2349" fmla="*/ 2486233 h 7810501"/>
              <a:gd name="connsiteX2350" fmla="*/ 1606732 w 15132683"/>
              <a:gd name="connsiteY2350" fmla="*/ 2876102 h 7810501"/>
              <a:gd name="connsiteX2351" fmla="*/ 1216863 w 15132683"/>
              <a:gd name="connsiteY2351" fmla="*/ 2876102 h 7810501"/>
              <a:gd name="connsiteX2352" fmla="*/ 1216863 w 15132683"/>
              <a:gd name="connsiteY2352" fmla="*/ 2486233 h 7810501"/>
              <a:gd name="connsiteX2353" fmla="*/ 1606732 w 15132683"/>
              <a:gd name="connsiteY2353" fmla="*/ 2486233 h 7810501"/>
              <a:gd name="connsiteX2354" fmla="*/ 1606732 w 15132683"/>
              <a:gd name="connsiteY2354" fmla="*/ 2894480 h 7810501"/>
              <a:gd name="connsiteX2355" fmla="*/ 1606732 w 15132683"/>
              <a:gd name="connsiteY2355" fmla="*/ 3284349 h 7810501"/>
              <a:gd name="connsiteX2356" fmla="*/ 1216863 w 15132683"/>
              <a:gd name="connsiteY2356" fmla="*/ 3284349 h 7810501"/>
              <a:gd name="connsiteX2357" fmla="*/ 1216863 w 15132683"/>
              <a:gd name="connsiteY2357" fmla="*/ 2894480 h 7810501"/>
              <a:gd name="connsiteX2358" fmla="*/ 1606732 w 15132683"/>
              <a:gd name="connsiteY2358" fmla="*/ 2894480 h 7810501"/>
              <a:gd name="connsiteX2359" fmla="*/ 1606732 w 15132683"/>
              <a:gd name="connsiteY2359" fmla="*/ 3302726 h 7810501"/>
              <a:gd name="connsiteX2360" fmla="*/ 1606732 w 15132683"/>
              <a:gd name="connsiteY2360" fmla="*/ 3692595 h 7810501"/>
              <a:gd name="connsiteX2361" fmla="*/ 1216863 w 15132683"/>
              <a:gd name="connsiteY2361" fmla="*/ 3692595 h 7810501"/>
              <a:gd name="connsiteX2362" fmla="*/ 1216863 w 15132683"/>
              <a:gd name="connsiteY2362" fmla="*/ 3302726 h 7810501"/>
              <a:gd name="connsiteX2363" fmla="*/ 1606732 w 15132683"/>
              <a:gd name="connsiteY2363" fmla="*/ 3302726 h 7810501"/>
              <a:gd name="connsiteX2364" fmla="*/ 1606732 w 15132683"/>
              <a:gd name="connsiteY2364" fmla="*/ 3710973 h 7810501"/>
              <a:gd name="connsiteX2365" fmla="*/ 1606732 w 15132683"/>
              <a:gd name="connsiteY2365" fmla="*/ 4100841 h 7810501"/>
              <a:gd name="connsiteX2366" fmla="*/ 1216863 w 15132683"/>
              <a:gd name="connsiteY2366" fmla="*/ 4100841 h 7810501"/>
              <a:gd name="connsiteX2367" fmla="*/ 1216863 w 15132683"/>
              <a:gd name="connsiteY2367" fmla="*/ 3710973 h 7810501"/>
              <a:gd name="connsiteX2368" fmla="*/ 1606732 w 15132683"/>
              <a:gd name="connsiteY2368" fmla="*/ 3710973 h 7810501"/>
              <a:gd name="connsiteX2369" fmla="*/ 1606732 w 15132683"/>
              <a:gd name="connsiteY2369" fmla="*/ 4119219 h 7810501"/>
              <a:gd name="connsiteX2370" fmla="*/ 1606732 w 15132683"/>
              <a:gd name="connsiteY2370" fmla="*/ 4509088 h 7810501"/>
              <a:gd name="connsiteX2371" fmla="*/ 1216863 w 15132683"/>
              <a:gd name="connsiteY2371" fmla="*/ 4509088 h 7810501"/>
              <a:gd name="connsiteX2372" fmla="*/ 1216863 w 15132683"/>
              <a:gd name="connsiteY2372" fmla="*/ 4119219 h 7810501"/>
              <a:gd name="connsiteX2373" fmla="*/ 1606732 w 15132683"/>
              <a:gd name="connsiteY2373" fmla="*/ 4119219 h 7810501"/>
              <a:gd name="connsiteX2374" fmla="*/ 1606732 w 15132683"/>
              <a:gd name="connsiteY2374" fmla="*/ 4527465 h 7810501"/>
              <a:gd name="connsiteX2375" fmla="*/ 1606732 w 15132683"/>
              <a:gd name="connsiteY2375" fmla="*/ 4917334 h 7810501"/>
              <a:gd name="connsiteX2376" fmla="*/ 1216863 w 15132683"/>
              <a:gd name="connsiteY2376" fmla="*/ 4917334 h 7810501"/>
              <a:gd name="connsiteX2377" fmla="*/ 1216863 w 15132683"/>
              <a:gd name="connsiteY2377" fmla="*/ 4527465 h 7810501"/>
              <a:gd name="connsiteX2378" fmla="*/ 1606732 w 15132683"/>
              <a:gd name="connsiteY2378" fmla="*/ 4527465 h 7810501"/>
              <a:gd name="connsiteX2379" fmla="*/ 1606732 w 15132683"/>
              <a:gd name="connsiteY2379" fmla="*/ 4934399 h 7810501"/>
              <a:gd name="connsiteX2380" fmla="*/ 1606732 w 15132683"/>
              <a:gd name="connsiteY2380" fmla="*/ 5324268 h 7810501"/>
              <a:gd name="connsiteX2381" fmla="*/ 1216863 w 15132683"/>
              <a:gd name="connsiteY2381" fmla="*/ 5324268 h 7810501"/>
              <a:gd name="connsiteX2382" fmla="*/ 1216863 w 15132683"/>
              <a:gd name="connsiteY2382" fmla="*/ 4934399 h 7810501"/>
              <a:gd name="connsiteX2383" fmla="*/ 1606732 w 15132683"/>
              <a:gd name="connsiteY2383" fmla="*/ 4934399 h 7810501"/>
              <a:gd name="connsiteX2384" fmla="*/ 1606732 w 15132683"/>
              <a:gd name="connsiteY2384" fmla="*/ 5342645 h 7810501"/>
              <a:gd name="connsiteX2385" fmla="*/ 1606732 w 15132683"/>
              <a:gd name="connsiteY2385" fmla="*/ 5732514 h 7810501"/>
              <a:gd name="connsiteX2386" fmla="*/ 1216863 w 15132683"/>
              <a:gd name="connsiteY2386" fmla="*/ 5732514 h 7810501"/>
              <a:gd name="connsiteX2387" fmla="*/ 1216863 w 15132683"/>
              <a:gd name="connsiteY2387" fmla="*/ 5342645 h 7810501"/>
              <a:gd name="connsiteX2388" fmla="*/ 1606732 w 15132683"/>
              <a:gd name="connsiteY2388" fmla="*/ 5342645 h 7810501"/>
              <a:gd name="connsiteX2389" fmla="*/ 1606732 w 15132683"/>
              <a:gd name="connsiteY2389" fmla="*/ 5750892 h 7810501"/>
              <a:gd name="connsiteX2390" fmla="*/ 1606732 w 15132683"/>
              <a:gd name="connsiteY2390" fmla="*/ 6140760 h 7810501"/>
              <a:gd name="connsiteX2391" fmla="*/ 1216863 w 15132683"/>
              <a:gd name="connsiteY2391" fmla="*/ 6140760 h 7810501"/>
              <a:gd name="connsiteX2392" fmla="*/ 1216863 w 15132683"/>
              <a:gd name="connsiteY2392" fmla="*/ 5750892 h 7810501"/>
              <a:gd name="connsiteX2393" fmla="*/ 1606732 w 15132683"/>
              <a:gd name="connsiteY2393" fmla="*/ 5750892 h 7810501"/>
              <a:gd name="connsiteX2394" fmla="*/ 1606732 w 15132683"/>
              <a:gd name="connsiteY2394" fmla="*/ 6159138 h 7810501"/>
              <a:gd name="connsiteX2395" fmla="*/ 1606732 w 15132683"/>
              <a:gd name="connsiteY2395" fmla="*/ 6549007 h 7810501"/>
              <a:gd name="connsiteX2396" fmla="*/ 1216863 w 15132683"/>
              <a:gd name="connsiteY2396" fmla="*/ 6549007 h 7810501"/>
              <a:gd name="connsiteX2397" fmla="*/ 1216863 w 15132683"/>
              <a:gd name="connsiteY2397" fmla="*/ 6159138 h 7810501"/>
              <a:gd name="connsiteX2398" fmla="*/ 1606732 w 15132683"/>
              <a:gd name="connsiteY2398" fmla="*/ 6159138 h 7810501"/>
              <a:gd name="connsiteX2399" fmla="*/ 1625110 w 15132683"/>
              <a:gd name="connsiteY2399" fmla="*/ 6159138 h 7810501"/>
              <a:gd name="connsiteX2400" fmla="*/ 2014978 w 15132683"/>
              <a:gd name="connsiteY2400" fmla="*/ 6159138 h 7810501"/>
              <a:gd name="connsiteX2401" fmla="*/ 2014978 w 15132683"/>
              <a:gd name="connsiteY2401" fmla="*/ 6549007 h 7810501"/>
              <a:gd name="connsiteX2402" fmla="*/ 1625110 w 15132683"/>
              <a:gd name="connsiteY2402" fmla="*/ 6549007 h 7810501"/>
              <a:gd name="connsiteX2403" fmla="*/ 1625110 w 15132683"/>
              <a:gd name="connsiteY2403" fmla="*/ 6159138 h 7810501"/>
              <a:gd name="connsiteX2404" fmla="*/ 2033356 w 15132683"/>
              <a:gd name="connsiteY2404" fmla="*/ 6159138 h 7810501"/>
              <a:gd name="connsiteX2405" fmla="*/ 2423225 w 15132683"/>
              <a:gd name="connsiteY2405" fmla="*/ 6159138 h 7810501"/>
              <a:gd name="connsiteX2406" fmla="*/ 2423225 w 15132683"/>
              <a:gd name="connsiteY2406" fmla="*/ 6549007 h 7810501"/>
              <a:gd name="connsiteX2407" fmla="*/ 2033356 w 15132683"/>
              <a:gd name="connsiteY2407" fmla="*/ 6549007 h 7810501"/>
              <a:gd name="connsiteX2408" fmla="*/ 2033356 w 15132683"/>
              <a:gd name="connsiteY2408" fmla="*/ 6159138 h 7810501"/>
              <a:gd name="connsiteX2409" fmla="*/ 2441602 w 15132683"/>
              <a:gd name="connsiteY2409" fmla="*/ 6159138 h 7810501"/>
              <a:gd name="connsiteX2410" fmla="*/ 2831471 w 15132683"/>
              <a:gd name="connsiteY2410" fmla="*/ 6159138 h 7810501"/>
              <a:gd name="connsiteX2411" fmla="*/ 2831471 w 15132683"/>
              <a:gd name="connsiteY2411" fmla="*/ 6549007 h 7810501"/>
              <a:gd name="connsiteX2412" fmla="*/ 2441602 w 15132683"/>
              <a:gd name="connsiteY2412" fmla="*/ 6549007 h 7810501"/>
              <a:gd name="connsiteX2413" fmla="*/ 2441602 w 15132683"/>
              <a:gd name="connsiteY2413" fmla="*/ 6159138 h 7810501"/>
              <a:gd name="connsiteX2414" fmla="*/ 2849849 w 15132683"/>
              <a:gd name="connsiteY2414" fmla="*/ 6159138 h 7810501"/>
              <a:gd name="connsiteX2415" fmla="*/ 3239718 w 15132683"/>
              <a:gd name="connsiteY2415" fmla="*/ 6159138 h 7810501"/>
              <a:gd name="connsiteX2416" fmla="*/ 3239718 w 15132683"/>
              <a:gd name="connsiteY2416" fmla="*/ 6549007 h 7810501"/>
              <a:gd name="connsiteX2417" fmla="*/ 2849849 w 15132683"/>
              <a:gd name="connsiteY2417" fmla="*/ 6549007 h 7810501"/>
              <a:gd name="connsiteX2418" fmla="*/ 2849849 w 15132683"/>
              <a:gd name="connsiteY2418" fmla="*/ 6159138 h 7810501"/>
              <a:gd name="connsiteX2419" fmla="*/ 3258095 w 15132683"/>
              <a:gd name="connsiteY2419" fmla="*/ 6159138 h 7810501"/>
              <a:gd name="connsiteX2420" fmla="*/ 3646651 w 15132683"/>
              <a:gd name="connsiteY2420" fmla="*/ 6159138 h 7810501"/>
              <a:gd name="connsiteX2421" fmla="*/ 3646651 w 15132683"/>
              <a:gd name="connsiteY2421" fmla="*/ 6549007 h 7810501"/>
              <a:gd name="connsiteX2422" fmla="*/ 3256782 w 15132683"/>
              <a:gd name="connsiteY2422" fmla="*/ 6549007 h 7810501"/>
              <a:gd name="connsiteX2423" fmla="*/ 3256782 w 15132683"/>
              <a:gd name="connsiteY2423" fmla="*/ 6159138 h 7810501"/>
              <a:gd name="connsiteX2424" fmla="*/ 3665029 w 15132683"/>
              <a:gd name="connsiteY2424" fmla="*/ 6159138 h 7810501"/>
              <a:gd name="connsiteX2425" fmla="*/ 4054898 w 15132683"/>
              <a:gd name="connsiteY2425" fmla="*/ 6159138 h 7810501"/>
              <a:gd name="connsiteX2426" fmla="*/ 4054898 w 15132683"/>
              <a:gd name="connsiteY2426" fmla="*/ 6549007 h 7810501"/>
              <a:gd name="connsiteX2427" fmla="*/ 3665029 w 15132683"/>
              <a:gd name="connsiteY2427" fmla="*/ 6549007 h 7810501"/>
              <a:gd name="connsiteX2428" fmla="*/ 3665029 w 15132683"/>
              <a:gd name="connsiteY2428" fmla="*/ 6159138 h 7810501"/>
              <a:gd name="connsiteX2429" fmla="*/ 4073275 w 15132683"/>
              <a:gd name="connsiteY2429" fmla="*/ 6159138 h 7810501"/>
              <a:gd name="connsiteX2430" fmla="*/ 4463144 w 15132683"/>
              <a:gd name="connsiteY2430" fmla="*/ 6159138 h 7810501"/>
              <a:gd name="connsiteX2431" fmla="*/ 4463144 w 15132683"/>
              <a:gd name="connsiteY2431" fmla="*/ 6549007 h 7810501"/>
              <a:gd name="connsiteX2432" fmla="*/ 4073275 w 15132683"/>
              <a:gd name="connsiteY2432" fmla="*/ 6549007 h 7810501"/>
              <a:gd name="connsiteX2433" fmla="*/ 4073275 w 15132683"/>
              <a:gd name="connsiteY2433" fmla="*/ 6159138 h 7810501"/>
              <a:gd name="connsiteX2434" fmla="*/ 4481522 w 15132683"/>
              <a:gd name="connsiteY2434" fmla="*/ 6159138 h 7810501"/>
              <a:gd name="connsiteX2435" fmla="*/ 4871390 w 15132683"/>
              <a:gd name="connsiteY2435" fmla="*/ 6159138 h 7810501"/>
              <a:gd name="connsiteX2436" fmla="*/ 4871390 w 15132683"/>
              <a:gd name="connsiteY2436" fmla="*/ 6549007 h 7810501"/>
              <a:gd name="connsiteX2437" fmla="*/ 4481522 w 15132683"/>
              <a:gd name="connsiteY2437" fmla="*/ 6549007 h 7810501"/>
              <a:gd name="connsiteX2438" fmla="*/ 4481522 w 15132683"/>
              <a:gd name="connsiteY2438" fmla="*/ 6159138 h 7810501"/>
              <a:gd name="connsiteX2439" fmla="*/ 4889768 w 15132683"/>
              <a:gd name="connsiteY2439" fmla="*/ 6159138 h 7810501"/>
              <a:gd name="connsiteX2440" fmla="*/ 5279637 w 15132683"/>
              <a:gd name="connsiteY2440" fmla="*/ 6159138 h 7810501"/>
              <a:gd name="connsiteX2441" fmla="*/ 5279637 w 15132683"/>
              <a:gd name="connsiteY2441" fmla="*/ 6549007 h 7810501"/>
              <a:gd name="connsiteX2442" fmla="*/ 4889768 w 15132683"/>
              <a:gd name="connsiteY2442" fmla="*/ 6549007 h 7810501"/>
              <a:gd name="connsiteX2443" fmla="*/ 4889768 w 15132683"/>
              <a:gd name="connsiteY2443" fmla="*/ 6159138 h 7810501"/>
              <a:gd name="connsiteX2444" fmla="*/ 5298014 w 15132683"/>
              <a:gd name="connsiteY2444" fmla="*/ 6159138 h 7810501"/>
              <a:gd name="connsiteX2445" fmla="*/ 5687883 w 15132683"/>
              <a:gd name="connsiteY2445" fmla="*/ 6159138 h 7810501"/>
              <a:gd name="connsiteX2446" fmla="*/ 5687883 w 15132683"/>
              <a:gd name="connsiteY2446" fmla="*/ 6549007 h 7810501"/>
              <a:gd name="connsiteX2447" fmla="*/ 5298014 w 15132683"/>
              <a:gd name="connsiteY2447" fmla="*/ 6549007 h 7810501"/>
              <a:gd name="connsiteX2448" fmla="*/ 5298014 w 15132683"/>
              <a:gd name="connsiteY2448" fmla="*/ 6159138 h 7810501"/>
              <a:gd name="connsiteX2449" fmla="*/ 5706261 w 15132683"/>
              <a:gd name="connsiteY2449" fmla="*/ 6159138 h 7810501"/>
              <a:gd name="connsiteX2450" fmla="*/ 6096130 w 15132683"/>
              <a:gd name="connsiteY2450" fmla="*/ 6159138 h 7810501"/>
              <a:gd name="connsiteX2451" fmla="*/ 6096130 w 15132683"/>
              <a:gd name="connsiteY2451" fmla="*/ 6549007 h 7810501"/>
              <a:gd name="connsiteX2452" fmla="*/ 5706261 w 15132683"/>
              <a:gd name="connsiteY2452" fmla="*/ 6549007 h 7810501"/>
              <a:gd name="connsiteX2453" fmla="*/ 5706261 w 15132683"/>
              <a:gd name="connsiteY2453" fmla="*/ 6159138 h 7810501"/>
              <a:gd name="connsiteX2454" fmla="*/ 6114507 w 15132683"/>
              <a:gd name="connsiteY2454" fmla="*/ 6159138 h 7810501"/>
              <a:gd name="connsiteX2455" fmla="*/ 6504376 w 15132683"/>
              <a:gd name="connsiteY2455" fmla="*/ 6159138 h 7810501"/>
              <a:gd name="connsiteX2456" fmla="*/ 6504376 w 15132683"/>
              <a:gd name="connsiteY2456" fmla="*/ 6549007 h 7810501"/>
              <a:gd name="connsiteX2457" fmla="*/ 6114507 w 15132683"/>
              <a:gd name="connsiteY2457" fmla="*/ 6549007 h 7810501"/>
              <a:gd name="connsiteX2458" fmla="*/ 6114507 w 15132683"/>
              <a:gd name="connsiteY2458" fmla="*/ 6159138 h 7810501"/>
              <a:gd name="connsiteX2459" fmla="*/ 6522753 w 15132683"/>
              <a:gd name="connsiteY2459" fmla="*/ 6159138 h 7810501"/>
              <a:gd name="connsiteX2460" fmla="*/ 6912622 w 15132683"/>
              <a:gd name="connsiteY2460" fmla="*/ 6159138 h 7810501"/>
              <a:gd name="connsiteX2461" fmla="*/ 6912622 w 15132683"/>
              <a:gd name="connsiteY2461" fmla="*/ 6549007 h 7810501"/>
              <a:gd name="connsiteX2462" fmla="*/ 6522753 w 15132683"/>
              <a:gd name="connsiteY2462" fmla="*/ 6549007 h 7810501"/>
              <a:gd name="connsiteX2463" fmla="*/ 6522753 w 15132683"/>
              <a:gd name="connsiteY2463" fmla="*/ 6159138 h 7810501"/>
              <a:gd name="connsiteX2464" fmla="*/ 6931000 w 15132683"/>
              <a:gd name="connsiteY2464" fmla="*/ 6159138 h 7810501"/>
              <a:gd name="connsiteX2465" fmla="*/ 7320869 w 15132683"/>
              <a:gd name="connsiteY2465" fmla="*/ 6159138 h 7810501"/>
              <a:gd name="connsiteX2466" fmla="*/ 7320869 w 15132683"/>
              <a:gd name="connsiteY2466" fmla="*/ 6549007 h 7810501"/>
              <a:gd name="connsiteX2467" fmla="*/ 6931000 w 15132683"/>
              <a:gd name="connsiteY2467" fmla="*/ 6549007 h 7810501"/>
              <a:gd name="connsiteX2468" fmla="*/ 6931000 w 15132683"/>
              <a:gd name="connsiteY2468" fmla="*/ 6159138 h 7810501"/>
              <a:gd name="connsiteX2469" fmla="*/ 7337934 w 15132683"/>
              <a:gd name="connsiteY2469" fmla="*/ 6159138 h 7810501"/>
              <a:gd name="connsiteX2470" fmla="*/ 7763245 w 15132683"/>
              <a:gd name="connsiteY2470" fmla="*/ 6159138 h 7810501"/>
              <a:gd name="connsiteX2471" fmla="*/ 7763245 w 15132683"/>
              <a:gd name="connsiteY2471" fmla="*/ 6549007 h 7810501"/>
              <a:gd name="connsiteX2472" fmla="*/ 7337934 w 15132683"/>
              <a:gd name="connsiteY2472" fmla="*/ 6549007 h 7810501"/>
              <a:gd name="connsiteX2473" fmla="*/ 7337934 w 15132683"/>
              <a:gd name="connsiteY2473" fmla="*/ 6159138 h 7810501"/>
              <a:gd name="connsiteX2474" fmla="*/ 8191182 w 15132683"/>
              <a:gd name="connsiteY2474" fmla="*/ 6159138 h 7810501"/>
              <a:gd name="connsiteX2475" fmla="*/ 8581051 w 15132683"/>
              <a:gd name="connsiteY2475" fmla="*/ 6159138 h 7810501"/>
              <a:gd name="connsiteX2476" fmla="*/ 8581051 w 15132683"/>
              <a:gd name="connsiteY2476" fmla="*/ 6549007 h 7810501"/>
              <a:gd name="connsiteX2477" fmla="*/ 8191182 w 15132683"/>
              <a:gd name="connsiteY2477" fmla="*/ 6549007 h 7810501"/>
              <a:gd name="connsiteX2478" fmla="*/ 8191182 w 15132683"/>
              <a:gd name="connsiteY2478" fmla="*/ 6159138 h 7810501"/>
              <a:gd name="connsiteX2479" fmla="*/ 8598116 w 15132683"/>
              <a:gd name="connsiteY2479" fmla="*/ 6159138 h 7810501"/>
              <a:gd name="connsiteX2480" fmla="*/ 8987985 w 15132683"/>
              <a:gd name="connsiteY2480" fmla="*/ 6159138 h 7810501"/>
              <a:gd name="connsiteX2481" fmla="*/ 8987985 w 15132683"/>
              <a:gd name="connsiteY2481" fmla="*/ 6549007 h 7810501"/>
              <a:gd name="connsiteX2482" fmla="*/ 8598116 w 15132683"/>
              <a:gd name="connsiteY2482" fmla="*/ 6549007 h 7810501"/>
              <a:gd name="connsiteX2483" fmla="*/ 8598116 w 15132683"/>
              <a:gd name="connsiteY2483" fmla="*/ 6159138 h 7810501"/>
              <a:gd name="connsiteX2484" fmla="*/ 9006362 w 15132683"/>
              <a:gd name="connsiteY2484" fmla="*/ 6159138 h 7810501"/>
              <a:gd name="connsiteX2485" fmla="*/ 9396231 w 15132683"/>
              <a:gd name="connsiteY2485" fmla="*/ 6159138 h 7810501"/>
              <a:gd name="connsiteX2486" fmla="*/ 9396231 w 15132683"/>
              <a:gd name="connsiteY2486" fmla="*/ 6549007 h 7810501"/>
              <a:gd name="connsiteX2487" fmla="*/ 9006362 w 15132683"/>
              <a:gd name="connsiteY2487" fmla="*/ 6549007 h 7810501"/>
              <a:gd name="connsiteX2488" fmla="*/ 9006362 w 15132683"/>
              <a:gd name="connsiteY2488" fmla="*/ 6159138 h 7810501"/>
              <a:gd name="connsiteX2489" fmla="*/ 9414609 w 15132683"/>
              <a:gd name="connsiteY2489" fmla="*/ 6159138 h 7810501"/>
              <a:gd name="connsiteX2490" fmla="*/ 9804477 w 15132683"/>
              <a:gd name="connsiteY2490" fmla="*/ 6159138 h 7810501"/>
              <a:gd name="connsiteX2491" fmla="*/ 9804477 w 15132683"/>
              <a:gd name="connsiteY2491" fmla="*/ 6549007 h 7810501"/>
              <a:gd name="connsiteX2492" fmla="*/ 9414609 w 15132683"/>
              <a:gd name="connsiteY2492" fmla="*/ 6549007 h 7810501"/>
              <a:gd name="connsiteX2493" fmla="*/ 9414609 w 15132683"/>
              <a:gd name="connsiteY2493" fmla="*/ 6159138 h 7810501"/>
              <a:gd name="connsiteX2494" fmla="*/ 9822855 w 15132683"/>
              <a:gd name="connsiteY2494" fmla="*/ 6159138 h 7810501"/>
              <a:gd name="connsiteX2495" fmla="*/ 10212724 w 15132683"/>
              <a:gd name="connsiteY2495" fmla="*/ 6159138 h 7810501"/>
              <a:gd name="connsiteX2496" fmla="*/ 10212724 w 15132683"/>
              <a:gd name="connsiteY2496" fmla="*/ 6549007 h 7810501"/>
              <a:gd name="connsiteX2497" fmla="*/ 9822855 w 15132683"/>
              <a:gd name="connsiteY2497" fmla="*/ 6549007 h 7810501"/>
              <a:gd name="connsiteX2498" fmla="*/ 9822855 w 15132683"/>
              <a:gd name="connsiteY2498" fmla="*/ 6159138 h 7810501"/>
              <a:gd name="connsiteX2499" fmla="*/ 10231101 w 15132683"/>
              <a:gd name="connsiteY2499" fmla="*/ 6159138 h 7810501"/>
              <a:gd name="connsiteX2500" fmla="*/ 10620970 w 15132683"/>
              <a:gd name="connsiteY2500" fmla="*/ 6159138 h 7810501"/>
              <a:gd name="connsiteX2501" fmla="*/ 10620970 w 15132683"/>
              <a:gd name="connsiteY2501" fmla="*/ 6549007 h 7810501"/>
              <a:gd name="connsiteX2502" fmla="*/ 10231101 w 15132683"/>
              <a:gd name="connsiteY2502" fmla="*/ 6549007 h 7810501"/>
              <a:gd name="connsiteX2503" fmla="*/ 10231101 w 15132683"/>
              <a:gd name="connsiteY2503" fmla="*/ 6159138 h 7810501"/>
              <a:gd name="connsiteX2504" fmla="*/ 10639348 w 15132683"/>
              <a:gd name="connsiteY2504" fmla="*/ 6159138 h 7810501"/>
              <a:gd name="connsiteX2505" fmla="*/ 11029217 w 15132683"/>
              <a:gd name="connsiteY2505" fmla="*/ 6159138 h 7810501"/>
              <a:gd name="connsiteX2506" fmla="*/ 11029217 w 15132683"/>
              <a:gd name="connsiteY2506" fmla="*/ 6549007 h 7810501"/>
              <a:gd name="connsiteX2507" fmla="*/ 10639348 w 15132683"/>
              <a:gd name="connsiteY2507" fmla="*/ 6549007 h 7810501"/>
              <a:gd name="connsiteX2508" fmla="*/ 10639348 w 15132683"/>
              <a:gd name="connsiteY2508" fmla="*/ 6159138 h 7810501"/>
              <a:gd name="connsiteX2509" fmla="*/ 11047594 w 15132683"/>
              <a:gd name="connsiteY2509" fmla="*/ 6159138 h 7810501"/>
              <a:gd name="connsiteX2510" fmla="*/ 11437463 w 15132683"/>
              <a:gd name="connsiteY2510" fmla="*/ 6159138 h 7810501"/>
              <a:gd name="connsiteX2511" fmla="*/ 11437463 w 15132683"/>
              <a:gd name="connsiteY2511" fmla="*/ 6549007 h 7810501"/>
              <a:gd name="connsiteX2512" fmla="*/ 11047594 w 15132683"/>
              <a:gd name="connsiteY2512" fmla="*/ 6549007 h 7810501"/>
              <a:gd name="connsiteX2513" fmla="*/ 11047594 w 15132683"/>
              <a:gd name="connsiteY2513" fmla="*/ 6159138 h 7810501"/>
              <a:gd name="connsiteX2514" fmla="*/ 11455841 w 15132683"/>
              <a:gd name="connsiteY2514" fmla="*/ 6159138 h 7810501"/>
              <a:gd name="connsiteX2515" fmla="*/ 11845709 w 15132683"/>
              <a:gd name="connsiteY2515" fmla="*/ 6159138 h 7810501"/>
              <a:gd name="connsiteX2516" fmla="*/ 11845709 w 15132683"/>
              <a:gd name="connsiteY2516" fmla="*/ 6549007 h 7810501"/>
              <a:gd name="connsiteX2517" fmla="*/ 11455841 w 15132683"/>
              <a:gd name="connsiteY2517" fmla="*/ 6549007 h 7810501"/>
              <a:gd name="connsiteX2518" fmla="*/ 11455841 w 15132683"/>
              <a:gd name="connsiteY2518" fmla="*/ 6159138 h 7810501"/>
              <a:gd name="connsiteX2519" fmla="*/ 11864087 w 15132683"/>
              <a:gd name="connsiteY2519" fmla="*/ 6159138 h 7810501"/>
              <a:gd name="connsiteX2520" fmla="*/ 12253956 w 15132683"/>
              <a:gd name="connsiteY2520" fmla="*/ 6159138 h 7810501"/>
              <a:gd name="connsiteX2521" fmla="*/ 12253956 w 15132683"/>
              <a:gd name="connsiteY2521" fmla="*/ 6549007 h 7810501"/>
              <a:gd name="connsiteX2522" fmla="*/ 11864087 w 15132683"/>
              <a:gd name="connsiteY2522" fmla="*/ 6549007 h 7810501"/>
              <a:gd name="connsiteX2523" fmla="*/ 11864087 w 15132683"/>
              <a:gd name="connsiteY2523" fmla="*/ 6159138 h 7810501"/>
              <a:gd name="connsiteX2524" fmla="*/ 12271020 w 15132683"/>
              <a:gd name="connsiteY2524" fmla="*/ 6159138 h 7810501"/>
              <a:gd name="connsiteX2525" fmla="*/ 12660889 w 15132683"/>
              <a:gd name="connsiteY2525" fmla="*/ 6159138 h 7810501"/>
              <a:gd name="connsiteX2526" fmla="*/ 12660889 w 15132683"/>
              <a:gd name="connsiteY2526" fmla="*/ 6549007 h 7810501"/>
              <a:gd name="connsiteX2527" fmla="*/ 12271020 w 15132683"/>
              <a:gd name="connsiteY2527" fmla="*/ 6549007 h 7810501"/>
              <a:gd name="connsiteX2528" fmla="*/ 12271020 w 15132683"/>
              <a:gd name="connsiteY2528" fmla="*/ 6159138 h 7810501"/>
              <a:gd name="connsiteX2529" fmla="*/ 12679266 w 15132683"/>
              <a:gd name="connsiteY2529" fmla="*/ 6159138 h 7810501"/>
              <a:gd name="connsiteX2530" fmla="*/ 13069135 w 15132683"/>
              <a:gd name="connsiteY2530" fmla="*/ 6159138 h 7810501"/>
              <a:gd name="connsiteX2531" fmla="*/ 13069135 w 15132683"/>
              <a:gd name="connsiteY2531" fmla="*/ 6549007 h 7810501"/>
              <a:gd name="connsiteX2532" fmla="*/ 12679266 w 15132683"/>
              <a:gd name="connsiteY2532" fmla="*/ 6549007 h 7810501"/>
              <a:gd name="connsiteX2533" fmla="*/ 12679266 w 15132683"/>
              <a:gd name="connsiteY2533" fmla="*/ 6159138 h 7810501"/>
              <a:gd name="connsiteX2534" fmla="*/ 13087513 w 15132683"/>
              <a:gd name="connsiteY2534" fmla="*/ 6159138 h 7810501"/>
              <a:gd name="connsiteX2535" fmla="*/ 13477382 w 15132683"/>
              <a:gd name="connsiteY2535" fmla="*/ 6159138 h 7810501"/>
              <a:gd name="connsiteX2536" fmla="*/ 13477382 w 15132683"/>
              <a:gd name="connsiteY2536" fmla="*/ 6549007 h 7810501"/>
              <a:gd name="connsiteX2537" fmla="*/ 13087513 w 15132683"/>
              <a:gd name="connsiteY2537" fmla="*/ 6549007 h 7810501"/>
              <a:gd name="connsiteX2538" fmla="*/ 13087513 w 15132683"/>
              <a:gd name="connsiteY2538" fmla="*/ 6159138 h 7810501"/>
              <a:gd name="connsiteX2539" fmla="*/ 13495760 w 15132683"/>
              <a:gd name="connsiteY2539" fmla="*/ 6159138 h 7810501"/>
              <a:gd name="connsiteX2540" fmla="*/ 13885628 w 15132683"/>
              <a:gd name="connsiteY2540" fmla="*/ 6159138 h 7810501"/>
              <a:gd name="connsiteX2541" fmla="*/ 13885628 w 15132683"/>
              <a:gd name="connsiteY2541" fmla="*/ 6549007 h 7810501"/>
              <a:gd name="connsiteX2542" fmla="*/ 13495760 w 15132683"/>
              <a:gd name="connsiteY2542" fmla="*/ 6549007 h 7810501"/>
              <a:gd name="connsiteX2543" fmla="*/ 13495760 w 15132683"/>
              <a:gd name="connsiteY2543" fmla="*/ 6159138 h 7810501"/>
              <a:gd name="connsiteX2544" fmla="*/ 13495760 w 15132683"/>
              <a:gd name="connsiteY2544" fmla="*/ 6140760 h 7810501"/>
              <a:gd name="connsiteX2545" fmla="*/ 13495760 w 15132683"/>
              <a:gd name="connsiteY2545" fmla="*/ 5750892 h 7810501"/>
              <a:gd name="connsiteX2546" fmla="*/ 13885628 w 15132683"/>
              <a:gd name="connsiteY2546" fmla="*/ 5750892 h 7810501"/>
              <a:gd name="connsiteX2547" fmla="*/ 13885628 w 15132683"/>
              <a:gd name="connsiteY2547" fmla="*/ 6140760 h 7810501"/>
              <a:gd name="connsiteX2548" fmla="*/ 13495760 w 15132683"/>
              <a:gd name="connsiteY2548" fmla="*/ 6140760 h 7810501"/>
              <a:gd name="connsiteX2549" fmla="*/ 13495760 w 15132683"/>
              <a:gd name="connsiteY2549" fmla="*/ 5732514 h 7810501"/>
              <a:gd name="connsiteX2550" fmla="*/ 13495760 w 15132683"/>
              <a:gd name="connsiteY2550" fmla="*/ 5342645 h 7810501"/>
              <a:gd name="connsiteX2551" fmla="*/ 13885628 w 15132683"/>
              <a:gd name="connsiteY2551" fmla="*/ 5342645 h 7810501"/>
              <a:gd name="connsiteX2552" fmla="*/ 13885628 w 15132683"/>
              <a:gd name="connsiteY2552" fmla="*/ 5732514 h 7810501"/>
              <a:gd name="connsiteX2553" fmla="*/ 13495760 w 15132683"/>
              <a:gd name="connsiteY2553" fmla="*/ 5732514 h 7810501"/>
              <a:gd name="connsiteX2554" fmla="*/ 13495760 w 15132683"/>
              <a:gd name="connsiteY2554" fmla="*/ 5324268 h 7810501"/>
              <a:gd name="connsiteX2555" fmla="*/ 13495760 w 15132683"/>
              <a:gd name="connsiteY2555" fmla="*/ 4934399 h 7810501"/>
              <a:gd name="connsiteX2556" fmla="*/ 13885628 w 15132683"/>
              <a:gd name="connsiteY2556" fmla="*/ 4934399 h 7810501"/>
              <a:gd name="connsiteX2557" fmla="*/ 13885628 w 15132683"/>
              <a:gd name="connsiteY2557" fmla="*/ 5324268 h 7810501"/>
              <a:gd name="connsiteX2558" fmla="*/ 13495760 w 15132683"/>
              <a:gd name="connsiteY2558" fmla="*/ 5324268 h 7810501"/>
              <a:gd name="connsiteX2559" fmla="*/ 13495760 w 15132683"/>
              <a:gd name="connsiteY2559" fmla="*/ 4916021 h 7810501"/>
              <a:gd name="connsiteX2560" fmla="*/ 13495760 w 15132683"/>
              <a:gd name="connsiteY2560" fmla="*/ 4526153 h 7810501"/>
              <a:gd name="connsiteX2561" fmla="*/ 13885628 w 15132683"/>
              <a:gd name="connsiteY2561" fmla="*/ 4526153 h 7810501"/>
              <a:gd name="connsiteX2562" fmla="*/ 13885628 w 15132683"/>
              <a:gd name="connsiteY2562" fmla="*/ 4916021 h 7810501"/>
              <a:gd name="connsiteX2563" fmla="*/ 13495760 w 15132683"/>
              <a:gd name="connsiteY2563" fmla="*/ 4916021 h 7810501"/>
              <a:gd name="connsiteX2564" fmla="*/ 13495760 w 15132683"/>
              <a:gd name="connsiteY2564" fmla="*/ 4507775 h 7810501"/>
              <a:gd name="connsiteX2565" fmla="*/ 13495760 w 15132683"/>
              <a:gd name="connsiteY2565" fmla="*/ 4117906 h 7810501"/>
              <a:gd name="connsiteX2566" fmla="*/ 13885628 w 15132683"/>
              <a:gd name="connsiteY2566" fmla="*/ 4117906 h 7810501"/>
              <a:gd name="connsiteX2567" fmla="*/ 13885628 w 15132683"/>
              <a:gd name="connsiteY2567" fmla="*/ 4507775 h 7810501"/>
              <a:gd name="connsiteX2568" fmla="*/ 13495760 w 15132683"/>
              <a:gd name="connsiteY2568" fmla="*/ 4507775 h 7810501"/>
              <a:gd name="connsiteX2569" fmla="*/ 13495760 w 15132683"/>
              <a:gd name="connsiteY2569" fmla="*/ 4099528 h 7810501"/>
              <a:gd name="connsiteX2570" fmla="*/ 13495760 w 15132683"/>
              <a:gd name="connsiteY2570" fmla="*/ 3709660 h 7810501"/>
              <a:gd name="connsiteX2571" fmla="*/ 13885628 w 15132683"/>
              <a:gd name="connsiteY2571" fmla="*/ 3709660 h 7810501"/>
              <a:gd name="connsiteX2572" fmla="*/ 13885628 w 15132683"/>
              <a:gd name="connsiteY2572" fmla="*/ 4099528 h 7810501"/>
              <a:gd name="connsiteX2573" fmla="*/ 13495760 w 15132683"/>
              <a:gd name="connsiteY2573" fmla="*/ 4099528 h 7810501"/>
              <a:gd name="connsiteX2574" fmla="*/ 13495760 w 15132683"/>
              <a:gd name="connsiteY2574" fmla="*/ 3692595 h 7810501"/>
              <a:gd name="connsiteX2575" fmla="*/ 13495760 w 15132683"/>
              <a:gd name="connsiteY2575" fmla="*/ 3302726 h 7810501"/>
              <a:gd name="connsiteX2576" fmla="*/ 13885628 w 15132683"/>
              <a:gd name="connsiteY2576" fmla="*/ 3302726 h 7810501"/>
              <a:gd name="connsiteX2577" fmla="*/ 13885628 w 15132683"/>
              <a:gd name="connsiteY2577" fmla="*/ 3692595 h 7810501"/>
              <a:gd name="connsiteX2578" fmla="*/ 13495760 w 15132683"/>
              <a:gd name="connsiteY2578" fmla="*/ 3692595 h 7810501"/>
              <a:gd name="connsiteX2579" fmla="*/ 13495760 w 15132683"/>
              <a:gd name="connsiteY2579" fmla="*/ 3284349 h 7810501"/>
              <a:gd name="connsiteX2580" fmla="*/ 13495760 w 15132683"/>
              <a:gd name="connsiteY2580" fmla="*/ 2894480 h 7810501"/>
              <a:gd name="connsiteX2581" fmla="*/ 13885628 w 15132683"/>
              <a:gd name="connsiteY2581" fmla="*/ 2894480 h 7810501"/>
              <a:gd name="connsiteX2582" fmla="*/ 13885628 w 15132683"/>
              <a:gd name="connsiteY2582" fmla="*/ 3284349 h 7810501"/>
              <a:gd name="connsiteX2583" fmla="*/ 13495760 w 15132683"/>
              <a:gd name="connsiteY2583" fmla="*/ 3284349 h 7810501"/>
              <a:gd name="connsiteX2584" fmla="*/ 13495760 w 15132683"/>
              <a:gd name="connsiteY2584" fmla="*/ 2876102 h 7810501"/>
              <a:gd name="connsiteX2585" fmla="*/ 13495760 w 15132683"/>
              <a:gd name="connsiteY2585" fmla="*/ 2486233 h 7810501"/>
              <a:gd name="connsiteX2586" fmla="*/ 13885628 w 15132683"/>
              <a:gd name="connsiteY2586" fmla="*/ 2486233 h 7810501"/>
              <a:gd name="connsiteX2587" fmla="*/ 13885628 w 15132683"/>
              <a:gd name="connsiteY2587" fmla="*/ 2876102 h 7810501"/>
              <a:gd name="connsiteX2588" fmla="*/ 13495760 w 15132683"/>
              <a:gd name="connsiteY2588" fmla="*/ 2876102 h 7810501"/>
              <a:gd name="connsiteX2589" fmla="*/ 13495760 w 15132683"/>
              <a:gd name="connsiteY2589" fmla="*/ 2467856 h 7810501"/>
              <a:gd name="connsiteX2590" fmla="*/ 13495760 w 15132683"/>
              <a:gd name="connsiteY2590" fmla="*/ 2077987 h 7810501"/>
              <a:gd name="connsiteX2591" fmla="*/ 13885628 w 15132683"/>
              <a:gd name="connsiteY2591" fmla="*/ 2077987 h 7810501"/>
              <a:gd name="connsiteX2592" fmla="*/ 13885628 w 15132683"/>
              <a:gd name="connsiteY2592" fmla="*/ 2467856 h 7810501"/>
              <a:gd name="connsiteX2593" fmla="*/ 13495760 w 15132683"/>
              <a:gd name="connsiteY2593" fmla="*/ 2467856 h 7810501"/>
              <a:gd name="connsiteX2594" fmla="*/ 13495760 w 15132683"/>
              <a:gd name="connsiteY2594" fmla="*/ 2059609 h 7810501"/>
              <a:gd name="connsiteX2595" fmla="*/ 13495760 w 15132683"/>
              <a:gd name="connsiteY2595" fmla="*/ 1669741 h 7810501"/>
              <a:gd name="connsiteX2596" fmla="*/ 13885628 w 15132683"/>
              <a:gd name="connsiteY2596" fmla="*/ 1669741 h 7810501"/>
              <a:gd name="connsiteX2597" fmla="*/ 13885628 w 15132683"/>
              <a:gd name="connsiteY2597" fmla="*/ 2059609 h 7810501"/>
              <a:gd name="connsiteX2598" fmla="*/ 13495760 w 15132683"/>
              <a:gd name="connsiteY2598" fmla="*/ 2059609 h 7810501"/>
              <a:gd name="connsiteX2599" fmla="*/ 13495760 w 15132683"/>
              <a:gd name="connsiteY2599" fmla="*/ 1651363 h 7810501"/>
              <a:gd name="connsiteX2600" fmla="*/ 13495760 w 15132683"/>
              <a:gd name="connsiteY2600" fmla="*/ 1261494 h 7810501"/>
              <a:gd name="connsiteX2601" fmla="*/ 13885628 w 15132683"/>
              <a:gd name="connsiteY2601" fmla="*/ 1261494 h 7810501"/>
              <a:gd name="connsiteX2602" fmla="*/ 13885628 w 15132683"/>
              <a:gd name="connsiteY2602" fmla="*/ 1651363 h 7810501"/>
              <a:gd name="connsiteX2603" fmla="*/ 13495760 w 15132683"/>
              <a:gd name="connsiteY2603" fmla="*/ 1651363 h 7810501"/>
              <a:gd name="connsiteX2604" fmla="*/ 13495760 w 15132683"/>
              <a:gd name="connsiteY2604" fmla="*/ 1243117 h 7810501"/>
              <a:gd name="connsiteX2605" fmla="*/ 13495760 w 15132683"/>
              <a:gd name="connsiteY2605" fmla="*/ 854561 h 7810501"/>
              <a:gd name="connsiteX2606" fmla="*/ 13885628 w 15132683"/>
              <a:gd name="connsiteY2606" fmla="*/ 854561 h 7810501"/>
              <a:gd name="connsiteX2607" fmla="*/ 13885628 w 15132683"/>
              <a:gd name="connsiteY2607" fmla="*/ 1244430 h 7810501"/>
              <a:gd name="connsiteX2608" fmla="*/ 13495760 w 15132683"/>
              <a:gd name="connsiteY2608" fmla="*/ 1244430 h 7810501"/>
              <a:gd name="connsiteX2609" fmla="*/ 13477382 w 15132683"/>
              <a:gd name="connsiteY2609" fmla="*/ 1243117 h 7810501"/>
              <a:gd name="connsiteX2610" fmla="*/ 13087513 w 15132683"/>
              <a:gd name="connsiteY2610" fmla="*/ 1243117 h 7810501"/>
              <a:gd name="connsiteX2611" fmla="*/ 13087513 w 15132683"/>
              <a:gd name="connsiteY2611" fmla="*/ 854561 h 7810501"/>
              <a:gd name="connsiteX2612" fmla="*/ 13477382 w 15132683"/>
              <a:gd name="connsiteY2612" fmla="*/ 854561 h 7810501"/>
              <a:gd name="connsiteX2613" fmla="*/ 13477382 w 15132683"/>
              <a:gd name="connsiteY2613" fmla="*/ 1243117 h 7810501"/>
              <a:gd name="connsiteX2614" fmla="*/ 13069135 w 15132683"/>
              <a:gd name="connsiteY2614" fmla="*/ 1243117 h 7810501"/>
              <a:gd name="connsiteX2615" fmla="*/ 12679266 w 15132683"/>
              <a:gd name="connsiteY2615" fmla="*/ 1243117 h 7810501"/>
              <a:gd name="connsiteX2616" fmla="*/ 12679266 w 15132683"/>
              <a:gd name="connsiteY2616" fmla="*/ 854561 h 7810501"/>
              <a:gd name="connsiteX2617" fmla="*/ 13069135 w 15132683"/>
              <a:gd name="connsiteY2617" fmla="*/ 854561 h 7810501"/>
              <a:gd name="connsiteX2618" fmla="*/ 13069135 w 15132683"/>
              <a:gd name="connsiteY2618" fmla="*/ 1243117 h 7810501"/>
              <a:gd name="connsiteX2619" fmla="*/ 12660889 w 15132683"/>
              <a:gd name="connsiteY2619" fmla="*/ 1243117 h 7810501"/>
              <a:gd name="connsiteX2620" fmla="*/ 12271020 w 15132683"/>
              <a:gd name="connsiteY2620" fmla="*/ 1243117 h 7810501"/>
              <a:gd name="connsiteX2621" fmla="*/ 12271020 w 15132683"/>
              <a:gd name="connsiteY2621" fmla="*/ 853248 h 7810501"/>
              <a:gd name="connsiteX2622" fmla="*/ 12660889 w 15132683"/>
              <a:gd name="connsiteY2622" fmla="*/ 853248 h 7810501"/>
              <a:gd name="connsiteX2623" fmla="*/ 12660889 w 15132683"/>
              <a:gd name="connsiteY2623" fmla="*/ 1243117 h 7810501"/>
              <a:gd name="connsiteX2624" fmla="*/ 12252642 w 15132683"/>
              <a:gd name="connsiteY2624" fmla="*/ 1243117 h 7810501"/>
              <a:gd name="connsiteX2625" fmla="*/ 11864087 w 15132683"/>
              <a:gd name="connsiteY2625" fmla="*/ 1243117 h 7810501"/>
              <a:gd name="connsiteX2626" fmla="*/ 11864087 w 15132683"/>
              <a:gd name="connsiteY2626" fmla="*/ 853248 h 7810501"/>
              <a:gd name="connsiteX2627" fmla="*/ 12253956 w 15132683"/>
              <a:gd name="connsiteY2627" fmla="*/ 853248 h 7810501"/>
              <a:gd name="connsiteX2628" fmla="*/ 12252642 w 15132683"/>
              <a:gd name="connsiteY2628" fmla="*/ 1243117 h 7810501"/>
              <a:gd name="connsiteX2629" fmla="*/ 11844396 w 15132683"/>
              <a:gd name="connsiteY2629" fmla="*/ 1243117 h 7810501"/>
              <a:gd name="connsiteX2630" fmla="*/ 11454527 w 15132683"/>
              <a:gd name="connsiteY2630" fmla="*/ 1243117 h 7810501"/>
              <a:gd name="connsiteX2631" fmla="*/ 11454527 w 15132683"/>
              <a:gd name="connsiteY2631" fmla="*/ 854561 h 7810501"/>
              <a:gd name="connsiteX2632" fmla="*/ 11844396 w 15132683"/>
              <a:gd name="connsiteY2632" fmla="*/ 854561 h 7810501"/>
              <a:gd name="connsiteX2633" fmla="*/ 11844396 w 15132683"/>
              <a:gd name="connsiteY2633" fmla="*/ 1243117 h 7810501"/>
              <a:gd name="connsiteX2634" fmla="*/ 11437463 w 15132683"/>
              <a:gd name="connsiteY2634" fmla="*/ 1243117 h 7810501"/>
              <a:gd name="connsiteX2635" fmla="*/ 11047594 w 15132683"/>
              <a:gd name="connsiteY2635" fmla="*/ 1243117 h 7810501"/>
              <a:gd name="connsiteX2636" fmla="*/ 11047594 w 15132683"/>
              <a:gd name="connsiteY2636" fmla="*/ 854561 h 7810501"/>
              <a:gd name="connsiteX2637" fmla="*/ 11437463 w 15132683"/>
              <a:gd name="connsiteY2637" fmla="*/ 854561 h 7810501"/>
              <a:gd name="connsiteX2638" fmla="*/ 11437463 w 15132683"/>
              <a:gd name="connsiteY2638" fmla="*/ 1243117 h 7810501"/>
              <a:gd name="connsiteX2639" fmla="*/ 11029217 w 15132683"/>
              <a:gd name="connsiteY2639" fmla="*/ 1243117 h 7810501"/>
              <a:gd name="connsiteX2640" fmla="*/ 10639348 w 15132683"/>
              <a:gd name="connsiteY2640" fmla="*/ 1243117 h 7810501"/>
              <a:gd name="connsiteX2641" fmla="*/ 10639348 w 15132683"/>
              <a:gd name="connsiteY2641" fmla="*/ 853248 h 7810501"/>
              <a:gd name="connsiteX2642" fmla="*/ 11029217 w 15132683"/>
              <a:gd name="connsiteY2642" fmla="*/ 853248 h 7810501"/>
              <a:gd name="connsiteX2643" fmla="*/ 11029217 w 15132683"/>
              <a:gd name="connsiteY2643" fmla="*/ 1243117 h 7810501"/>
              <a:gd name="connsiteX2644" fmla="*/ 10620970 w 15132683"/>
              <a:gd name="connsiteY2644" fmla="*/ 1243117 h 7810501"/>
              <a:gd name="connsiteX2645" fmla="*/ 10231101 w 15132683"/>
              <a:gd name="connsiteY2645" fmla="*/ 1243117 h 7810501"/>
              <a:gd name="connsiteX2646" fmla="*/ 10231101 w 15132683"/>
              <a:gd name="connsiteY2646" fmla="*/ 853248 h 7810501"/>
              <a:gd name="connsiteX2647" fmla="*/ 10620970 w 15132683"/>
              <a:gd name="connsiteY2647" fmla="*/ 853248 h 7810501"/>
              <a:gd name="connsiteX2648" fmla="*/ 10620970 w 15132683"/>
              <a:gd name="connsiteY2648" fmla="*/ 1243117 h 7810501"/>
              <a:gd name="connsiteX2649" fmla="*/ 10212724 w 15132683"/>
              <a:gd name="connsiteY2649" fmla="*/ 1243117 h 7810501"/>
              <a:gd name="connsiteX2650" fmla="*/ 9822855 w 15132683"/>
              <a:gd name="connsiteY2650" fmla="*/ 1243117 h 7810501"/>
              <a:gd name="connsiteX2651" fmla="*/ 9822855 w 15132683"/>
              <a:gd name="connsiteY2651" fmla="*/ 854561 h 7810501"/>
              <a:gd name="connsiteX2652" fmla="*/ 10212724 w 15132683"/>
              <a:gd name="connsiteY2652" fmla="*/ 854561 h 7810501"/>
              <a:gd name="connsiteX2653" fmla="*/ 10212724 w 15132683"/>
              <a:gd name="connsiteY2653" fmla="*/ 1243117 h 7810501"/>
              <a:gd name="connsiteX2654" fmla="*/ 9804477 w 15132683"/>
              <a:gd name="connsiteY2654" fmla="*/ 1243117 h 7810501"/>
              <a:gd name="connsiteX2655" fmla="*/ 9414609 w 15132683"/>
              <a:gd name="connsiteY2655" fmla="*/ 1243117 h 7810501"/>
              <a:gd name="connsiteX2656" fmla="*/ 9414609 w 15132683"/>
              <a:gd name="connsiteY2656" fmla="*/ 854561 h 7810501"/>
              <a:gd name="connsiteX2657" fmla="*/ 9804477 w 15132683"/>
              <a:gd name="connsiteY2657" fmla="*/ 854561 h 7810501"/>
              <a:gd name="connsiteX2658" fmla="*/ 9804477 w 15132683"/>
              <a:gd name="connsiteY2658" fmla="*/ 1243117 h 7810501"/>
              <a:gd name="connsiteX2659" fmla="*/ 9396231 w 15132683"/>
              <a:gd name="connsiteY2659" fmla="*/ 1243117 h 7810501"/>
              <a:gd name="connsiteX2660" fmla="*/ 9006362 w 15132683"/>
              <a:gd name="connsiteY2660" fmla="*/ 1243117 h 7810501"/>
              <a:gd name="connsiteX2661" fmla="*/ 9006362 w 15132683"/>
              <a:gd name="connsiteY2661" fmla="*/ 853248 h 7810501"/>
              <a:gd name="connsiteX2662" fmla="*/ 9396231 w 15132683"/>
              <a:gd name="connsiteY2662" fmla="*/ 853248 h 7810501"/>
              <a:gd name="connsiteX2663" fmla="*/ 9396231 w 15132683"/>
              <a:gd name="connsiteY2663" fmla="*/ 1243117 h 7810501"/>
              <a:gd name="connsiteX2664" fmla="*/ 8987985 w 15132683"/>
              <a:gd name="connsiteY2664" fmla="*/ 1243117 h 7810501"/>
              <a:gd name="connsiteX2665" fmla="*/ 8598116 w 15132683"/>
              <a:gd name="connsiteY2665" fmla="*/ 1243117 h 7810501"/>
              <a:gd name="connsiteX2666" fmla="*/ 8598116 w 15132683"/>
              <a:gd name="connsiteY2666" fmla="*/ 853248 h 7810501"/>
              <a:gd name="connsiteX2667" fmla="*/ 8987985 w 15132683"/>
              <a:gd name="connsiteY2667" fmla="*/ 853248 h 7810501"/>
              <a:gd name="connsiteX2668" fmla="*/ 8987985 w 15132683"/>
              <a:gd name="connsiteY2668" fmla="*/ 1243117 h 7810501"/>
              <a:gd name="connsiteX2669" fmla="*/ 8579738 w 15132683"/>
              <a:gd name="connsiteY2669" fmla="*/ 1243117 h 7810501"/>
              <a:gd name="connsiteX2670" fmla="*/ 8189869 w 15132683"/>
              <a:gd name="connsiteY2670" fmla="*/ 1243117 h 7810501"/>
              <a:gd name="connsiteX2671" fmla="*/ 8189869 w 15132683"/>
              <a:gd name="connsiteY2671" fmla="*/ 854561 h 7810501"/>
              <a:gd name="connsiteX2672" fmla="*/ 8579738 w 15132683"/>
              <a:gd name="connsiteY2672" fmla="*/ 854561 h 7810501"/>
              <a:gd name="connsiteX2673" fmla="*/ 8579738 w 15132683"/>
              <a:gd name="connsiteY2673" fmla="*/ 1243117 h 7810501"/>
              <a:gd name="connsiteX2674" fmla="*/ 7763245 w 15132683"/>
              <a:gd name="connsiteY2674" fmla="*/ 1243117 h 7810501"/>
              <a:gd name="connsiteX2675" fmla="*/ 7337934 w 15132683"/>
              <a:gd name="connsiteY2675" fmla="*/ 1243117 h 7810501"/>
              <a:gd name="connsiteX2676" fmla="*/ 7337934 w 15132683"/>
              <a:gd name="connsiteY2676" fmla="*/ 854561 h 7810501"/>
              <a:gd name="connsiteX2677" fmla="*/ 7763245 w 15132683"/>
              <a:gd name="connsiteY2677" fmla="*/ 854561 h 7810501"/>
              <a:gd name="connsiteX2678" fmla="*/ 7763245 w 15132683"/>
              <a:gd name="connsiteY2678" fmla="*/ 1243117 h 7810501"/>
              <a:gd name="connsiteX2679" fmla="*/ 7319556 w 15132683"/>
              <a:gd name="connsiteY2679" fmla="*/ 1243117 h 7810501"/>
              <a:gd name="connsiteX2680" fmla="*/ 6929687 w 15132683"/>
              <a:gd name="connsiteY2680" fmla="*/ 1243117 h 7810501"/>
              <a:gd name="connsiteX2681" fmla="*/ 6929687 w 15132683"/>
              <a:gd name="connsiteY2681" fmla="*/ 854561 h 7810501"/>
              <a:gd name="connsiteX2682" fmla="*/ 7319556 w 15132683"/>
              <a:gd name="connsiteY2682" fmla="*/ 854561 h 7810501"/>
              <a:gd name="connsiteX2683" fmla="*/ 7319556 w 15132683"/>
              <a:gd name="connsiteY2683" fmla="*/ 1243117 h 7810501"/>
              <a:gd name="connsiteX2684" fmla="*/ 6911310 w 15132683"/>
              <a:gd name="connsiteY2684" fmla="*/ 1243117 h 7810501"/>
              <a:gd name="connsiteX2685" fmla="*/ 6521441 w 15132683"/>
              <a:gd name="connsiteY2685" fmla="*/ 1243117 h 7810501"/>
              <a:gd name="connsiteX2686" fmla="*/ 6521441 w 15132683"/>
              <a:gd name="connsiteY2686" fmla="*/ 854561 h 7810501"/>
              <a:gd name="connsiteX2687" fmla="*/ 6911310 w 15132683"/>
              <a:gd name="connsiteY2687" fmla="*/ 854561 h 7810501"/>
              <a:gd name="connsiteX2688" fmla="*/ 6911310 w 15132683"/>
              <a:gd name="connsiteY2688" fmla="*/ 1243117 h 7810501"/>
              <a:gd name="connsiteX2689" fmla="*/ 6503063 w 15132683"/>
              <a:gd name="connsiteY2689" fmla="*/ 1243117 h 7810501"/>
              <a:gd name="connsiteX2690" fmla="*/ 6114507 w 15132683"/>
              <a:gd name="connsiteY2690" fmla="*/ 1243117 h 7810501"/>
              <a:gd name="connsiteX2691" fmla="*/ 6114507 w 15132683"/>
              <a:gd name="connsiteY2691" fmla="*/ 854561 h 7810501"/>
              <a:gd name="connsiteX2692" fmla="*/ 6504376 w 15132683"/>
              <a:gd name="connsiteY2692" fmla="*/ 854561 h 7810501"/>
              <a:gd name="connsiteX2693" fmla="*/ 6504376 w 15132683"/>
              <a:gd name="connsiteY2693" fmla="*/ 1243117 h 7810501"/>
              <a:gd name="connsiteX2694" fmla="*/ 6096130 w 15132683"/>
              <a:gd name="connsiteY2694" fmla="*/ 1243117 h 7810501"/>
              <a:gd name="connsiteX2695" fmla="*/ 5706261 w 15132683"/>
              <a:gd name="connsiteY2695" fmla="*/ 1243117 h 7810501"/>
              <a:gd name="connsiteX2696" fmla="*/ 5706261 w 15132683"/>
              <a:gd name="connsiteY2696" fmla="*/ 854561 h 7810501"/>
              <a:gd name="connsiteX2697" fmla="*/ 6096130 w 15132683"/>
              <a:gd name="connsiteY2697" fmla="*/ 854561 h 7810501"/>
              <a:gd name="connsiteX2698" fmla="*/ 6096130 w 15132683"/>
              <a:gd name="connsiteY2698" fmla="*/ 1243117 h 7810501"/>
              <a:gd name="connsiteX2699" fmla="*/ 5687883 w 15132683"/>
              <a:gd name="connsiteY2699" fmla="*/ 1243117 h 7810501"/>
              <a:gd name="connsiteX2700" fmla="*/ 5298014 w 15132683"/>
              <a:gd name="connsiteY2700" fmla="*/ 1243117 h 7810501"/>
              <a:gd name="connsiteX2701" fmla="*/ 5298014 w 15132683"/>
              <a:gd name="connsiteY2701" fmla="*/ 854561 h 7810501"/>
              <a:gd name="connsiteX2702" fmla="*/ 5687883 w 15132683"/>
              <a:gd name="connsiteY2702" fmla="*/ 854561 h 7810501"/>
              <a:gd name="connsiteX2703" fmla="*/ 5687883 w 15132683"/>
              <a:gd name="connsiteY2703" fmla="*/ 1243117 h 7810501"/>
              <a:gd name="connsiteX2704" fmla="*/ 5279637 w 15132683"/>
              <a:gd name="connsiteY2704" fmla="*/ 1243117 h 7810501"/>
              <a:gd name="connsiteX2705" fmla="*/ 4889768 w 15132683"/>
              <a:gd name="connsiteY2705" fmla="*/ 1243117 h 7810501"/>
              <a:gd name="connsiteX2706" fmla="*/ 4889768 w 15132683"/>
              <a:gd name="connsiteY2706" fmla="*/ 854561 h 7810501"/>
              <a:gd name="connsiteX2707" fmla="*/ 5279637 w 15132683"/>
              <a:gd name="connsiteY2707" fmla="*/ 854561 h 7810501"/>
              <a:gd name="connsiteX2708" fmla="*/ 5279637 w 15132683"/>
              <a:gd name="connsiteY2708" fmla="*/ 1243117 h 7810501"/>
              <a:gd name="connsiteX2709" fmla="*/ 4871390 w 15132683"/>
              <a:gd name="connsiteY2709" fmla="*/ 1243117 h 7810501"/>
              <a:gd name="connsiteX2710" fmla="*/ 4481522 w 15132683"/>
              <a:gd name="connsiteY2710" fmla="*/ 1243117 h 7810501"/>
              <a:gd name="connsiteX2711" fmla="*/ 4481522 w 15132683"/>
              <a:gd name="connsiteY2711" fmla="*/ 854561 h 7810501"/>
              <a:gd name="connsiteX2712" fmla="*/ 4871390 w 15132683"/>
              <a:gd name="connsiteY2712" fmla="*/ 854561 h 7810501"/>
              <a:gd name="connsiteX2713" fmla="*/ 4871390 w 15132683"/>
              <a:gd name="connsiteY2713" fmla="*/ 1243117 h 7810501"/>
              <a:gd name="connsiteX2714" fmla="*/ 4463144 w 15132683"/>
              <a:gd name="connsiteY2714" fmla="*/ 1243117 h 7810501"/>
              <a:gd name="connsiteX2715" fmla="*/ 4073275 w 15132683"/>
              <a:gd name="connsiteY2715" fmla="*/ 1243117 h 7810501"/>
              <a:gd name="connsiteX2716" fmla="*/ 4073275 w 15132683"/>
              <a:gd name="connsiteY2716" fmla="*/ 854561 h 7810501"/>
              <a:gd name="connsiteX2717" fmla="*/ 4463144 w 15132683"/>
              <a:gd name="connsiteY2717" fmla="*/ 854561 h 7810501"/>
              <a:gd name="connsiteX2718" fmla="*/ 4463144 w 15132683"/>
              <a:gd name="connsiteY2718" fmla="*/ 1243117 h 7810501"/>
              <a:gd name="connsiteX2719" fmla="*/ 4054898 w 15132683"/>
              <a:gd name="connsiteY2719" fmla="*/ 1243117 h 7810501"/>
              <a:gd name="connsiteX2720" fmla="*/ 3665029 w 15132683"/>
              <a:gd name="connsiteY2720" fmla="*/ 1243117 h 7810501"/>
              <a:gd name="connsiteX2721" fmla="*/ 3665029 w 15132683"/>
              <a:gd name="connsiteY2721" fmla="*/ 854561 h 7810501"/>
              <a:gd name="connsiteX2722" fmla="*/ 4054898 w 15132683"/>
              <a:gd name="connsiteY2722" fmla="*/ 854561 h 7810501"/>
              <a:gd name="connsiteX2723" fmla="*/ 4054898 w 15132683"/>
              <a:gd name="connsiteY2723" fmla="*/ 1243117 h 7810501"/>
              <a:gd name="connsiteX2724" fmla="*/ 3646651 w 15132683"/>
              <a:gd name="connsiteY2724" fmla="*/ 1243117 h 7810501"/>
              <a:gd name="connsiteX2725" fmla="*/ 3256782 w 15132683"/>
              <a:gd name="connsiteY2725" fmla="*/ 1243117 h 7810501"/>
              <a:gd name="connsiteX2726" fmla="*/ 3256782 w 15132683"/>
              <a:gd name="connsiteY2726" fmla="*/ 854561 h 7810501"/>
              <a:gd name="connsiteX2727" fmla="*/ 3646651 w 15132683"/>
              <a:gd name="connsiteY2727" fmla="*/ 854561 h 7810501"/>
              <a:gd name="connsiteX2728" fmla="*/ 3646651 w 15132683"/>
              <a:gd name="connsiteY2728" fmla="*/ 1243117 h 7810501"/>
              <a:gd name="connsiteX2729" fmla="*/ 3238405 w 15132683"/>
              <a:gd name="connsiteY2729" fmla="*/ 1243117 h 7810501"/>
              <a:gd name="connsiteX2730" fmla="*/ 2848536 w 15132683"/>
              <a:gd name="connsiteY2730" fmla="*/ 1243117 h 7810501"/>
              <a:gd name="connsiteX2731" fmla="*/ 2848536 w 15132683"/>
              <a:gd name="connsiteY2731" fmla="*/ 854561 h 7810501"/>
              <a:gd name="connsiteX2732" fmla="*/ 3238405 w 15132683"/>
              <a:gd name="connsiteY2732" fmla="*/ 854561 h 7810501"/>
              <a:gd name="connsiteX2733" fmla="*/ 3238405 w 15132683"/>
              <a:gd name="connsiteY2733" fmla="*/ 1243117 h 7810501"/>
              <a:gd name="connsiteX2734" fmla="*/ 2830158 w 15132683"/>
              <a:gd name="connsiteY2734" fmla="*/ 1243117 h 7810501"/>
              <a:gd name="connsiteX2735" fmla="*/ 2440290 w 15132683"/>
              <a:gd name="connsiteY2735" fmla="*/ 1243117 h 7810501"/>
              <a:gd name="connsiteX2736" fmla="*/ 2440290 w 15132683"/>
              <a:gd name="connsiteY2736" fmla="*/ 854561 h 7810501"/>
              <a:gd name="connsiteX2737" fmla="*/ 2830158 w 15132683"/>
              <a:gd name="connsiteY2737" fmla="*/ 854561 h 7810501"/>
              <a:gd name="connsiteX2738" fmla="*/ 2830158 w 15132683"/>
              <a:gd name="connsiteY2738" fmla="*/ 1243117 h 7810501"/>
              <a:gd name="connsiteX2739" fmla="*/ 2423225 w 15132683"/>
              <a:gd name="connsiteY2739" fmla="*/ 1243117 h 7810501"/>
              <a:gd name="connsiteX2740" fmla="*/ 2033356 w 15132683"/>
              <a:gd name="connsiteY2740" fmla="*/ 1243117 h 7810501"/>
              <a:gd name="connsiteX2741" fmla="*/ 2033356 w 15132683"/>
              <a:gd name="connsiteY2741" fmla="*/ 854561 h 7810501"/>
              <a:gd name="connsiteX2742" fmla="*/ 2423225 w 15132683"/>
              <a:gd name="connsiteY2742" fmla="*/ 854561 h 7810501"/>
              <a:gd name="connsiteX2743" fmla="*/ 2423225 w 15132683"/>
              <a:gd name="connsiteY2743" fmla="*/ 1243117 h 7810501"/>
              <a:gd name="connsiteX2744" fmla="*/ 2014978 w 15132683"/>
              <a:gd name="connsiteY2744" fmla="*/ 1243117 h 7810501"/>
              <a:gd name="connsiteX2745" fmla="*/ 1625110 w 15132683"/>
              <a:gd name="connsiteY2745" fmla="*/ 1243117 h 7810501"/>
              <a:gd name="connsiteX2746" fmla="*/ 1625110 w 15132683"/>
              <a:gd name="connsiteY2746" fmla="*/ 854561 h 7810501"/>
              <a:gd name="connsiteX2747" fmla="*/ 2014978 w 15132683"/>
              <a:gd name="connsiteY2747" fmla="*/ 854561 h 7810501"/>
              <a:gd name="connsiteX2748" fmla="*/ 2014978 w 15132683"/>
              <a:gd name="connsiteY2748" fmla="*/ 1243117 h 7810501"/>
              <a:gd name="connsiteX2749" fmla="*/ 1606732 w 15132683"/>
              <a:gd name="connsiteY2749" fmla="*/ 1243117 h 7810501"/>
              <a:gd name="connsiteX2750" fmla="*/ 1216863 w 15132683"/>
              <a:gd name="connsiteY2750" fmla="*/ 1243117 h 7810501"/>
              <a:gd name="connsiteX2751" fmla="*/ 1216863 w 15132683"/>
              <a:gd name="connsiteY2751" fmla="*/ 854561 h 7810501"/>
              <a:gd name="connsiteX2752" fmla="*/ 1606732 w 15132683"/>
              <a:gd name="connsiteY2752" fmla="*/ 854561 h 7810501"/>
              <a:gd name="connsiteX2753" fmla="*/ 1606732 w 15132683"/>
              <a:gd name="connsiteY2753" fmla="*/ 1243117 h 7810501"/>
              <a:gd name="connsiteX2754" fmla="*/ 1198485 w 15132683"/>
              <a:gd name="connsiteY2754" fmla="*/ 1243117 h 7810501"/>
              <a:gd name="connsiteX2755" fmla="*/ 808617 w 15132683"/>
              <a:gd name="connsiteY2755" fmla="*/ 1243117 h 7810501"/>
              <a:gd name="connsiteX2756" fmla="*/ 808617 w 15132683"/>
              <a:gd name="connsiteY2756" fmla="*/ 854561 h 7810501"/>
              <a:gd name="connsiteX2757" fmla="*/ 1198485 w 15132683"/>
              <a:gd name="connsiteY2757" fmla="*/ 854561 h 7810501"/>
              <a:gd name="connsiteX2758" fmla="*/ 1198485 w 15132683"/>
              <a:gd name="connsiteY2758" fmla="*/ 1243117 h 7810501"/>
              <a:gd name="connsiteX2759" fmla="*/ 1198485 w 15132683"/>
              <a:gd name="connsiteY2759" fmla="*/ 1261494 h 7810501"/>
              <a:gd name="connsiteX2760" fmla="*/ 1198485 w 15132683"/>
              <a:gd name="connsiteY2760" fmla="*/ 1651363 h 7810501"/>
              <a:gd name="connsiteX2761" fmla="*/ 808617 w 15132683"/>
              <a:gd name="connsiteY2761" fmla="*/ 1651363 h 7810501"/>
              <a:gd name="connsiteX2762" fmla="*/ 808617 w 15132683"/>
              <a:gd name="connsiteY2762" fmla="*/ 1261494 h 7810501"/>
              <a:gd name="connsiteX2763" fmla="*/ 1198485 w 15132683"/>
              <a:gd name="connsiteY2763" fmla="*/ 1261494 h 7810501"/>
              <a:gd name="connsiteX2764" fmla="*/ 1198485 w 15132683"/>
              <a:gd name="connsiteY2764" fmla="*/ 1669741 h 7810501"/>
              <a:gd name="connsiteX2765" fmla="*/ 1198485 w 15132683"/>
              <a:gd name="connsiteY2765" fmla="*/ 2059609 h 7810501"/>
              <a:gd name="connsiteX2766" fmla="*/ 808617 w 15132683"/>
              <a:gd name="connsiteY2766" fmla="*/ 2059609 h 7810501"/>
              <a:gd name="connsiteX2767" fmla="*/ 808617 w 15132683"/>
              <a:gd name="connsiteY2767" fmla="*/ 1669741 h 7810501"/>
              <a:gd name="connsiteX2768" fmla="*/ 1198485 w 15132683"/>
              <a:gd name="connsiteY2768" fmla="*/ 1669741 h 7810501"/>
              <a:gd name="connsiteX2769" fmla="*/ 1198485 w 15132683"/>
              <a:gd name="connsiteY2769" fmla="*/ 2077987 h 7810501"/>
              <a:gd name="connsiteX2770" fmla="*/ 1198485 w 15132683"/>
              <a:gd name="connsiteY2770" fmla="*/ 2467856 h 7810501"/>
              <a:gd name="connsiteX2771" fmla="*/ 808617 w 15132683"/>
              <a:gd name="connsiteY2771" fmla="*/ 2467856 h 7810501"/>
              <a:gd name="connsiteX2772" fmla="*/ 808617 w 15132683"/>
              <a:gd name="connsiteY2772" fmla="*/ 2077987 h 7810501"/>
              <a:gd name="connsiteX2773" fmla="*/ 1198485 w 15132683"/>
              <a:gd name="connsiteY2773" fmla="*/ 2077987 h 7810501"/>
              <a:gd name="connsiteX2774" fmla="*/ 1198485 w 15132683"/>
              <a:gd name="connsiteY2774" fmla="*/ 2486233 h 7810501"/>
              <a:gd name="connsiteX2775" fmla="*/ 1198485 w 15132683"/>
              <a:gd name="connsiteY2775" fmla="*/ 2876102 h 7810501"/>
              <a:gd name="connsiteX2776" fmla="*/ 808617 w 15132683"/>
              <a:gd name="connsiteY2776" fmla="*/ 2876102 h 7810501"/>
              <a:gd name="connsiteX2777" fmla="*/ 808617 w 15132683"/>
              <a:gd name="connsiteY2777" fmla="*/ 2486233 h 7810501"/>
              <a:gd name="connsiteX2778" fmla="*/ 1198485 w 15132683"/>
              <a:gd name="connsiteY2778" fmla="*/ 2486233 h 7810501"/>
              <a:gd name="connsiteX2779" fmla="*/ 1198485 w 15132683"/>
              <a:gd name="connsiteY2779" fmla="*/ 2894480 h 7810501"/>
              <a:gd name="connsiteX2780" fmla="*/ 1198485 w 15132683"/>
              <a:gd name="connsiteY2780" fmla="*/ 3284349 h 7810501"/>
              <a:gd name="connsiteX2781" fmla="*/ 808617 w 15132683"/>
              <a:gd name="connsiteY2781" fmla="*/ 3284349 h 7810501"/>
              <a:gd name="connsiteX2782" fmla="*/ 808617 w 15132683"/>
              <a:gd name="connsiteY2782" fmla="*/ 2894480 h 7810501"/>
              <a:gd name="connsiteX2783" fmla="*/ 1198485 w 15132683"/>
              <a:gd name="connsiteY2783" fmla="*/ 2894480 h 7810501"/>
              <a:gd name="connsiteX2784" fmla="*/ 1198485 w 15132683"/>
              <a:gd name="connsiteY2784" fmla="*/ 3302726 h 7810501"/>
              <a:gd name="connsiteX2785" fmla="*/ 1198485 w 15132683"/>
              <a:gd name="connsiteY2785" fmla="*/ 3692595 h 7810501"/>
              <a:gd name="connsiteX2786" fmla="*/ 808617 w 15132683"/>
              <a:gd name="connsiteY2786" fmla="*/ 3692595 h 7810501"/>
              <a:gd name="connsiteX2787" fmla="*/ 808617 w 15132683"/>
              <a:gd name="connsiteY2787" fmla="*/ 3302726 h 7810501"/>
              <a:gd name="connsiteX2788" fmla="*/ 1198485 w 15132683"/>
              <a:gd name="connsiteY2788" fmla="*/ 3302726 h 7810501"/>
              <a:gd name="connsiteX2789" fmla="*/ 1198485 w 15132683"/>
              <a:gd name="connsiteY2789" fmla="*/ 3710973 h 7810501"/>
              <a:gd name="connsiteX2790" fmla="*/ 1198485 w 15132683"/>
              <a:gd name="connsiteY2790" fmla="*/ 4100841 h 7810501"/>
              <a:gd name="connsiteX2791" fmla="*/ 808617 w 15132683"/>
              <a:gd name="connsiteY2791" fmla="*/ 4100841 h 7810501"/>
              <a:gd name="connsiteX2792" fmla="*/ 808617 w 15132683"/>
              <a:gd name="connsiteY2792" fmla="*/ 3710973 h 7810501"/>
              <a:gd name="connsiteX2793" fmla="*/ 1198485 w 15132683"/>
              <a:gd name="connsiteY2793" fmla="*/ 3710973 h 7810501"/>
              <a:gd name="connsiteX2794" fmla="*/ 1198485 w 15132683"/>
              <a:gd name="connsiteY2794" fmla="*/ 4119219 h 7810501"/>
              <a:gd name="connsiteX2795" fmla="*/ 1198485 w 15132683"/>
              <a:gd name="connsiteY2795" fmla="*/ 4509088 h 7810501"/>
              <a:gd name="connsiteX2796" fmla="*/ 808617 w 15132683"/>
              <a:gd name="connsiteY2796" fmla="*/ 4509088 h 7810501"/>
              <a:gd name="connsiteX2797" fmla="*/ 808617 w 15132683"/>
              <a:gd name="connsiteY2797" fmla="*/ 4119219 h 7810501"/>
              <a:gd name="connsiteX2798" fmla="*/ 1198485 w 15132683"/>
              <a:gd name="connsiteY2798" fmla="*/ 4119219 h 7810501"/>
              <a:gd name="connsiteX2799" fmla="*/ 1198485 w 15132683"/>
              <a:gd name="connsiteY2799" fmla="*/ 4527465 h 7810501"/>
              <a:gd name="connsiteX2800" fmla="*/ 1198485 w 15132683"/>
              <a:gd name="connsiteY2800" fmla="*/ 4917334 h 7810501"/>
              <a:gd name="connsiteX2801" fmla="*/ 808617 w 15132683"/>
              <a:gd name="connsiteY2801" fmla="*/ 4917334 h 7810501"/>
              <a:gd name="connsiteX2802" fmla="*/ 808617 w 15132683"/>
              <a:gd name="connsiteY2802" fmla="*/ 4527465 h 7810501"/>
              <a:gd name="connsiteX2803" fmla="*/ 1198485 w 15132683"/>
              <a:gd name="connsiteY2803" fmla="*/ 4527465 h 7810501"/>
              <a:gd name="connsiteX2804" fmla="*/ 1198485 w 15132683"/>
              <a:gd name="connsiteY2804" fmla="*/ 4934399 h 7810501"/>
              <a:gd name="connsiteX2805" fmla="*/ 1198485 w 15132683"/>
              <a:gd name="connsiteY2805" fmla="*/ 5324268 h 7810501"/>
              <a:gd name="connsiteX2806" fmla="*/ 808617 w 15132683"/>
              <a:gd name="connsiteY2806" fmla="*/ 5324268 h 7810501"/>
              <a:gd name="connsiteX2807" fmla="*/ 808617 w 15132683"/>
              <a:gd name="connsiteY2807" fmla="*/ 4934399 h 7810501"/>
              <a:gd name="connsiteX2808" fmla="*/ 1198485 w 15132683"/>
              <a:gd name="connsiteY2808" fmla="*/ 4934399 h 7810501"/>
              <a:gd name="connsiteX2809" fmla="*/ 1198485 w 15132683"/>
              <a:gd name="connsiteY2809" fmla="*/ 5342645 h 7810501"/>
              <a:gd name="connsiteX2810" fmla="*/ 1198485 w 15132683"/>
              <a:gd name="connsiteY2810" fmla="*/ 5732514 h 7810501"/>
              <a:gd name="connsiteX2811" fmla="*/ 808617 w 15132683"/>
              <a:gd name="connsiteY2811" fmla="*/ 5732514 h 7810501"/>
              <a:gd name="connsiteX2812" fmla="*/ 808617 w 15132683"/>
              <a:gd name="connsiteY2812" fmla="*/ 5342645 h 7810501"/>
              <a:gd name="connsiteX2813" fmla="*/ 1198485 w 15132683"/>
              <a:gd name="connsiteY2813" fmla="*/ 5342645 h 7810501"/>
              <a:gd name="connsiteX2814" fmla="*/ 1198485 w 15132683"/>
              <a:gd name="connsiteY2814" fmla="*/ 5750892 h 7810501"/>
              <a:gd name="connsiteX2815" fmla="*/ 1198485 w 15132683"/>
              <a:gd name="connsiteY2815" fmla="*/ 6140760 h 7810501"/>
              <a:gd name="connsiteX2816" fmla="*/ 808617 w 15132683"/>
              <a:gd name="connsiteY2816" fmla="*/ 6140760 h 7810501"/>
              <a:gd name="connsiteX2817" fmla="*/ 808617 w 15132683"/>
              <a:gd name="connsiteY2817" fmla="*/ 5750892 h 7810501"/>
              <a:gd name="connsiteX2818" fmla="*/ 1198485 w 15132683"/>
              <a:gd name="connsiteY2818" fmla="*/ 5750892 h 7810501"/>
              <a:gd name="connsiteX2819" fmla="*/ 1198485 w 15132683"/>
              <a:gd name="connsiteY2819" fmla="*/ 6159138 h 7810501"/>
              <a:gd name="connsiteX2820" fmla="*/ 1198485 w 15132683"/>
              <a:gd name="connsiteY2820" fmla="*/ 6549007 h 7810501"/>
              <a:gd name="connsiteX2821" fmla="*/ 808617 w 15132683"/>
              <a:gd name="connsiteY2821" fmla="*/ 6549007 h 7810501"/>
              <a:gd name="connsiteX2822" fmla="*/ 808617 w 15132683"/>
              <a:gd name="connsiteY2822" fmla="*/ 6159138 h 7810501"/>
              <a:gd name="connsiteX2823" fmla="*/ 1198485 w 15132683"/>
              <a:gd name="connsiteY2823" fmla="*/ 6159138 h 7810501"/>
              <a:gd name="connsiteX2824" fmla="*/ 1198485 w 15132683"/>
              <a:gd name="connsiteY2824" fmla="*/ 6567384 h 7810501"/>
              <a:gd name="connsiteX2825" fmla="*/ 1198485 w 15132683"/>
              <a:gd name="connsiteY2825" fmla="*/ 6957253 h 7810501"/>
              <a:gd name="connsiteX2826" fmla="*/ 808617 w 15132683"/>
              <a:gd name="connsiteY2826" fmla="*/ 6957253 h 7810501"/>
              <a:gd name="connsiteX2827" fmla="*/ 808617 w 15132683"/>
              <a:gd name="connsiteY2827" fmla="*/ 6567384 h 7810501"/>
              <a:gd name="connsiteX2828" fmla="*/ 1198485 w 15132683"/>
              <a:gd name="connsiteY2828" fmla="*/ 6567384 h 7810501"/>
              <a:gd name="connsiteX2829" fmla="*/ 1216863 w 15132683"/>
              <a:gd name="connsiteY2829" fmla="*/ 6567384 h 7810501"/>
              <a:gd name="connsiteX2830" fmla="*/ 1606732 w 15132683"/>
              <a:gd name="connsiteY2830" fmla="*/ 6567384 h 7810501"/>
              <a:gd name="connsiteX2831" fmla="*/ 1606732 w 15132683"/>
              <a:gd name="connsiteY2831" fmla="*/ 6957253 h 7810501"/>
              <a:gd name="connsiteX2832" fmla="*/ 1216863 w 15132683"/>
              <a:gd name="connsiteY2832" fmla="*/ 6957253 h 7810501"/>
              <a:gd name="connsiteX2833" fmla="*/ 1216863 w 15132683"/>
              <a:gd name="connsiteY2833" fmla="*/ 6567384 h 7810501"/>
              <a:gd name="connsiteX2834" fmla="*/ 1625110 w 15132683"/>
              <a:gd name="connsiteY2834" fmla="*/ 6567384 h 7810501"/>
              <a:gd name="connsiteX2835" fmla="*/ 2014978 w 15132683"/>
              <a:gd name="connsiteY2835" fmla="*/ 6567384 h 7810501"/>
              <a:gd name="connsiteX2836" fmla="*/ 2014978 w 15132683"/>
              <a:gd name="connsiteY2836" fmla="*/ 6957253 h 7810501"/>
              <a:gd name="connsiteX2837" fmla="*/ 1625110 w 15132683"/>
              <a:gd name="connsiteY2837" fmla="*/ 6957253 h 7810501"/>
              <a:gd name="connsiteX2838" fmla="*/ 1625110 w 15132683"/>
              <a:gd name="connsiteY2838" fmla="*/ 6567384 h 7810501"/>
              <a:gd name="connsiteX2839" fmla="*/ 2033356 w 15132683"/>
              <a:gd name="connsiteY2839" fmla="*/ 6567384 h 7810501"/>
              <a:gd name="connsiteX2840" fmla="*/ 2423225 w 15132683"/>
              <a:gd name="connsiteY2840" fmla="*/ 6567384 h 7810501"/>
              <a:gd name="connsiteX2841" fmla="*/ 2423225 w 15132683"/>
              <a:gd name="connsiteY2841" fmla="*/ 6957253 h 7810501"/>
              <a:gd name="connsiteX2842" fmla="*/ 2033356 w 15132683"/>
              <a:gd name="connsiteY2842" fmla="*/ 6957253 h 7810501"/>
              <a:gd name="connsiteX2843" fmla="*/ 2033356 w 15132683"/>
              <a:gd name="connsiteY2843" fmla="*/ 6567384 h 7810501"/>
              <a:gd name="connsiteX2844" fmla="*/ 2441602 w 15132683"/>
              <a:gd name="connsiteY2844" fmla="*/ 6567384 h 7810501"/>
              <a:gd name="connsiteX2845" fmla="*/ 2831471 w 15132683"/>
              <a:gd name="connsiteY2845" fmla="*/ 6567384 h 7810501"/>
              <a:gd name="connsiteX2846" fmla="*/ 2831471 w 15132683"/>
              <a:gd name="connsiteY2846" fmla="*/ 6957253 h 7810501"/>
              <a:gd name="connsiteX2847" fmla="*/ 2441602 w 15132683"/>
              <a:gd name="connsiteY2847" fmla="*/ 6957253 h 7810501"/>
              <a:gd name="connsiteX2848" fmla="*/ 2441602 w 15132683"/>
              <a:gd name="connsiteY2848" fmla="*/ 6567384 h 7810501"/>
              <a:gd name="connsiteX2849" fmla="*/ 2849849 w 15132683"/>
              <a:gd name="connsiteY2849" fmla="*/ 6567384 h 7810501"/>
              <a:gd name="connsiteX2850" fmla="*/ 3239718 w 15132683"/>
              <a:gd name="connsiteY2850" fmla="*/ 6567384 h 7810501"/>
              <a:gd name="connsiteX2851" fmla="*/ 3239718 w 15132683"/>
              <a:gd name="connsiteY2851" fmla="*/ 6957253 h 7810501"/>
              <a:gd name="connsiteX2852" fmla="*/ 2849849 w 15132683"/>
              <a:gd name="connsiteY2852" fmla="*/ 6957253 h 7810501"/>
              <a:gd name="connsiteX2853" fmla="*/ 2849849 w 15132683"/>
              <a:gd name="connsiteY2853" fmla="*/ 6567384 h 7810501"/>
              <a:gd name="connsiteX2854" fmla="*/ 3258095 w 15132683"/>
              <a:gd name="connsiteY2854" fmla="*/ 6567384 h 7810501"/>
              <a:gd name="connsiteX2855" fmla="*/ 3646651 w 15132683"/>
              <a:gd name="connsiteY2855" fmla="*/ 6567384 h 7810501"/>
              <a:gd name="connsiteX2856" fmla="*/ 3646651 w 15132683"/>
              <a:gd name="connsiteY2856" fmla="*/ 6957253 h 7810501"/>
              <a:gd name="connsiteX2857" fmla="*/ 3256782 w 15132683"/>
              <a:gd name="connsiteY2857" fmla="*/ 6957253 h 7810501"/>
              <a:gd name="connsiteX2858" fmla="*/ 3256782 w 15132683"/>
              <a:gd name="connsiteY2858" fmla="*/ 6567384 h 7810501"/>
              <a:gd name="connsiteX2859" fmla="*/ 3665029 w 15132683"/>
              <a:gd name="connsiteY2859" fmla="*/ 6567384 h 7810501"/>
              <a:gd name="connsiteX2860" fmla="*/ 4054898 w 15132683"/>
              <a:gd name="connsiteY2860" fmla="*/ 6567384 h 7810501"/>
              <a:gd name="connsiteX2861" fmla="*/ 4054898 w 15132683"/>
              <a:gd name="connsiteY2861" fmla="*/ 6957253 h 7810501"/>
              <a:gd name="connsiteX2862" fmla="*/ 3665029 w 15132683"/>
              <a:gd name="connsiteY2862" fmla="*/ 6957253 h 7810501"/>
              <a:gd name="connsiteX2863" fmla="*/ 3665029 w 15132683"/>
              <a:gd name="connsiteY2863" fmla="*/ 6567384 h 7810501"/>
              <a:gd name="connsiteX2864" fmla="*/ 4073275 w 15132683"/>
              <a:gd name="connsiteY2864" fmla="*/ 6567384 h 7810501"/>
              <a:gd name="connsiteX2865" fmla="*/ 4463144 w 15132683"/>
              <a:gd name="connsiteY2865" fmla="*/ 6567384 h 7810501"/>
              <a:gd name="connsiteX2866" fmla="*/ 4463144 w 15132683"/>
              <a:gd name="connsiteY2866" fmla="*/ 6957253 h 7810501"/>
              <a:gd name="connsiteX2867" fmla="*/ 4073275 w 15132683"/>
              <a:gd name="connsiteY2867" fmla="*/ 6957253 h 7810501"/>
              <a:gd name="connsiteX2868" fmla="*/ 4073275 w 15132683"/>
              <a:gd name="connsiteY2868" fmla="*/ 6567384 h 7810501"/>
              <a:gd name="connsiteX2869" fmla="*/ 4481522 w 15132683"/>
              <a:gd name="connsiteY2869" fmla="*/ 6567384 h 7810501"/>
              <a:gd name="connsiteX2870" fmla="*/ 4871390 w 15132683"/>
              <a:gd name="connsiteY2870" fmla="*/ 6567384 h 7810501"/>
              <a:gd name="connsiteX2871" fmla="*/ 4871390 w 15132683"/>
              <a:gd name="connsiteY2871" fmla="*/ 6957253 h 7810501"/>
              <a:gd name="connsiteX2872" fmla="*/ 4481522 w 15132683"/>
              <a:gd name="connsiteY2872" fmla="*/ 6957253 h 7810501"/>
              <a:gd name="connsiteX2873" fmla="*/ 4481522 w 15132683"/>
              <a:gd name="connsiteY2873" fmla="*/ 6567384 h 7810501"/>
              <a:gd name="connsiteX2874" fmla="*/ 4889768 w 15132683"/>
              <a:gd name="connsiteY2874" fmla="*/ 6567384 h 7810501"/>
              <a:gd name="connsiteX2875" fmla="*/ 5279637 w 15132683"/>
              <a:gd name="connsiteY2875" fmla="*/ 6567384 h 7810501"/>
              <a:gd name="connsiteX2876" fmla="*/ 5279637 w 15132683"/>
              <a:gd name="connsiteY2876" fmla="*/ 6957253 h 7810501"/>
              <a:gd name="connsiteX2877" fmla="*/ 4889768 w 15132683"/>
              <a:gd name="connsiteY2877" fmla="*/ 6957253 h 7810501"/>
              <a:gd name="connsiteX2878" fmla="*/ 4889768 w 15132683"/>
              <a:gd name="connsiteY2878" fmla="*/ 6567384 h 7810501"/>
              <a:gd name="connsiteX2879" fmla="*/ 5298014 w 15132683"/>
              <a:gd name="connsiteY2879" fmla="*/ 6567384 h 7810501"/>
              <a:gd name="connsiteX2880" fmla="*/ 5687883 w 15132683"/>
              <a:gd name="connsiteY2880" fmla="*/ 6567384 h 7810501"/>
              <a:gd name="connsiteX2881" fmla="*/ 5687883 w 15132683"/>
              <a:gd name="connsiteY2881" fmla="*/ 6957253 h 7810501"/>
              <a:gd name="connsiteX2882" fmla="*/ 5298014 w 15132683"/>
              <a:gd name="connsiteY2882" fmla="*/ 6957253 h 7810501"/>
              <a:gd name="connsiteX2883" fmla="*/ 5298014 w 15132683"/>
              <a:gd name="connsiteY2883" fmla="*/ 6567384 h 7810501"/>
              <a:gd name="connsiteX2884" fmla="*/ 5706261 w 15132683"/>
              <a:gd name="connsiteY2884" fmla="*/ 6567384 h 7810501"/>
              <a:gd name="connsiteX2885" fmla="*/ 6096130 w 15132683"/>
              <a:gd name="connsiteY2885" fmla="*/ 6567384 h 7810501"/>
              <a:gd name="connsiteX2886" fmla="*/ 6096130 w 15132683"/>
              <a:gd name="connsiteY2886" fmla="*/ 6957253 h 7810501"/>
              <a:gd name="connsiteX2887" fmla="*/ 5706261 w 15132683"/>
              <a:gd name="connsiteY2887" fmla="*/ 6957253 h 7810501"/>
              <a:gd name="connsiteX2888" fmla="*/ 5706261 w 15132683"/>
              <a:gd name="connsiteY2888" fmla="*/ 6567384 h 7810501"/>
              <a:gd name="connsiteX2889" fmla="*/ 6114507 w 15132683"/>
              <a:gd name="connsiteY2889" fmla="*/ 6567384 h 7810501"/>
              <a:gd name="connsiteX2890" fmla="*/ 6504376 w 15132683"/>
              <a:gd name="connsiteY2890" fmla="*/ 6567384 h 7810501"/>
              <a:gd name="connsiteX2891" fmla="*/ 6504376 w 15132683"/>
              <a:gd name="connsiteY2891" fmla="*/ 6957253 h 7810501"/>
              <a:gd name="connsiteX2892" fmla="*/ 6114507 w 15132683"/>
              <a:gd name="connsiteY2892" fmla="*/ 6957253 h 7810501"/>
              <a:gd name="connsiteX2893" fmla="*/ 6114507 w 15132683"/>
              <a:gd name="connsiteY2893" fmla="*/ 6567384 h 7810501"/>
              <a:gd name="connsiteX2894" fmla="*/ 6522753 w 15132683"/>
              <a:gd name="connsiteY2894" fmla="*/ 6567384 h 7810501"/>
              <a:gd name="connsiteX2895" fmla="*/ 6912622 w 15132683"/>
              <a:gd name="connsiteY2895" fmla="*/ 6567384 h 7810501"/>
              <a:gd name="connsiteX2896" fmla="*/ 6912622 w 15132683"/>
              <a:gd name="connsiteY2896" fmla="*/ 6957253 h 7810501"/>
              <a:gd name="connsiteX2897" fmla="*/ 6522753 w 15132683"/>
              <a:gd name="connsiteY2897" fmla="*/ 6957253 h 7810501"/>
              <a:gd name="connsiteX2898" fmla="*/ 6522753 w 15132683"/>
              <a:gd name="connsiteY2898" fmla="*/ 6567384 h 7810501"/>
              <a:gd name="connsiteX2899" fmla="*/ 6931000 w 15132683"/>
              <a:gd name="connsiteY2899" fmla="*/ 6567384 h 7810501"/>
              <a:gd name="connsiteX2900" fmla="*/ 7320869 w 15132683"/>
              <a:gd name="connsiteY2900" fmla="*/ 6567384 h 7810501"/>
              <a:gd name="connsiteX2901" fmla="*/ 7320869 w 15132683"/>
              <a:gd name="connsiteY2901" fmla="*/ 6957253 h 7810501"/>
              <a:gd name="connsiteX2902" fmla="*/ 6931000 w 15132683"/>
              <a:gd name="connsiteY2902" fmla="*/ 6957253 h 7810501"/>
              <a:gd name="connsiteX2903" fmla="*/ 6931000 w 15132683"/>
              <a:gd name="connsiteY2903" fmla="*/ 6567384 h 7810501"/>
              <a:gd name="connsiteX2904" fmla="*/ 7337934 w 15132683"/>
              <a:gd name="connsiteY2904" fmla="*/ 6567384 h 7810501"/>
              <a:gd name="connsiteX2905" fmla="*/ 7763245 w 15132683"/>
              <a:gd name="connsiteY2905" fmla="*/ 6567384 h 7810501"/>
              <a:gd name="connsiteX2906" fmla="*/ 7763245 w 15132683"/>
              <a:gd name="connsiteY2906" fmla="*/ 6957253 h 7810501"/>
              <a:gd name="connsiteX2907" fmla="*/ 7337934 w 15132683"/>
              <a:gd name="connsiteY2907" fmla="*/ 6957253 h 7810501"/>
              <a:gd name="connsiteX2908" fmla="*/ 7337934 w 15132683"/>
              <a:gd name="connsiteY2908" fmla="*/ 6567384 h 7810501"/>
              <a:gd name="connsiteX2909" fmla="*/ 8191182 w 15132683"/>
              <a:gd name="connsiteY2909" fmla="*/ 6567384 h 7810501"/>
              <a:gd name="connsiteX2910" fmla="*/ 8581051 w 15132683"/>
              <a:gd name="connsiteY2910" fmla="*/ 6567384 h 7810501"/>
              <a:gd name="connsiteX2911" fmla="*/ 8581051 w 15132683"/>
              <a:gd name="connsiteY2911" fmla="*/ 6957253 h 7810501"/>
              <a:gd name="connsiteX2912" fmla="*/ 8191182 w 15132683"/>
              <a:gd name="connsiteY2912" fmla="*/ 6957253 h 7810501"/>
              <a:gd name="connsiteX2913" fmla="*/ 8191182 w 15132683"/>
              <a:gd name="connsiteY2913" fmla="*/ 6567384 h 7810501"/>
              <a:gd name="connsiteX2914" fmla="*/ 8598116 w 15132683"/>
              <a:gd name="connsiteY2914" fmla="*/ 6567384 h 7810501"/>
              <a:gd name="connsiteX2915" fmla="*/ 8987985 w 15132683"/>
              <a:gd name="connsiteY2915" fmla="*/ 6567384 h 7810501"/>
              <a:gd name="connsiteX2916" fmla="*/ 8987985 w 15132683"/>
              <a:gd name="connsiteY2916" fmla="*/ 6957253 h 7810501"/>
              <a:gd name="connsiteX2917" fmla="*/ 8598116 w 15132683"/>
              <a:gd name="connsiteY2917" fmla="*/ 6957253 h 7810501"/>
              <a:gd name="connsiteX2918" fmla="*/ 8598116 w 15132683"/>
              <a:gd name="connsiteY2918" fmla="*/ 6567384 h 7810501"/>
              <a:gd name="connsiteX2919" fmla="*/ 9006362 w 15132683"/>
              <a:gd name="connsiteY2919" fmla="*/ 6567384 h 7810501"/>
              <a:gd name="connsiteX2920" fmla="*/ 9396231 w 15132683"/>
              <a:gd name="connsiteY2920" fmla="*/ 6567384 h 7810501"/>
              <a:gd name="connsiteX2921" fmla="*/ 9396231 w 15132683"/>
              <a:gd name="connsiteY2921" fmla="*/ 6957253 h 7810501"/>
              <a:gd name="connsiteX2922" fmla="*/ 9006362 w 15132683"/>
              <a:gd name="connsiteY2922" fmla="*/ 6957253 h 7810501"/>
              <a:gd name="connsiteX2923" fmla="*/ 9006362 w 15132683"/>
              <a:gd name="connsiteY2923" fmla="*/ 6567384 h 7810501"/>
              <a:gd name="connsiteX2924" fmla="*/ 9414609 w 15132683"/>
              <a:gd name="connsiteY2924" fmla="*/ 6567384 h 7810501"/>
              <a:gd name="connsiteX2925" fmla="*/ 9804477 w 15132683"/>
              <a:gd name="connsiteY2925" fmla="*/ 6567384 h 7810501"/>
              <a:gd name="connsiteX2926" fmla="*/ 9804477 w 15132683"/>
              <a:gd name="connsiteY2926" fmla="*/ 6957253 h 7810501"/>
              <a:gd name="connsiteX2927" fmla="*/ 9414609 w 15132683"/>
              <a:gd name="connsiteY2927" fmla="*/ 6957253 h 7810501"/>
              <a:gd name="connsiteX2928" fmla="*/ 9414609 w 15132683"/>
              <a:gd name="connsiteY2928" fmla="*/ 6567384 h 7810501"/>
              <a:gd name="connsiteX2929" fmla="*/ 9822855 w 15132683"/>
              <a:gd name="connsiteY2929" fmla="*/ 6567384 h 7810501"/>
              <a:gd name="connsiteX2930" fmla="*/ 10212724 w 15132683"/>
              <a:gd name="connsiteY2930" fmla="*/ 6567384 h 7810501"/>
              <a:gd name="connsiteX2931" fmla="*/ 10212724 w 15132683"/>
              <a:gd name="connsiteY2931" fmla="*/ 6957253 h 7810501"/>
              <a:gd name="connsiteX2932" fmla="*/ 9822855 w 15132683"/>
              <a:gd name="connsiteY2932" fmla="*/ 6957253 h 7810501"/>
              <a:gd name="connsiteX2933" fmla="*/ 9822855 w 15132683"/>
              <a:gd name="connsiteY2933" fmla="*/ 6567384 h 7810501"/>
              <a:gd name="connsiteX2934" fmla="*/ 10231101 w 15132683"/>
              <a:gd name="connsiteY2934" fmla="*/ 6567384 h 7810501"/>
              <a:gd name="connsiteX2935" fmla="*/ 10620970 w 15132683"/>
              <a:gd name="connsiteY2935" fmla="*/ 6567384 h 7810501"/>
              <a:gd name="connsiteX2936" fmla="*/ 10620970 w 15132683"/>
              <a:gd name="connsiteY2936" fmla="*/ 6957253 h 7810501"/>
              <a:gd name="connsiteX2937" fmla="*/ 10231101 w 15132683"/>
              <a:gd name="connsiteY2937" fmla="*/ 6957253 h 7810501"/>
              <a:gd name="connsiteX2938" fmla="*/ 10231101 w 15132683"/>
              <a:gd name="connsiteY2938" fmla="*/ 6567384 h 7810501"/>
              <a:gd name="connsiteX2939" fmla="*/ 10639348 w 15132683"/>
              <a:gd name="connsiteY2939" fmla="*/ 6567384 h 7810501"/>
              <a:gd name="connsiteX2940" fmla="*/ 11029217 w 15132683"/>
              <a:gd name="connsiteY2940" fmla="*/ 6567384 h 7810501"/>
              <a:gd name="connsiteX2941" fmla="*/ 11029217 w 15132683"/>
              <a:gd name="connsiteY2941" fmla="*/ 6957253 h 7810501"/>
              <a:gd name="connsiteX2942" fmla="*/ 10639348 w 15132683"/>
              <a:gd name="connsiteY2942" fmla="*/ 6957253 h 7810501"/>
              <a:gd name="connsiteX2943" fmla="*/ 10639348 w 15132683"/>
              <a:gd name="connsiteY2943" fmla="*/ 6567384 h 7810501"/>
              <a:gd name="connsiteX2944" fmla="*/ 11047594 w 15132683"/>
              <a:gd name="connsiteY2944" fmla="*/ 6567384 h 7810501"/>
              <a:gd name="connsiteX2945" fmla="*/ 11437463 w 15132683"/>
              <a:gd name="connsiteY2945" fmla="*/ 6567384 h 7810501"/>
              <a:gd name="connsiteX2946" fmla="*/ 11437463 w 15132683"/>
              <a:gd name="connsiteY2946" fmla="*/ 6957253 h 7810501"/>
              <a:gd name="connsiteX2947" fmla="*/ 11047594 w 15132683"/>
              <a:gd name="connsiteY2947" fmla="*/ 6957253 h 7810501"/>
              <a:gd name="connsiteX2948" fmla="*/ 11047594 w 15132683"/>
              <a:gd name="connsiteY2948" fmla="*/ 6567384 h 7810501"/>
              <a:gd name="connsiteX2949" fmla="*/ 11455841 w 15132683"/>
              <a:gd name="connsiteY2949" fmla="*/ 6567384 h 7810501"/>
              <a:gd name="connsiteX2950" fmla="*/ 11845709 w 15132683"/>
              <a:gd name="connsiteY2950" fmla="*/ 6567384 h 7810501"/>
              <a:gd name="connsiteX2951" fmla="*/ 11845709 w 15132683"/>
              <a:gd name="connsiteY2951" fmla="*/ 6957253 h 7810501"/>
              <a:gd name="connsiteX2952" fmla="*/ 11455841 w 15132683"/>
              <a:gd name="connsiteY2952" fmla="*/ 6957253 h 7810501"/>
              <a:gd name="connsiteX2953" fmla="*/ 11455841 w 15132683"/>
              <a:gd name="connsiteY2953" fmla="*/ 6567384 h 7810501"/>
              <a:gd name="connsiteX2954" fmla="*/ 11864087 w 15132683"/>
              <a:gd name="connsiteY2954" fmla="*/ 6567384 h 7810501"/>
              <a:gd name="connsiteX2955" fmla="*/ 12253956 w 15132683"/>
              <a:gd name="connsiteY2955" fmla="*/ 6567384 h 7810501"/>
              <a:gd name="connsiteX2956" fmla="*/ 12253956 w 15132683"/>
              <a:gd name="connsiteY2956" fmla="*/ 6957253 h 7810501"/>
              <a:gd name="connsiteX2957" fmla="*/ 11864087 w 15132683"/>
              <a:gd name="connsiteY2957" fmla="*/ 6957253 h 7810501"/>
              <a:gd name="connsiteX2958" fmla="*/ 11864087 w 15132683"/>
              <a:gd name="connsiteY2958" fmla="*/ 6567384 h 7810501"/>
              <a:gd name="connsiteX2959" fmla="*/ 12271020 w 15132683"/>
              <a:gd name="connsiteY2959" fmla="*/ 6567384 h 7810501"/>
              <a:gd name="connsiteX2960" fmla="*/ 12660889 w 15132683"/>
              <a:gd name="connsiteY2960" fmla="*/ 6567384 h 7810501"/>
              <a:gd name="connsiteX2961" fmla="*/ 12660889 w 15132683"/>
              <a:gd name="connsiteY2961" fmla="*/ 6957253 h 7810501"/>
              <a:gd name="connsiteX2962" fmla="*/ 12271020 w 15132683"/>
              <a:gd name="connsiteY2962" fmla="*/ 6957253 h 7810501"/>
              <a:gd name="connsiteX2963" fmla="*/ 12271020 w 15132683"/>
              <a:gd name="connsiteY2963" fmla="*/ 6567384 h 7810501"/>
              <a:gd name="connsiteX2964" fmla="*/ 12679266 w 15132683"/>
              <a:gd name="connsiteY2964" fmla="*/ 6567384 h 7810501"/>
              <a:gd name="connsiteX2965" fmla="*/ 13069135 w 15132683"/>
              <a:gd name="connsiteY2965" fmla="*/ 6567384 h 7810501"/>
              <a:gd name="connsiteX2966" fmla="*/ 13069135 w 15132683"/>
              <a:gd name="connsiteY2966" fmla="*/ 6957253 h 7810501"/>
              <a:gd name="connsiteX2967" fmla="*/ 12679266 w 15132683"/>
              <a:gd name="connsiteY2967" fmla="*/ 6957253 h 7810501"/>
              <a:gd name="connsiteX2968" fmla="*/ 12679266 w 15132683"/>
              <a:gd name="connsiteY2968" fmla="*/ 6567384 h 7810501"/>
              <a:gd name="connsiteX2969" fmla="*/ 13087513 w 15132683"/>
              <a:gd name="connsiteY2969" fmla="*/ 6567384 h 7810501"/>
              <a:gd name="connsiteX2970" fmla="*/ 13477382 w 15132683"/>
              <a:gd name="connsiteY2970" fmla="*/ 6567384 h 7810501"/>
              <a:gd name="connsiteX2971" fmla="*/ 13477382 w 15132683"/>
              <a:gd name="connsiteY2971" fmla="*/ 6957253 h 7810501"/>
              <a:gd name="connsiteX2972" fmla="*/ 13087513 w 15132683"/>
              <a:gd name="connsiteY2972" fmla="*/ 6957253 h 7810501"/>
              <a:gd name="connsiteX2973" fmla="*/ 13087513 w 15132683"/>
              <a:gd name="connsiteY2973" fmla="*/ 6567384 h 7810501"/>
              <a:gd name="connsiteX2974" fmla="*/ 13495760 w 15132683"/>
              <a:gd name="connsiteY2974" fmla="*/ 6567384 h 7810501"/>
              <a:gd name="connsiteX2975" fmla="*/ 13885628 w 15132683"/>
              <a:gd name="connsiteY2975" fmla="*/ 6567384 h 7810501"/>
              <a:gd name="connsiteX2976" fmla="*/ 13885628 w 15132683"/>
              <a:gd name="connsiteY2976" fmla="*/ 6957253 h 7810501"/>
              <a:gd name="connsiteX2977" fmla="*/ 13495760 w 15132683"/>
              <a:gd name="connsiteY2977" fmla="*/ 6957253 h 7810501"/>
              <a:gd name="connsiteX2978" fmla="*/ 13495760 w 15132683"/>
              <a:gd name="connsiteY2978" fmla="*/ 6567384 h 7810501"/>
              <a:gd name="connsiteX2979" fmla="*/ 13904006 w 15132683"/>
              <a:gd name="connsiteY2979" fmla="*/ 6567384 h 7810501"/>
              <a:gd name="connsiteX2980" fmla="*/ 14293874 w 15132683"/>
              <a:gd name="connsiteY2980" fmla="*/ 6567384 h 7810501"/>
              <a:gd name="connsiteX2981" fmla="*/ 14293874 w 15132683"/>
              <a:gd name="connsiteY2981" fmla="*/ 6957253 h 7810501"/>
              <a:gd name="connsiteX2982" fmla="*/ 13904006 w 15132683"/>
              <a:gd name="connsiteY2982" fmla="*/ 6957253 h 7810501"/>
              <a:gd name="connsiteX2983" fmla="*/ 13904006 w 15132683"/>
              <a:gd name="connsiteY2983" fmla="*/ 6567384 h 7810501"/>
              <a:gd name="connsiteX2984" fmla="*/ 13904006 w 15132683"/>
              <a:gd name="connsiteY2984" fmla="*/ 6549007 h 7810501"/>
              <a:gd name="connsiteX2985" fmla="*/ 13904006 w 15132683"/>
              <a:gd name="connsiteY2985" fmla="*/ 6159138 h 7810501"/>
              <a:gd name="connsiteX2986" fmla="*/ 14293874 w 15132683"/>
              <a:gd name="connsiteY2986" fmla="*/ 6159138 h 7810501"/>
              <a:gd name="connsiteX2987" fmla="*/ 14293874 w 15132683"/>
              <a:gd name="connsiteY2987" fmla="*/ 6549007 h 7810501"/>
              <a:gd name="connsiteX2988" fmla="*/ 13904006 w 15132683"/>
              <a:gd name="connsiteY2988" fmla="*/ 6549007 h 7810501"/>
              <a:gd name="connsiteX2989" fmla="*/ 13904006 w 15132683"/>
              <a:gd name="connsiteY2989" fmla="*/ 6140760 h 7810501"/>
              <a:gd name="connsiteX2990" fmla="*/ 13904006 w 15132683"/>
              <a:gd name="connsiteY2990" fmla="*/ 5750892 h 7810501"/>
              <a:gd name="connsiteX2991" fmla="*/ 14293874 w 15132683"/>
              <a:gd name="connsiteY2991" fmla="*/ 5750892 h 7810501"/>
              <a:gd name="connsiteX2992" fmla="*/ 14293874 w 15132683"/>
              <a:gd name="connsiteY2992" fmla="*/ 6140760 h 7810501"/>
              <a:gd name="connsiteX2993" fmla="*/ 13904006 w 15132683"/>
              <a:gd name="connsiteY2993" fmla="*/ 6140760 h 7810501"/>
              <a:gd name="connsiteX2994" fmla="*/ 13904006 w 15132683"/>
              <a:gd name="connsiteY2994" fmla="*/ 5732514 h 7810501"/>
              <a:gd name="connsiteX2995" fmla="*/ 13904006 w 15132683"/>
              <a:gd name="connsiteY2995" fmla="*/ 5342645 h 7810501"/>
              <a:gd name="connsiteX2996" fmla="*/ 14293874 w 15132683"/>
              <a:gd name="connsiteY2996" fmla="*/ 5342645 h 7810501"/>
              <a:gd name="connsiteX2997" fmla="*/ 14293874 w 15132683"/>
              <a:gd name="connsiteY2997" fmla="*/ 5732514 h 7810501"/>
              <a:gd name="connsiteX2998" fmla="*/ 13904006 w 15132683"/>
              <a:gd name="connsiteY2998" fmla="*/ 5732514 h 7810501"/>
              <a:gd name="connsiteX2999" fmla="*/ 13904006 w 15132683"/>
              <a:gd name="connsiteY2999" fmla="*/ 5324268 h 7810501"/>
              <a:gd name="connsiteX3000" fmla="*/ 13904006 w 15132683"/>
              <a:gd name="connsiteY3000" fmla="*/ 4934399 h 7810501"/>
              <a:gd name="connsiteX3001" fmla="*/ 14293874 w 15132683"/>
              <a:gd name="connsiteY3001" fmla="*/ 4934399 h 7810501"/>
              <a:gd name="connsiteX3002" fmla="*/ 14293874 w 15132683"/>
              <a:gd name="connsiteY3002" fmla="*/ 5324268 h 7810501"/>
              <a:gd name="connsiteX3003" fmla="*/ 13904006 w 15132683"/>
              <a:gd name="connsiteY3003" fmla="*/ 5324268 h 7810501"/>
              <a:gd name="connsiteX3004" fmla="*/ 13904006 w 15132683"/>
              <a:gd name="connsiteY3004" fmla="*/ 4916021 h 7810501"/>
              <a:gd name="connsiteX3005" fmla="*/ 13904006 w 15132683"/>
              <a:gd name="connsiteY3005" fmla="*/ 4526153 h 7810501"/>
              <a:gd name="connsiteX3006" fmla="*/ 14293874 w 15132683"/>
              <a:gd name="connsiteY3006" fmla="*/ 4526153 h 7810501"/>
              <a:gd name="connsiteX3007" fmla="*/ 14293874 w 15132683"/>
              <a:gd name="connsiteY3007" fmla="*/ 4916021 h 7810501"/>
              <a:gd name="connsiteX3008" fmla="*/ 13904006 w 15132683"/>
              <a:gd name="connsiteY3008" fmla="*/ 4916021 h 7810501"/>
              <a:gd name="connsiteX3009" fmla="*/ 13904006 w 15132683"/>
              <a:gd name="connsiteY3009" fmla="*/ 4507775 h 7810501"/>
              <a:gd name="connsiteX3010" fmla="*/ 13904006 w 15132683"/>
              <a:gd name="connsiteY3010" fmla="*/ 4117906 h 7810501"/>
              <a:gd name="connsiteX3011" fmla="*/ 14293874 w 15132683"/>
              <a:gd name="connsiteY3011" fmla="*/ 4117906 h 7810501"/>
              <a:gd name="connsiteX3012" fmla="*/ 14293874 w 15132683"/>
              <a:gd name="connsiteY3012" fmla="*/ 4507775 h 7810501"/>
              <a:gd name="connsiteX3013" fmla="*/ 13904006 w 15132683"/>
              <a:gd name="connsiteY3013" fmla="*/ 4507775 h 7810501"/>
              <a:gd name="connsiteX3014" fmla="*/ 13904006 w 15132683"/>
              <a:gd name="connsiteY3014" fmla="*/ 4099528 h 7810501"/>
              <a:gd name="connsiteX3015" fmla="*/ 13904006 w 15132683"/>
              <a:gd name="connsiteY3015" fmla="*/ 3709660 h 7810501"/>
              <a:gd name="connsiteX3016" fmla="*/ 14293874 w 15132683"/>
              <a:gd name="connsiteY3016" fmla="*/ 3709660 h 7810501"/>
              <a:gd name="connsiteX3017" fmla="*/ 14293874 w 15132683"/>
              <a:gd name="connsiteY3017" fmla="*/ 4099528 h 7810501"/>
              <a:gd name="connsiteX3018" fmla="*/ 13904006 w 15132683"/>
              <a:gd name="connsiteY3018" fmla="*/ 4099528 h 7810501"/>
              <a:gd name="connsiteX3019" fmla="*/ 13904006 w 15132683"/>
              <a:gd name="connsiteY3019" fmla="*/ 3692595 h 7810501"/>
              <a:gd name="connsiteX3020" fmla="*/ 13904006 w 15132683"/>
              <a:gd name="connsiteY3020" fmla="*/ 3302726 h 7810501"/>
              <a:gd name="connsiteX3021" fmla="*/ 14293874 w 15132683"/>
              <a:gd name="connsiteY3021" fmla="*/ 3302726 h 7810501"/>
              <a:gd name="connsiteX3022" fmla="*/ 14293874 w 15132683"/>
              <a:gd name="connsiteY3022" fmla="*/ 3692595 h 7810501"/>
              <a:gd name="connsiteX3023" fmla="*/ 13904006 w 15132683"/>
              <a:gd name="connsiteY3023" fmla="*/ 3692595 h 7810501"/>
              <a:gd name="connsiteX3024" fmla="*/ 13904006 w 15132683"/>
              <a:gd name="connsiteY3024" fmla="*/ 3284349 h 7810501"/>
              <a:gd name="connsiteX3025" fmla="*/ 13904006 w 15132683"/>
              <a:gd name="connsiteY3025" fmla="*/ 2894480 h 7810501"/>
              <a:gd name="connsiteX3026" fmla="*/ 14293874 w 15132683"/>
              <a:gd name="connsiteY3026" fmla="*/ 2894480 h 7810501"/>
              <a:gd name="connsiteX3027" fmla="*/ 14293874 w 15132683"/>
              <a:gd name="connsiteY3027" fmla="*/ 3284349 h 7810501"/>
              <a:gd name="connsiteX3028" fmla="*/ 13904006 w 15132683"/>
              <a:gd name="connsiteY3028" fmla="*/ 3284349 h 7810501"/>
              <a:gd name="connsiteX3029" fmla="*/ 13904006 w 15132683"/>
              <a:gd name="connsiteY3029" fmla="*/ 2876102 h 7810501"/>
              <a:gd name="connsiteX3030" fmla="*/ 13904006 w 15132683"/>
              <a:gd name="connsiteY3030" fmla="*/ 2486233 h 7810501"/>
              <a:gd name="connsiteX3031" fmla="*/ 14293874 w 15132683"/>
              <a:gd name="connsiteY3031" fmla="*/ 2486233 h 7810501"/>
              <a:gd name="connsiteX3032" fmla="*/ 14293874 w 15132683"/>
              <a:gd name="connsiteY3032" fmla="*/ 2876102 h 7810501"/>
              <a:gd name="connsiteX3033" fmla="*/ 13904006 w 15132683"/>
              <a:gd name="connsiteY3033" fmla="*/ 2876102 h 7810501"/>
              <a:gd name="connsiteX3034" fmla="*/ 13904006 w 15132683"/>
              <a:gd name="connsiteY3034" fmla="*/ 2467856 h 7810501"/>
              <a:gd name="connsiteX3035" fmla="*/ 13904006 w 15132683"/>
              <a:gd name="connsiteY3035" fmla="*/ 2077987 h 7810501"/>
              <a:gd name="connsiteX3036" fmla="*/ 14293874 w 15132683"/>
              <a:gd name="connsiteY3036" fmla="*/ 2077987 h 7810501"/>
              <a:gd name="connsiteX3037" fmla="*/ 14293874 w 15132683"/>
              <a:gd name="connsiteY3037" fmla="*/ 2467856 h 7810501"/>
              <a:gd name="connsiteX3038" fmla="*/ 13904006 w 15132683"/>
              <a:gd name="connsiteY3038" fmla="*/ 2467856 h 7810501"/>
              <a:gd name="connsiteX3039" fmla="*/ 13904006 w 15132683"/>
              <a:gd name="connsiteY3039" fmla="*/ 2059609 h 7810501"/>
              <a:gd name="connsiteX3040" fmla="*/ 13904006 w 15132683"/>
              <a:gd name="connsiteY3040" fmla="*/ 1669741 h 7810501"/>
              <a:gd name="connsiteX3041" fmla="*/ 14293874 w 15132683"/>
              <a:gd name="connsiteY3041" fmla="*/ 1669741 h 7810501"/>
              <a:gd name="connsiteX3042" fmla="*/ 14293874 w 15132683"/>
              <a:gd name="connsiteY3042" fmla="*/ 2059609 h 7810501"/>
              <a:gd name="connsiteX3043" fmla="*/ 13904006 w 15132683"/>
              <a:gd name="connsiteY3043" fmla="*/ 2059609 h 7810501"/>
              <a:gd name="connsiteX3044" fmla="*/ 13904006 w 15132683"/>
              <a:gd name="connsiteY3044" fmla="*/ 1651363 h 7810501"/>
              <a:gd name="connsiteX3045" fmla="*/ 13904006 w 15132683"/>
              <a:gd name="connsiteY3045" fmla="*/ 1261494 h 7810501"/>
              <a:gd name="connsiteX3046" fmla="*/ 14293874 w 15132683"/>
              <a:gd name="connsiteY3046" fmla="*/ 1261494 h 7810501"/>
              <a:gd name="connsiteX3047" fmla="*/ 14293874 w 15132683"/>
              <a:gd name="connsiteY3047" fmla="*/ 1651363 h 7810501"/>
              <a:gd name="connsiteX3048" fmla="*/ 13904006 w 15132683"/>
              <a:gd name="connsiteY3048" fmla="*/ 1651363 h 7810501"/>
              <a:gd name="connsiteX3049" fmla="*/ 13904006 w 15132683"/>
              <a:gd name="connsiteY3049" fmla="*/ 1243117 h 7810501"/>
              <a:gd name="connsiteX3050" fmla="*/ 13904006 w 15132683"/>
              <a:gd name="connsiteY3050" fmla="*/ 853248 h 7810501"/>
              <a:gd name="connsiteX3051" fmla="*/ 14293874 w 15132683"/>
              <a:gd name="connsiteY3051" fmla="*/ 853248 h 7810501"/>
              <a:gd name="connsiteX3052" fmla="*/ 14293874 w 15132683"/>
              <a:gd name="connsiteY3052" fmla="*/ 1243117 h 7810501"/>
              <a:gd name="connsiteX3053" fmla="*/ 13904006 w 15132683"/>
              <a:gd name="connsiteY3053" fmla="*/ 1243117 h 7810501"/>
              <a:gd name="connsiteX3054" fmla="*/ 13885628 w 15132683"/>
              <a:gd name="connsiteY3054" fmla="*/ 446314 h 7810501"/>
              <a:gd name="connsiteX3055" fmla="*/ 13885628 w 15132683"/>
              <a:gd name="connsiteY3055" fmla="*/ 836183 h 7810501"/>
              <a:gd name="connsiteX3056" fmla="*/ 13495760 w 15132683"/>
              <a:gd name="connsiteY3056" fmla="*/ 836183 h 7810501"/>
              <a:gd name="connsiteX3057" fmla="*/ 13495760 w 15132683"/>
              <a:gd name="connsiteY3057" fmla="*/ 446314 h 7810501"/>
              <a:gd name="connsiteX3058" fmla="*/ 13885628 w 15132683"/>
              <a:gd name="connsiteY3058" fmla="*/ 446314 h 7810501"/>
              <a:gd name="connsiteX3059" fmla="*/ 13477382 w 15132683"/>
              <a:gd name="connsiteY3059" fmla="*/ 446314 h 7810501"/>
              <a:gd name="connsiteX3060" fmla="*/ 13477382 w 15132683"/>
              <a:gd name="connsiteY3060" fmla="*/ 836183 h 7810501"/>
              <a:gd name="connsiteX3061" fmla="*/ 13087513 w 15132683"/>
              <a:gd name="connsiteY3061" fmla="*/ 836183 h 7810501"/>
              <a:gd name="connsiteX3062" fmla="*/ 13087513 w 15132683"/>
              <a:gd name="connsiteY3062" fmla="*/ 446314 h 7810501"/>
              <a:gd name="connsiteX3063" fmla="*/ 13477382 w 15132683"/>
              <a:gd name="connsiteY3063" fmla="*/ 446314 h 7810501"/>
              <a:gd name="connsiteX3064" fmla="*/ 13069135 w 15132683"/>
              <a:gd name="connsiteY3064" fmla="*/ 446314 h 7810501"/>
              <a:gd name="connsiteX3065" fmla="*/ 13069135 w 15132683"/>
              <a:gd name="connsiteY3065" fmla="*/ 836183 h 7810501"/>
              <a:gd name="connsiteX3066" fmla="*/ 12679266 w 15132683"/>
              <a:gd name="connsiteY3066" fmla="*/ 836183 h 7810501"/>
              <a:gd name="connsiteX3067" fmla="*/ 12679266 w 15132683"/>
              <a:gd name="connsiteY3067" fmla="*/ 446314 h 7810501"/>
              <a:gd name="connsiteX3068" fmla="*/ 13069135 w 15132683"/>
              <a:gd name="connsiteY3068" fmla="*/ 446314 h 7810501"/>
              <a:gd name="connsiteX3069" fmla="*/ 12660889 w 15132683"/>
              <a:gd name="connsiteY3069" fmla="*/ 446314 h 7810501"/>
              <a:gd name="connsiteX3070" fmla="*/ 12660889 w 15132683"/>
              <a:gd name="connsiteY3070" fmla="*/ 836183 h 7810501"/>
              <a:gd name="connsiteX3071" fmla="*/ 12271020 w 15132683"/>
              <a:gd name="connsiteY3071" fmla="*/ 836183 h 7810501"/>
              <a:gd name="connsiteX3072" fmla="*/ 12271020 w 15132683"/>
              <a:gd name="connsiteY3072" fmla="*/ 446314 h 7810501"/>
              <a:gd name="connsiteX3073" fmla="*/ 12660889 w 15132683"/>
              <a:gd name="connsiteY3073" fmla="*/ 446314 h 7810501"/>
              <a:gd name="connsiteX3074" fmla="*/ 12252642 w 15132683"/>
              <a:gd name="connsiteY3074" fmla="*/ 446314 h 7810501"/>
              <a:gd name="connsiteX3075" fmla="*/ 12252642 w 15132683"/>
              <a:gd name="connsiteY3075" fmla="*/ 836183 h 7810501"/>
              <a:gd name="connsiteX3076" fmla="*/ 11864087 w 15132683"/>
              <a:gd name="connsiteY3076" fmla="*/ 836183 h 7810501"/>
              <a:gd name="connsiteX3077" fmla="*/ 11864087 w 15132683"/>
              <a:gd name="connsiteY3077" fmla="*/ 446314 h 7810501"/>
              <a:gd name="connsiteX3078" fmla="*/ 12252642 w 15132683"/>
              <a:gd name="connsiteY3078" fmla="*/ 446314 h 7810501"/>
              <a:gd name="connsiteX3079" fmla="*/ 11844396 w 15132683"/>
              <a:gd name="connsiteY3079" fmla="*/ 446314 h 7810501"/>
              <a:gd name="connsiteX3080" fmla="*/ 11844396 w 15132683"/>
              <a:gd name="connsiteY3080" fmla="*/ 836183 h 7810501"/>
              <a:gd name="connsiteX3081" fmla="*/ 11454527 w 15132683"/>
              <a:gd name="connsiteY3081" fmla="*/ 836183 h 7810501"/>
              <a:gd name="connsiteX3082" fmla="*/ 11454527 w 15132683"/>
              <a:gd name="connsiteY3082" fmla="*/ 446314 h 7810501"/>
              <a:gd name="connsiteX3083" fmla="*/ 11844396 w 15132683"/>
              <a:gd name="connsiteY3083" fmla="*/ 446314 h 7810501"/>
              <a:gd name="connsiteX3084" fmla="*/ 11437463 w 15132683"/>
              <a:gd name="connsiteY3084" fmla="*/ 446314 h 7810501"/>
              <a:gd name="connsiteX3085" fmla="*/ 11437463 w 15132683"/>
              <a:gd name="connsiteY3085" fmla="*/ 836183 h 7810501"/>
              <a:gd name="connsiteX3086" fmla="*/ 11047594 w 15132683"/>
              <a:gd name="connsiteY3086" fmla="*/ 836183 h 7810501"/>
              <a:gd name="connsiteX3087" fmla="*/ 11047594 w 15132683"/>
              <a:gd name="connsiteY3087" fmla="*/ 446314 h 7810501"/>
              <a:gd name="connsiteX3088" fmla="*/ 11437463 w 15132683"/>
              <a:gd name="connsiteY3088" fmla="*/ 446314 h 7810501"/>
              <a:gd name="connsiteX3089" fmla="*/ 11029217 w 15132683"/>
              <a:gd name="connsiteY3089" fmla="*/ 446314 h 7810501"/>
              <a:gd name="connsiteX3090" fmla="*/ 11029217 w 15132683"/>
              <a:gd name="connsiteY3090" fmla="*/ 836183 h 7810501"/>
              <a:gd name="connsiteX3091" fmla="*/ 10639348 w 15132683"/>
              <a:gd name="connsiteY3091" fmla="*/ 836183 h 7810501"/>
              <a:gd name="connsiteX3092" fmla="*/ 10639348 w 15132683"/>
              <a:gd name="connsiteY3092" fmla="*/ 446314 h 7810501"/>
              <a:gd name="connsiteX3093" fmla="*/ 11029217 w 15132683"/>
              <a:gd name="connsiteY3093" fmla="*/ 446314 h 7810501"/>
              <a:gd name="connsiteX3094" fmla="*/ 10620970 w 15132683"/>
              <a:gd name="connsiteY3094" fmla="*/ 446314 h 7810501"/>
              <a:gd name="connsiteX3095" fmla="*/ 10620970 w 15132683"/>
              <a:gd name="connsiteY3095" fmla="*/ 836183 h 7810501"/>
              <a:gd name="connsiteX3096" fmla="*/ 10231101 w 15132683"/>
              <a:gd name="connsiteY3096" fmla="*/ 836183 h 7810501"/>
              <a:gd name="connsiteX3097" fmla="*/ 10231101 w 15132683"/>
              <a:gd name="connsiteY3097" fmla="*/ 446314 h 7810501"/>
              <a:gd name="connsiteX3098" fmla="*/ 10620970 w 15132683"/>
              <a:gd name="connsiteY3098" fmla="*/ 446314 h 7810501"/>
              <a:gd name="connsiteX3099" fmla="*/ 10212724 w 15132683"/>
              <a:gd name="connsiteY3099" fmla="*/ 446314 h 7810501"/>
              <a:gd name="connsiteX3100" fmla="*/ 10212724 w 15132683"/>
              <a:gd name="connsiteY3100" fmla="*/ 836183 h 7810501"/>
              <a:gd name="connsiteX3101" fmla="*/ 9822855 w 15132683"/>
              <a:gd name="connsiteY3101" fmla="*/ 836183 h 7810501"/>
              <a:gd name="connsiteX3102" fmla="*/ 9822855 w 15132683"/>
              <a:gd name="connsiteY3102" fmla="*/ 446314 h 7810501"/>
              <a:gd name="connsiteX3103" fmla="*/ 10212724 w 15132683"/>
              <a:gd name="connsiteY3103" fmla="*/ 446314 h 7810501"/>
              <a:gd name="connsiteX3104" fmla="*/ 9804477 w 15132683"/>
              <a:gd name="connsiteY3104" fmla="*/ 446314 h 7810501"/>
              <a:gd name="connsiteX3105" fmla="*/ 9804477 w 15132683"/>
              <a:gd name="connsiteY3105" fmla="*/ 836183 h 7810501"/>
              <a:gd name="connsiteX3106" fmla="*/ 9414609 w 15132683"/>
              <a:gd name="connsiteY3106" fmla="*/ 836183 h 7810501"/>
              <a:gd name="connsiteX3107" fmla="*/ 9414609 w 15132683"/>
              <a:gd name="connsiteY3107" fmla="*/ 446314 h 7810501"/>
              <a:gd name="connsiteX3108" fmla="*/ 9804477 w 15132683"/>
              <a:gd name="connsiteY3108" fmla="*/ 446314 h 7810501"/>
              <a:gd name="connsiteX3109" fmla="*/ 9396231 w 15132683"/>
              <a:gd name="connsiteY3109" fmla="*/ 446314 h 7810501"/>
              <a:gd name="connsiteX3110" fmla="*/ 9396231 w 15132683"/>
              <a:gd name="connsiteY3110" fmla="*/ 836183 h 7810501"/>
              <a:gd name="connsiteX3111" fmla="*/ 9006362 w 15132683"/>
              <a:gd name="connsiteY3111" fmla="*/ 836183 h 7810501"/>
              <a:gd name="connsiteX3112" fmla="*/ 9006362 w 15132683"/>
              <a:gd name="connsiteY3112" fmla="*/ 446314 h 7810501"/>
              <a:gd name="connsiteX3113" fmla="*/ 9396231 w 15132683"/>
              <a:gd name="connsiteY3113" fmla="*/ 446314 h 7810501"/>
              <a:gd name="connsiteX3114" fmla="*/ 8987985 w 15132683"/>
              <a:gd name="connsiteY3114" fmla="*/ 446314 h 7810501"/>
              <a:gd name="connsiteX3115" fmla="*/ 8987985 w 15132683"/>
              <a:gd name="connsiteY3115" fmla="*/ 836183 h 7810501"/>
              <a:gd name="connsiteX3116" fmla="*/ 8598116 w 15132683"/>
              <a:gd name="connsiteY3116" fmla="*/ 836183 h 7810501"/>
              <a:gd name="connsiteX3117" fmla="*/ 8598116 w 15132683"/>
              <a:gd name="connsiteY3117" fmla="*/ 446314 h 7810501"/>
              <a:gd name="connsiteX3118" fmla="*/ 8987985 w 15132683"/>
              <a:gd name="connsiteY3118" fmla="*/ 446314 h 7810501"/>
              <a:gd name="connsiteX3119" fmla="*/ 8579738 w 15132683"/>
              <a:gd name="connsiteY3119" fmla="*/ 446314 h 7810501"/>
              <a:gd name="connsiteX3120" fmla="*/ 8579738 w 15132683"/>
              <a:gd name="connsiteY3120" fmla="*/ 836183 h 7810501"/>
              <a:gd name="connsiteX3121" fmla="*/ 8189869 w 15132683"/>
              <a:gd name="connsiteY3121" fmla="*/ 836183 h 7810501"/>
              <a:gd name="connsiteX3122" fmla="*/ 8189869 w 15132683"/>
              <a:gd name="connsiteY3122" fmla="*/ 446314 h 7810501"/>
              <a:gd name="connsiteX3123" fmla="*/ 8579738 w 15132683"/>
              <a:gd name="connsiteY3123" fmla="*/ 446314 h 7810501"/>
              <a:gd name="connsiteX3124" fmla="*/ 7801313 w 15132683"/>
              <a:gd name="connsiteY3124" fmla="*/ 446314 h 7810501"/>
              <a:gd name="connsiteX3125" fmla="*/ 8171492 w 15132683"/>
              <a:gd name="connsiteY3125" fmla="*/ 446314 h 7810501"/>
              <a:gd name="connsiteX3126" fmla="*/ 8171492 w 15132683"/>
              <a:gd name="connsiteY3126" fmla="*/ 836183 h 7810501"/>
              <a:gd name="connsiteX3127" fmla="*/ 7801313 w 15132683"/>
              <a:gd name="connsiteY3127" fmla="*/ 836183 h 7810501"/>
              <a:gd name="connsiteX3128" fmla="*/ 7782935 w 15132683"/>
              <a:gd name="connsiteY3128" fmla="*/ 836183 h 7810501"/>
              <a:gd name="connsiteX3129" fmla="*/ 7782935 w 15132683"/>
              <a:gd name="connsiteY3129" fmla="*/ 446314 h 7810501"/>
              <a:gd name="connsiteX3130" fmla="*/ 7801313 w 15132683"/>
              <a:gd name="connsiteY3130" fmla="*/ 446314 h 7810501"/>
              <a:gd name="connsiteX3131" fmla="*/ 7763245 w 15132683"/>
              <a:gd name="connsiteY3131" fmla="*/ 446314 h 7810501"/>
              <a:gd name="connsiteX3132" fmla="*/ 7763245 w 15132683"/>
              <a:gd name="connsiteY3132" fmla="*/ 836183 h 7810501"/>
              <a:gd name="connsiteX3133" fmla="*/ 7337934 w 15132683"/>
              <a:gd name="connsiteY3133" fmla="*/ 836183 h 7810501"/>
              <a:gd name="connsiteX3134" fmla="*/ 7337934 w 15132683"/>
              <a:gd name="connsiteY3134" fmla="*/ 446314 h 7810501"/>
              <a:gd name="connsiteX3135" fmla="*/ 7763245 w 15132683"/>
              <a:gd name="connsiteY3135" fmla="*/ 446314 h 7810501"/>
              <a:gd name="connsiteX3136" fmla="*/ 7319556 w 15132683"/>
              <a:gd name="connsiteY3136" fmla="*/ 446314 h 7810501"/>
              <a:gd name="connsiteX3137" fmla="*/ 7319556 w 15132683"/>
              <a:gd name="connsiteY3137" fmla="*/ 836183 h 7810501"/>
              <a:gd name="connsiteX3138" fmla="*/ 6929687 w 15132683"/>
              <a:gd name="connsiteY3138" fmla="*/ 836183 h 7810501"/>
              <a:gd name="connsiteX3139" fmla="*/ 6929687 w 15132683"/>
              <a:gd name="connsiteY3139" fmla="*/ 446314 h 7810501"/>
              <a:gd name="connsiteX3140" fmla="*/ 7319556 w 15132683"/>
              <a:gd name="connsiteY3140" fmla="*/ 446314 h 7810501"/>
              <a:gd name="connsiteX3141" fmla="*/ 6911310 w 15132683"/>
              <a:gd name="connsiteY3141" fmla="*/ 446314 h 7810501"/>
              <a:gd name="connsiteX3142" fmla="*/ 6911310 w 15132683"/>
              <a:gd name="connsiteY3142" fmla="*/ 836183 h 7810501"/>
              <a:gd name="connsiteX3143" fmla="*/ 6521441 w 15132683"/>
              <a:gd name="connsiteY3143" fmla="*/ 836183 h 7810501"/>
              <a:gd name="connsiteX3144" fmla="*/ 6521441 w 15132683"/>
              <a:gd name="connsiteY3144" fmla="*/ 446314 h 7810501"/>
              <a:gd name="connsiteX3145" fmla="*/ 6911310 w 15132683"/>
              <a:gd name="connsiteY3145" fmla="*/ 446314 h 7810501"/>
              <a:gd name="connsiteX3146" fmla="*/ 6503063 w 15132683"/>
              <a:gd name="connsiteY3146" fmla="*/ 446314 h 7810501"/>
              <a:gd name="connsiteX3147" fmla="*/ 6503063 w 15132683"/>
              <a:gd name="connsiteY3147" fmla="*/ 836183 h 7810501"/>
              <a:gd name="connsiteX3148" fmla="*/ 6114507 w 15132683"/>
              <a:gd name="connsiteY3148" fmla="*/ 836183 h 7810501"/>
              <a:gd name="connsiteX3149" fmla="*/ 6114507 w 15132683"/>
              <a:gd name="connsiteY3149" fmla="*/ 446314 h 7810501"/>
              <a:gd name="connsiteX3150" fmla="*/ 6503063 w 15132683"/>
              <a:gd name="connsiteY3150" fmla="*/ 446314 h 7810501"/>
              <a:gd name="connsiteX3151" fmla="*/ 6096130 w 15132683"/>
              <a:gd name="connsiteY3151" fmla="*/ 446314 h 7810501"/>
              <a:gd name="connsiteX3152" fmla="*/ 6096130 w 15132683"/>
              <a:gd name="connsiteY3152" fmla="*/ 836183 h 7810501"/>
              <a:gd name="connsiteX3153" fmla="*/ 5706261 w 15132683"/>
              <a:gd name="connsiteY3153" fmla="*/ 836183 h 7810501"/>
              <a:gd name="connsiteX3154" fmla="*/ 5706261 w 15132683"/>
              <a:gd name="connsiteY3154" fmla="*/ 446314 h 7810501"/>
              <a:gd name="connsiteX3155" fmla="*/ 6096130 w 15132683"/>
              <a:gd name="connsiteY3155" fmla="*/ 446314 h 7810501"/>
              <a:gd name="connsiteX3156" fmla="*/ 5687883 w 15132683"/>
              <a:gd name="connsiteY3156" fmla="*/ 446314 h 7810501"/>
              <a:gd name="connsiteX3157" fmla="*/ 5687883 w 15132683"/>
              <a:gd name="connsiteY3157" fmla="*/ 836183 h 7810501"/>
              <a:gd name="connsiteX3158" fmla="*/ 5298014 w 15132683"/>
              <a:gd name="connsiteY3158" fmla="*/ 836183 h 7810501"/>
              <a:gd name="connsiteX3159" fmla="*/ 5298014 w 15132683"/>
              <a:gd name="connsiteY3159" fmla="*/ 446314 h 7810501"/>
              <a:gd name="connsiteX3160" fmla="*/ 5687883 w 15132683"/>
              <a:gd name="connsiteY3160" fmla="*/ 446314 h 7810501"/>
              <a:gd name="connsiteX3161" fmla="*/ 5279637 w 15132683"/>
              <a:gd name="connsiteY3161" fmla="*/ 446314 h 7810501"/>
              <a:gd name="connsiteX3162" fmla="*/ 5279637 w 15132683"/>
              <a:gd name="connsiteY3162" fmla="*/ 836183 h 7810501"/>
              <a:gd name="connsiteX3163" fmla="*/ 4889768 w 15132683"/>
              <a:gd name="connsiteY3163" fmla="*/ 836183 h 7810501"/>
              <a:gd name="connsiteX3164" fmla="*/ 4889768 w 15132683"/>
              <a:gd name="connsiteY3164" fmla="*/ 446314 h 7810501"/>
              <a:gd name="connsiteX3165" fmla="*/ 5279637 w 15132683"/>
              <a:gd name="connsiteY3165" fmla="*/ 446314 h 7810501"/>
              <a:gd name="connsiteX3166" fmla="*/ 4871390 w 15132683"/>
              <a:gd name="connsiteY3166" fmla="*/ 446314 h 7810501"/>
              <a:gd name="connsiteX3167" fmla="*/ 4871390 w 15132683"/>
              <a:gd name="connsiteY3167" fmla="*/ 836183 h 7810501"/>
              <a:gd name="connsiteX3168" fmla="*/ 4481522 w 15132683"/>
              <a:gd name="connsiteY3168" fmla="*/ 836183 h 7810501"/>
              <a:gd name="connsiteX3169" fmla="*/ 4481522 w 15132683"/>
              <a:gd name="connsiteY3169" fmla="*/ 446314 h 7810501"/>
              <a:gd name="connsiteX3170" fmla="*/ 4871390 w 15132683"/>
              <a:gd name="connsiteY3170" fmla="*/ 446314 h 7810501"/>
              <a:gd name="connsiteX3171" fmla="*/ 4463144 w 15132683"/>
              <a:gd name="connsiteY3171" fmla="*/ 446314 h 7810501"/>
              <a:gd name="connsiteX3172" fmla="*/ 4463144 w 15132683"/>
              <a:gd name="connsiteY3172" fmla="*/ 836183 h 7810501"/>
              <a:gd name="connsiteX3173" fmla="*/ 4073275 w 15132683"/>
              <a:gd name="connsiteY3173" fmla="*/ 836183 h 7810501"/>
              <a:gd name="connsiteX3174" fmla="*/ 4073275 w 15132683"/>
              <a:gd name="connsiteY3174" fmla="*/ 446314 h 7810501"/>
              <a:gd name="connsiteX3175" fmla="*/ 4463144 w 15132683"/>
              <a:gd name="connsiteY3175" fmla="*/ 446314 h 7810501"/>
              <a:gd name="connsiteX3176" fmla="*/ 4054898 w 15132683"/>
              <a:gd name="connsiteY3176" fmla="*/ 446314 h 7810501"/>
              <a:gd name="connsiteX3177" fmla="*/ 4054898 w 15132683"/>
              <a:gd name="connsiteY3177" fmla="*/ 836183 h 7810501"/>
              <a:gd name="connsiteX3178" fmla="*/ 3665029 w 15132683"/>
              <a:gd name="connsiteY3178" fmla="*/ 836183 h 7810501"/>
              <a:gd name="connsiteX3179" fmla="*/ 3665029 w 15132683"/>
              <a:gd name="connsiteY3179" fmla="*/ 446314 h 7810501"/>
              <a:gd name="connsiteX3180" fmla="*/ 4054898 w 15132683"/>
              <a:gd name="connsiteY3180" fmla="*/ 446314 h 7810501"/>
              <a:gd name="connsiteX3181" fmla="*/ 3646651 w 15132683"/>
              <a:gd name="connsiteY3181" fmla="*/ 446314 h 7810501"/>
              <a:gd name="connsiteX3182" fmla="*/ 3646651 w 15132683"/>
              <a:gd name="connsiteY3182" fmla="*/ 836183 h 7810501"/>
              <a:gd name="connsiteX3183" fmla="*/ 3256782 w 15132683"/>
              <a:gd name="connsiteY3183" fmla="*/ 836183 h 7810501"/>
              <a:gd name="connsiteX3184" fmla="*/ 3256782 w 15132683"/>
              <a:gd name="connsiteY3184" fmla="*/ 446314 h 7810501"/>
              <a:gd name="connsiteX3185" fmla="*/ 3646651 w 15132683"/>
              <a:gd name="connsiteY3185" fmla="*/ 446314 h 7810501"/>
              <a:gd name="connsiteX3186" fmla="*/ 3238405 w 15132683"/>
              <a:gd name="connsiteY3186" fmla="*/ 446314 h 7810501"/>
              <a:gd name="connsiteX3187" fmla="*/ 3238405 w 15132683"/>
              <a:gd name="connsiteY3187" fmla="*/ 836183 h 7810501"/>
              <a:gd name="connsiteX3188" fmla="*/ 2848536 w 15132683"/>
              <a:gd name="connsiteY3188" fmla="*/ 836183 h 7810501"/>
              <a:gd name="connsiteX3189" fmla="*/ 2848536 w 15132683"/>
              <a:gd name="connsiteY3189" fmla="*/ 446314 h 7810501"/>
              <a:gd name="connsiteX3190" fmla="*/ 3238405 w 15132683"/>
              <a:gd name="connsiteY3190" fmla="*/ 446314 h 7810501"/>
              <a:gd name="connsiteX3191" fmla="*/ 2830158 w 15132683"/>
              <a:gd name="connsiteY3191" fmla="*/ 446314 h 7810501"/>
              <a:gd name="connsiteX3192" fmla="*/ 2830158 w 15132683"/>
              <a:gd name="connsiteY3192" fmla="*/ 836183 h 7810501"/>
              <a:gd name="connsiteX3193" fmla="*/ 2440290 w 15132683"/>
              <a:gd name="connsiteY3193" fmla="*/ 836183 h 7810501"/>
              <a:gd name="connsiteX3194" fmla="*/ 2440290 w 15132683"/>
              <a:gd name="connsiteY3194" fmla="*/ 446314 h 7810501"/>
              <a:gd name="connsiteX3195" fmla="*/ 2830158 w 15132683"/>
              <a:gd name="connsiteY3195" fmla="*/ 446314 h 7810501"/>
              <a:gd name="connsiteX3196" fmla="*/ 2423225 w 15132683"/>
              <a:gd name="connsiteY3196" fmla="*/ 446314 h 7810501"/>
              <a:gd name="connsiteX3197" fmla="*/ 2423225 w 15132683"/>
              <a:gd name="connsiteY3197" fmla="*/ 836183 h 7810501"/>
              <a:gd name="connsiteX3198" fmla="*/ 2033356 w 15132683"/>
              <a:gd name="connsiteY3198" fmla="*/ 836183 h 7810501"/>
              <a:gd name="connsiteX3199" fmla="*/ 2033356 w 15132683"/>
              <a:gd name="connsiteY3199" fmla="*/ 446314 h 7810501"/>
              <a:gd name="connsiteX3200" fmla="*/ 2423225 w 15132683"/>
              <a:gd name="connsiteY3200" fmla="*/ 446314 h 7810501"/>
              <a:gd name="connsiteX3201" fmla="*/ 2014978 w 15132683"/>
              <a:gd name="connsiteY3201" fmla="*/ 446314 h 7810501"/>
              <a:gd name="connsiteX3202" fmla="*/ 2014978 w 15132683"/>
              <a:gd name="connsiteY3202" fmla="*/ 836183 h 7810501"/>
              <a:gd name="connsiteX3203" fmla="*/ 1625110 w 15132683"/>
              <a:gd name="connsiteY3203" fmla="*/ 836183 h 7810501"/>
              <a:gd name="connsiteX3204" fmla="*/ 1625110 w 15132683"/>
              <a:gd name="connsiteY3204" fmla="*/ 446314 h 7810501"/>
              <a:gd name="connsiteX3205" fmla="*/ 2014978 w 15132683"/>
              <a:gd name="connsiteY3205" fmla="*/ 446314 h 7810501"/>
              <a:gd name="connsiteX3206" fmla="*/ 1606732 w 15132683"/>
              <a:gd name="connsiteY3206" fmla="*/ 446314 h 7810501"/>
              <a:gd name="connsiteX3207" fmla="*/ 1606732 w 15132683"/>
              <a:gd name="connsiteY3207" fmla="*/ 836183 h 7810501"/>
              <a:gd name="connsiteX3208" fmla="*/ 1216863 w 15132683"/>
              <a:gd name="connsiteY3208" fmla="*/ 836183 h 7810501"/>
              <a:gd name="connsiteX3209" fmla="*/ 1216863 w 15132683"/>
              <a:gd name="connsiteY3209" fmla="*/ 446314 h 7810501"/>
              <a:gd name="connsiteX3210" fmla="*/ 1606732 w 15132683"/>
              <a:gd name="connsiteY3210" fmla="*/ 446314 h 7810501"/>
              <a:gd name="connsiteX3211" fmla="*/ 1198485 w 15132683"/>
              <a:gd name="connsiteY3211" fmla="*/ 446314 h 7810501"/>
              <a:gd name="connsiteX3212" fmla="*/ 1198485 w 15132683"/>
              <a:gd name="connsiteY3212" fmla="*/ 836183 h 7810501"/>
              <a:gd name="connsiteX3213" fmla="*/ 808617 w 15132683"/>
              <a:gd name="connsiteY3213" fmla="*/ 836183 h 7810501"/>
              <a:gd name="connsiteX3214" fmla="*/ 808617 w 15132683"/>
              <a:gd name="connsiteY3214" fmla="*/ 446314 h 7810501"/>
              <a:gd name="connsiteX3215" fmla="*/ 1198485 w 15132683"/>
              <a:gd name="connsiteY3215" fmla="*/ 446314 h 7810501"/>
              <a:gd name="connsiteX3216" fmla="*/ 400370 w 15132683"/>
              <a:gd name="connsiteY3216" fmla="*/ 446314 h 7810501"/>
              <a:gd name="connsiteX3217" fmla="*/ 790239 w 15132683"/>
              <a:gd name="connsiteY3217" fmla="*/ 446314 h 7810501"/>
              <a:gd name="connsiteX3218" fmla="*/ 790239 w 15132683"/>
              <a:gd name="connsiteY3218" fmla="*/ 836183 h 7810501"/>
              <a:gd name="connsiteX3219" fmla="*/ 400370 w 15132683"/>
              <a:gd name="connsiteY3219" fmla="*/ 836183 h 7810501"/>
              <a:gd name="connsiteX3220" fmla="*/ 400370 w 15132683"/>
              <a:gd name="connsiteY3220" fmla="*/ 446314 h 7810501"/>
              <a:gd name="connsiteX3221" fmla="*/ 400370 w 15132683"/>
              <a:gd name="connsiteY3221" fmla="*/ 854561 h 7810501"/>
              <a:gd name="connsiteX3222" fmla="*/ 790239 w 15132683"/>
              <a:gd name="connsiteY3222" fmla="*/ 854561 h 7810501"/>
              <a:gd name="connsiteX3223" fmla="*/ 790239 w 15132683"/>
              <a:gd name="connsiteY3223" fmla="*/ 1244430 h 7810501"/>
              <a:gd name="connsiteX3224" fmla="*/ 400370 w 15132683"/>
              <a:gd name="connsiteY3224" fmla="*/ 1244430 h 7810501"/>
              <a:gd name="connsiteX3225" fmla="*/ 400370 w 15132683"/>
              <a:gd name="connsiteY3225" fmla="*/ 854561 h 7810501"/>
              <a:gd name="connsiteX3226" fmla="*/ 400370 w 15132683"/>
              <a:gd name="connsiteY3226" fmla="*/ 1261494 h 7810501"/>
              <a:gd name="connsiteX3227" fmla="*/ 790239 w 15132683"/>
              <a:gd name="connsiteY3227" fmla="*/ 1261494 h 7810501"/>
              <a:gd name="connsiteX3228" fmla="*/ 790239 w 15132683"/>
              <a:gd name="connsiteY3228" fmla="*/ 1651363 h 7810501"/>
              <a:gd name="connsiteX3229" fmla="*/ 400370 w 15132683"/>
              <a:gd name="connsiteY3229" fmla="*/ 1651363 h 7810501"/>
              <a:gd name="connsiteX3230" fmla="*/ 400370 w 15132683"/>
              <a:gd name="connsiteY3230" fmla="*/ 1261494 h 7810501"/>
              <a:gd name="connsiteX3231" fmla="*/ 400370 w 15132683"/>
              <a:gd name="connsiteY3231" fmla="*/ 1669741 h 7810501"/>
              <a:gd name="connsiteX3232" fmla="*/ 790239 w 15132683"/>
              <a:gd name="connsiteY3232" fmla="*/ 1669741 h 7810501"/>
              <a:gd name="connsiteX3233" fmla="*/ 790239 w 15132683"/>
              <a:gd name="connsiteY3233" fmla="*/ 2059609 h 7810501"/>
              <a:gd name="connsiteX3234" fmla="*/ 400370 w 15132683"/>
              <a:gd name="connsiteY3234" fmla="*/ 2059609 h 7810501"/>
              <a:gd name="connsiteX3235" fmla="*/ 400370 w 15132683"/>
              <a:gd name="connsiteY3235" fmla="*/ 1669741 h 7810501"/>
              <a:gd name="connsiteX3236" fmla="*/ 400370 w 15132683"/>
              <a:gd name="connsiteY3236" fmla="*/ 2077987 h 7810501"/>
              <a:gd name="connsiteX3237" fmla="*/ 790239 w 15132683"/>
              <a:gd name="connsiteY3237" fmla="*/ 2077987 h 7810501"/>
              <a:gd name="connsiteX3238" fmla="*/ 790239 w 15132683"/>
              <a:gd name="connsiteY3238" fmla="*/ 2467856 h 7810501"/>
              <a:gd name="connsiteX3239" fmla="*/ 400370 w 15132683"/>
              <a:gd name="connsiteY3239" fmla="*/ 2467856 h 7810501"/>
              <a:gd name="connsiteX3240" fmla="*/ 400370 w 15132683"/>
              <a:gd name="connsiteY3240" fmla="*/ 2077987 h 7810501"/>
              <a:gd name="connsiteX3241" fmla="*/ 400370 w 15132683"/>
              <a:gd name="connsiteY3241" fmla="*/ 2486233 h 7810501"/>
              <a:gd name="connsiteX3242" fmla="*/ 790239 w 15132683"/>
              <a:gd name="connsiteY3242" fmla="*/ 2486233 h 7810501"/>
              <a:gd name="connsiteX3243" fmla="*/ 790239 w 15132683"/>
              <a:gd name="connsiteY3243" fmla="*/ 2876102 h 7810501"/>
              <a:gd name="connsiteX3244" fmla="*/ 400370 w 15132683"/>
              <a:gd name="connsiteY3244" fmla="*/ 2876102 h 7810501"/>
              <a:gd name="connsiteX3245" fmla="*/ 400370 w 15132683"/>
              <a:gd name="connsiteY3245" fmla="*/ 2486233 h 7810501"/>
              <a:gd name="connsiteX3246" fmla="*/ 400370 w 15132683"/>
              <a:gd name="connsiteY3246" fmla="*/ 2894480 h 7810501"/>
              <a:gd name="connsiteX3247" fmla="*/ 790239 w 15132683"/>
              <a:gd name="connsiteY3247" fmla="*/ 2894480 h 7810501"/>
              <a:gd name="connsiteX3248" fmla="*/ 790239 w 15132683"/>
              <a:gd name="connsiteY3248" fmla="*/ 3284349 h 7810501"/>
              <a:gd name="connsiteX3249" fmla="*/ 400370 w 15132683"/>
              <a:gd name="connsiteY3249" fmla="*/ 3284349 h 7810501"/>
              <a:gd name="connsiteX3250" fmla="*/ 400370 w 15132683"/>
              <a:gd name="connsiteY3250" fmla="*/ 2894480 h 7810501"/>
              <a:gd name="connsiteX3251" fmla="*/ 400370 w 15132683"/>
              <a:gd name="connsiteY3251" fmla="*/ 3302726 h 7810501"/>
              <a:gd name="connsiteX3252" fmla="*/ 790239 w 15132683"/>
              <a:gd name="connsiteY3252" fmla="*/ 3302726 h 7810501"/>
              <a:gd name="connsiteX3253" fmla="*/ 790239 w 15132683"/>
              <a:gd name="connsiteY3253" fmla="*/ 3692595 h 7810501"/>
              <a:gd name="connsiteX3254" fmla="*/ 400370 w 15132683"/>
              <a:gd name="connsiteY3254" fmla="*/ 3692595 h 7810501"/>
              <a:gd name="connsiteX3255" fmla="*/ 400370 w 15132683"/>
              <a:gd name="connsiteY3255" fmla="*/ 3302726 h 7810501"/>
              <a:gd name="connsiteX3256" fmla="*/ 400370 w 15132683"/>
              <a:gd name="connsiteY3256" fmla="*/ 3710973 h 7810501"/>
              <a:gd name="connsiteX3257" fmla="*/ 790239 w 15132683"/>
              <a:gd name="connsiteY3257" fmla="*/ 3710973 h 7810501"/>
              <a:gd name="connsiteX3258" fmla="*/ 790239 w 15132683"/>
              <a:gd name="connsiteY3258" fmla="*/ 4100841 h 7810501"/>
              <a:gd name="connsiteX3259" fmla="*/ 400370 w 15132683"/>
              <a:gd name="connsiteY3259" fmla="*/ 4100841 h 7810501"/>
              <a:gd name="connsiteX3260" fmla="*/ 400370 w 15132683"/>
              <a:gd name="connsiteY3260" fmla="*/ 3710973 h 7810501"/>
              <a:gd name="connsiteX3261" fmla="*/ 400370 w 15132683"/>
              <a:gd name="connsiteY3261" fmla="*/ 4119219 h 7810501"/>
              <a:gd name="connsiteX3262" fmla="*/ 790239 w 15132683"/>
              <a:gd name="connsiteY3262" fmla="*/ 4119219 h 7810501"/>
              <a:gd name="connsiteX3263" fmla="*/ 790239 w 15132683"/>
              <a:gd name="connsiteY3263" fmla="*/ 4509088 h 7810501"/>
              <a:gd name="connsiteX3264" fmla="*/ 400370 w 15132683"/>
              <a:gd name="connsiteY3264" fmla="*/ 4509088 h 7810501"/>
              <a:gd name="connsiteX3265" fmla="*/ 400370 w 15132683"/>
              <a:gd name="connsiteY3265" fmla="*/ 4119219 h 7810501"/>
              <a:gd name="connsiteX3266" fmla="*/ 400370 w 15132683"/>
              <a:gd name="connsiteY3266" fmla="*/ 4527465 h 7810501"/>
              <a:gd name="connsiteX3267" fmla="*/ 790239 w 15132683"/>
              <a:gd name="connsiteY3267" fmla="*/ 4527465 h 7810501"/>
              <a:gd name="connsiteX3268" fmla="*/ 790239 w 15132683"/>
              <a:gd name="connsiteY3268" fmla="*/ 4917334 h 7810501"/>
              <a:gd name="connsiteX3269" fmla="*/ 400370 w 15132683"/>
              <a:gd name="connsiteY3269" fmla="*/ 4917334 h 7810501"/>
              <a:gd name="connsiteX3270" fmla="*/ 400370 w 15132683"/>
              <a:gd name="connsiteY3270" fmla="*/ 4527465 h 7810501"/>
              <a:gd name="connsiteX3271" fmla="*/ 400370 w 15132683"/>
              <a:gd name="connsiteY3271" fmla="*/ 4934399 h 7810501"/>
              <a:gd name="connsiteX3272" fmla="*/ 790239 w 15132683"/>
              <a:gd name="connsiteY3272" fmla="*/ 4934399 h 7810501"/>
              <a:gd name="connsiteX3273" fmla="*/ 790239 w 15132683"/>
              <a:gd name="connsiteY3273" fmla="*/ 5324268 h 7810501"/>
              <a:gd name="connsiteX3274" fmla="*/ 400370 w 15132683"/>
              <a:gd name="connsiteY3274" fmla="*/ 5324268 h 7810501"/>
              <a:gd name="connsiteX3275" fmla="*/ 400370 w 15132683"/>
              <a:gd name="connsiteY3275" fmla="*/ 4934399 h 7810501"/>
              <a:gd name="connsiteX3276" fmla="*/ 400370 w 15132683"/>
              <a:gd name="connsiteY3276" fmla="*/ 5342645 h 7810501"/>
              <a:gd name="connsiteX3277" fmla="*/ 790239 w 15132683"/>
              <a:gd name="connsiteY3277" fmla="*/ 5342645 h 7810501"/>
              <a:gd name="connsiteX3278" fmla="*/ 790239 w 15132683"/>
              <a:gd name="connsiteY3278" fmla="*/ 5732514 h 7810501"/>
              <a:gd name="connsiteX3279" fmla="*/ 400370 w 15132683"/>
              <a:gd name="connsiteY3279" fmla="*/ 5732514 h 7810501"/>
              <a:gd name="connsiteX3280" fmla="*/ 400370 w 15132683"/>
              <a:gd name="connsiteY3280" fmla="*/ 5342645 h 7810501"/>
              <a:gd name="connsiteX3281" fmla="*/ 400370 w 15132683"/>
              <a:gd name="connsiteY3281" fmla="*/ 5750892 h 7810501"/>
              <a:gd name="connsiteX3282" fmla="*/ 790239 w 15132683"/>
              <a:gd name="connsiteY3282" fmla="*/ 5750892 h 7810501"/>
              <a:gd name="connsiteX3283" fmla="*/ 790239 w 15132683"/>
              <a:gd name="connsiteY3283" fmla="*/ 6140760 h 7810501"/>
              <a:gd name="connsiteX3284" fmla="*/ 400370 w 15132683"/>
              <a:gd name="connsiteY3284" fmla="*/ 6140760 h 7810501"/>
              <a:gd name="connsiteX3285" fmla="*/ 400370 w 15132683"/>
              <a:gd name="connsiteY3285" fmla="*/ 5750892 h 7810501"/>
              <a:gd name="connsiteX3286" fmla="*/ 400370 w 15132683"/>
              <a:gd name="connsiteY3286" fmla="*/ 6159138 h 7810501"/>
              <a:gd name="connsiteX3287" fmla="*/ 790239 w 15132683"/>
              <a:gd name="connsiteY3287" fmla="*/ 6159138 h 7810501"/>
              <a:gd name="connsiteX3288" fmla="*/ 790239 w 15132683"/>
              <a:gd name="connsiteY3288" fmla="*/ 6549007 h 7810501"/>
              <a:gd name="connsiteX3289" fmla="*/ 400370 w 15132683"/>
              <a:gd name="connsiteY3289" fmla="*/ 6549007 h 7810501"/>
              <a:gd name="connsiteX3290" fmla="*/ 400370 w 15132683"/>
              <a:gd name="connsiteY3290" fmla="*/ 6159138 h 7810501"/>
              <a:gd name="connsiteX3291" fmla="*/ 400370 w 15132683"/>
              <a:gd name="connsiteY3291" fmla="*/ 6567384 h 7810501"/>
              <a:gd name="connsiteX3292" fmla="*/ 790239 w 15132683"/>
              <a:gd name="connsiteY3292" fmla="*/ 6567384 h 7810501"/>
              <a:gd name="connsiteX3293" fmla="*/ 790239 w 15132683"/>
              <a:gd name="connsiteY3293" fmla="*/ 6957253 h 7810501"/>
              <a:gd name="connsiteX3294" fmla="*/ 400370 w 15132683"/>
              <a:gd name="connsiteY3294" fmla="*/ 6957253 h 7810501"/>
              <a:gd name="connsiteX3295" fmla="*/ 400370 w 15132683"/>
              <a:gd name="connsiteY3295" fmla="*/ 6567384 h 7810501"/>
              <a:gd name="connsiteX3296" fmla="*/ 400370 w 15132683"/>
              <a:gd name="connsiteY3296" fmla="*/ 7365499 h 7810501"/>
              <a:gd name="connsiteX3297" fmla="*/ 400370 w 15132683"/>
              <a:gd name="connsiteY3297" fmla="*/ 6975631 h 7810501"/>
              <a:gd name="connsiteX3298" fmla="*/ 790239 w 15132683"/>
              <a:gd name="connsiteY3298" fmla="*/ 6975631 h 7810501"/>
              <a:gd name="connsiteX3299" fmla="*/ 790239 w 15132683"/>
              <a:gd name="connsiteY3299" fmla="*/ 7365499 h 7810501"/>
              <a:gd name="connsiteX3300" fmla="*/ 400370 w 15132683"/>
              <a:gd name="connsiteY3300" fmla="*/ 7365499 h 7810501"/>
              <a:gd name="connsiteX3301" fmla="*/ 808617 w 15132683"/>
              <a:gd name="connsiteY3301" fmla="*/ 7365499 h 7810501"/>
              <a:gd name="connsiteX3302" fmla="*/ 808617 w 15132683"/>
              <a:gd name="connsiteY3302" fmla="*/ 6975631 h 7810501"/>
              <a:gd name="connsiteX3303" fmla="*/ 1198485 w 15132683"/>
              <a:gd name="connsiteY3303" fmla="*/ 6975631 h 7810501"/>
              <a:gd name="connsiteX3304" fmla="*/ 1198485 w 15132683"/>
              <a:gd name="connsiteY3304" fmla="*/ 7365499 h 7810501"/>
              <a:gd name="connsiteX3305" fmla="*/ 808617 w 15132683"/>
              <a:gd name="connsiteY3305" fmla="*/ 7365499 h 7810501"/>
              <a:gd name="connsiteX3306" fmla="*/ 1216863 w 15132683"/>
              <a:gd name="connsiteY3306" fmla="*/ 7365499 h 7810501"/>
              <a:gd name="connsiteX3307" fmla="*/ 1216863 w 15132683"/>
              <a:gd name="connsiteY3307" fmla="*/ 6975631 h 7810501"/>
              <a:gd name="connsiteX3308" fmla="*/ 1606732 w 15132683"/>
              <a:gd name="connsiteY3308" fmla="*/ 6975631 h 7810501"/>
              <a:gd name="connsiteX3309" fmla="*/ 1606732 w 15132683"/>
              <a:gd name="connsiteY3309" fmla="*/ 7365499 h 7810501"/>
              <a:gd name="connsiteX3310" fmla="*/ 1216863 w 15132683"/>
              <a:gd name="connsiteY3310" fmla="*/ 7365499 h 7810501"/>
              <a:gd name="connsiteX3311" fmla="*/ 1625110 w 15132683"/>
              <a:gd name="connsiteY3311" fmla="*/ 7365499 h 7810501"/>
              <a:gd name="connsiteX3312" fmla="*/ 1625110 w 15132683"/>
              <a:gd name="connsiteY3312" fmla="*/ 6975631 h 7810501"/>
              <a:gd name="connsiteX3313" fmla="*/ 2014978 w 15132683"/>
              <a:gd name="connsiteY3313" fmla="*/ 6975631 h 7810501"/>
              <a:gd name="connsiteX3314" fmla="*/ 2014978 w 15132683"/>
              <a:gd name="connsiteY3314" fmla="*/ 7365499 h 7810501"/>
              <a:gd name="connsiteX3315" fmla="*/ 1625110 w 15132683"/>
              <a:gd name="connsiteY3315" fmla="*/ 7365499 h 7810501"/>
              <a:gd name="connsiteX3316" fmla="*/ 2033356 w 15132683"/>
              <a:gd name="connsiteY3316" fmla="*/ 7365499 h 7810501"/>
              <a:gd name="connsiteX3317" fmla="*/ 2033356 w 15132683"/>
              <a:gd name="connsiteY3317" fmla="*/ 6975631 h 7810501"/>
              <a:gd name="connsiteX3318" fmla="*/ 2423225 w 15132683"/>
              <a:gd name="connsiteY3318" fmla="*/ 6975631 h 7810501"/>
              <a:gd name="connsiteX3319" fmla="*/ 2423225 w 15132683"/>
              <a:gd name="connsiteY3319" fmla="*/ 7365499 h 7810501"/>
              <a:gd name="connsiteX3320" fmla="*/ 2033356 w 15132683"/>
              <a:gd name="connsiteY3320" fmla="*/ 7365499 h 7810501"/>
              <a:gd name="connsiteX3321" fmla="*/ 2441602 w 15132683"/>
              <a:gd name="connsiteY3321" fmla="*/ 7365499 h 7810501"/>
              <a:gd name="connsiteX3322" fmla="*/ 2441602 w 15132683"/>
              <a:gd name="connsiteY3322" fmla="*/ 6975631 h 7810501"/>
              <a:gd name="connsiteX3323" fmla="*/ 2831471 w 15132683"/>
              <a:gd name="connsiteY3323" fmla="*/ 6975631 h 7810501"/>
              <a:gd name="connsiteX3324" fmla="*/ 2831471 w 15132683"/>
              <a:gd name="connsiteY3324" fmla="*/ 7365499 h 7810501"/>
              <a:gd name="connsiteX3325" fmla="*/ 2441602 w 15132683"/>
              <a:gd name="connsiteY3325" fmla="*/ 7365499 h 7810501"/>
              <a:gd name="connsiteX3326" fmla="*/ 2849849 w 15132683"/>
              <a:gd name="connsiteY3326" fmla="*/ 7365499 h 7810501"/>
              <a:gd name="connsiteX3327" fmla="*/ 2849849 w 15132683"/>
              <a:gd name="connsiteY3327" fmla="*/ 6975631 h 7810501"/>
              <a:gd name="connsiteX3328" fmla="*/ 3239718 w 15132683"/>
              <a:gd name="connsiteY3328" fmla="*/ 6975631 h 7810501"/>
              <a:gd name="connsiteX3329" fmla="*/ 3239718 w 15132683"/>
              <a:gd name="connsiteY3329" fmla="*/ 7365499 h 7810501"/>
              <a:gd name="connsiteX3330" fmla="*/ 2849849 w 15132683"/>
              <a:gd name="connsiteY3330" fmla="*/ 7365499 h 7810501"/>
              <a:gd name="connsiteX3331" fmla="*/ 3258095 w 15132683"/>
              <a:gd name="connsiteY3331" fmla="*/ 7365499 h 7810501"/>
              <a:gd name="connsiteX3332" fmla="*/ 3258095 w 15132683"/>
              <a:gd name="connsiteY3332" fmla="*/ 6975631 h 7810501"/>
              <a:gd name="connsiteX3333" fmla="*/ 3646651 w 15132683"/>
              <a:gd name="connsiteY3333" fmla="*/ 6975631 h 7810501"/>
              <a:gd name="connsiteX3334" fmla="*/ 3646651 w 15132683"/>
              <a:gd name="connsiteY3334" fmla="*/ 7365499 h 7810501"/>
              <a:gd name="connsiteX3335" fmla="*/ 3258095 w 15132683"/>
              <a:gd name="connsiteY3335" fmla="*/ 7365499 h 7810501"/>
              <a:gd name="connsiteX3336" fmla="*/ 3665029 w 15132683"/>
              <a:gd name="connsiteY3336" fmla="*/ 7365499 h 7810501"/>
              <a:gd name="connsiteX3337" fmla="*/ 3665029 w 15132683"/>
              <a:gd name="connsiteY3337" fmla="*/ 6975631 h 7810501"/>
              <a:gd name="connsiteX3338" fmla="*/ 4054898 w 15132683"/>
              <a:gd name="connsiteY3338" fmla="*/ 6975631 h 7810501"/>
              <a:gd name="connsiteX3339" fmla="*/ 4054898 w 15132683"/>
              <a:gd name="connsiteY3339" fmla="*/ 7365499 h 7810501"/>
              <a:gd name="connsiteX3340" fmla="*/ 3665029 w 15132683"/>
              <a:gd name="connsiteY3340" fmla="*/ 7365499 h 7810501"/>
              <a:gd name="connsiteX3341" fmla="*/ 4073275 w 15132683"/>
              <a:gd name="connsiteY3341" fmla="*/ 7365499 h 7810501"/>
              <a:gd name="connsiteX3342" fmla="*/ 4073275 w 15132683"/>
              <a:gd name="connsiteY3342" fmla="*/ 6975631 h 7810501"/>
              <a:gd name="connsiteX3343" fmla="*/ 4463144 w 15132683"/>
              <a:gd name="connsiteY3343" fmla="*/ 6975631 h 7810501"/>
              <a:gd name="connsiteX3344" fmla="*/ 4463144 w 15132683"/>
              <a:gd name="connsiteY3344" fmla="*/ 7365499 h 7810501"/>
              <a:gd name="connsiteX3345" fmla="*/ 4073275 w 15132683"/>
              <a:gd name="connsiteY3345" fmla="*/ 7365499 h 7810501"/>
              <a:gd name="connsiteX3346" fmla="*/ 4481522 w 15132683"/>
              <a:gd name="connsiteY3346" fmla="*/ 7365499 h 7810501"/>
              <a:gd name="connsiteX3347" fmla="*/ 4481522 w 15132683"/>
              <a:gd name="connsiteY3347" fmla="*/ 6975631 h 7810501"/>
              <a:gd name="connsiteX3348" fmla="*/ 4871390 w 15132683"/>
              <a:gd name="connsiteY3348" fmla="*/ 6975631 h 7810501"/>
              <a:gd name="connsiteX3349" fmla="*/ 4871390 w 15132683"/>
              <a:gd name="connsiteY3349" fmla="*/ 7365499 h 7810501"/>
              <a:gd name="connsiteX3350" fmla="*/ 4481522 w 15132683"/>
              <a:gd name="connsiteY3350" fmla="*/ 7365499 h 7810501"/>
              <a:gd name="connsiteX3351" fmla="*/ 4889768 w 15132683"/>
              <a:gd name="connsiteY3351" fmla="*/ 7365499 h 7810501"/>
              <a:gd name="connsiteX3352" fmla="*/ 4889768 w 15132683"/>
              <a:gd name="connsiteY3352" fmla="*/ 6975631 h 7810501"/>
              <a:gd name="connsiteX3353" fmla="*/ 5279637 w 15132683"/>
              <a:gd name="connsiteY3353" fmla="*/ 6975631 h 7810501"/>
              <a:gd name="connsiteX3354" fmla="*/ 5279637 w 15132683"/>
              <a:gd name="connsiteY3354" fmla="*/ 7365499 h 7810501"/>
              <a:gd name="connsiteX3355" fmla="*/ 4889768 w 15132683"/>
              <a:gd name="connsiteY3355" fmla="*/ 7365499 h 7810501"/>
              <a:gd name="connsiteX3356" fmla="*/ 5298014 w 15132683"/>
              <a:gd name="connsiteY3356" fmla="*/ 7365499 h 7810501"/>
              <a:gd name="connsiteX3357" fmla="*/ 5298014 w 15132683"/>
              <a:gd name="connsiteY3357" fmla="*/ 6975631 h 7810501"/>
              <a:gd name="connsiteX3358" fmla="*/ 5687883 w 15132683"/>
              <a:gd name="connsiteY3358" fmla="*/ 6975631 h 7810501"/>
              <a:gd name="connsiteX3359" fmla="*/ 5687883 w 15132683"/>
              <a:gd name="connsiteY3359" fmla="*/ 7365499 h 7810501"/>
              <a:gd name="connsiteX3360" fmla="*/ 5298014 w 15132683"/>
              <a:gd name="connsiteY3360" fmla="*/ 7365499 h 7810501"/>
              <a:gd name="connsiteX3361" fmla="*/ 5706261 w 15132683"/>
              <a:gd name="connsiteY3361" fmla="*/ 7365499 h 7810501"/>
              <a:gd name="connsiteX3362" fmla="*/ 5706261 w 15132683"/>
              <a:gd name="connsiteY3362" fmla="*/ 6975631 h 7810501"/>
              <a:gd name="connsiteX3363" fmla="*/ 6096130 w 15132683"/>
              <a:gd name="connsiteY3363" fmla="*/ 6975631 h 7810501"/>
              <a:gd name="connsiteX3364" fmla="*/ 6096130 w 15132683"/>
              <a:gd name="connsiteY3364" fmla="*/ 7365499 h 7810501"/>
              <a:gd name="connsiteX3365" fmla="*/ 5706261 w 15132683"/>
              <a:gd name="connsiteY3365" fmla="*/ 7365499 h 7810501"/>
              <a:gd name="connsiteX3366" fmla="*/ 6114507 w 15132683"/>
              <a:gd name="connsiteY3366" fmla="*/ 7365499 h 7810501"/>
              <a:gd name="connsiteX3367" fmla="*/ 6114507 w 15132683"/>
              <a:gd name="connsiteY3367" fmla="*/ 6975631 h 7810501"/>
              <a:gd name="connsiteX3368" fmla="*/ 6504376 w 15132683"/>
              <a:gd name="connsiteY3368" fmla="*/ 6975631 h 7810501"/>
              <a:gd name="connsiteX3369" fmla="*/ 6504376 w 15132683"/>
              <a:gd name="connsiteY3369" fmla="*/ 7365499 h 7810501"/>
              <a:gd name="connsiteX3370" fmla="*/ 6114507 w 15132683"/>
              <a:gd name="connsiteY3370" fmla="*/ 7365499 h 7810501"/>
              <a:gd name="connsiteX3371" fmla="*/ 6522753 w 15132683"/>
              <a:gd name="connsiteY3371" fmla="*/ 7365499 h 7810501"/>
              <a:gd name="connsiteX3372" fmla="*/ 6522753 w 15132683"/>
              <a:gd name="connsiteY3372" fmla="*/ 6975631 h 7810501"/>
              <a:gd name="connsiteX3373" fmla="*/ 6912622 w 15132683"/>
              <a:gd name="connsiteY3373" fmla="*/ 6975631 h 7810501"/>
              <a:gd name="connsiteX3374" fmla="*/ 6912622 w 15132683"/>
              <a:gd name="connsiteY3374" fmla="*/ 7365499 h 7810501"/>
              <a:gd name="connsiteX3375" fmla="*/ 6522753 w 15132683"/>
              <a:gd name="connsiteY3375" fmla="*/ 7365499 h 7810501"/>
              <a:gd name="connsiteX3376" fmla="*/ 6931000 w 15132683"/>
              <a:gd name="connsiteY3376" fmla="*/ 7365499 h 7810501"/>
              <a:gd name="connsiteX3377" fmla="*/ 6931000 w 15132683"/>
              <a:gd name="connsiteY3377" fmla="*/ 6975631 h 7810501"/>
              <a:gd name="connsiteX3378" fmla="*/ 7320869 w 15132683"/>
              <a:gd name="connsiteY3378" fmla="*/ 6975631 h 7810501"/>
              <a:gd name="connsiteX3379" fmla="*/ 7320869 w 15132683"/>
              <a:gd name="connsiteY3379" fmla="*/ 7365499 h 7810501"/>
              <a:gd name="connsiteX3380" fmla="*/ 6931000 w 15132683"/>
              <a:gd name="connsiteY3380" fmla="*/ 7365499 h 7810501"/>
              <a:gd name="connsiteX3381" fmla="*/ 7337934 w 15132683"/>
              <a:gd name="connsiteY3381" fmla="*/ 7365499 h 7810501"/>
              <a:gd name="connsiteX3382" fmla="*/ 7337934 w 15132683"/>
              <a:gd name="connsiteY3382" fmla="*/ 6975631 h 7810501"/>
              <a:gd name="connsiteX3383" fmla="*/ 7763245 w 15132683"/>
              <a:gd name="connsiteY3383" fmla="*/ 6975631 h 7810501"/>
              <a:gd name="connsiteX3384" fmla="*/ 7763245 w 15132683"/>
              <a:gd name="connsiteY3384" fmla="*/ 7365499 h 7810501"/>
              <a:gd name="connsiteX3385" fmla="*/ 7337934 w 15132683"/>
              <a:gd name="connsiteY3385" fmla="*/ 7365499 h 7810501"/>
              <a:gd name="connsiteX3386" fmla="*/ 7801313 w 15132683"/>
              <a:gd name="connsiteY3386" fmla="*/ 7365499 h 7810501"/>
              <a:gd name="connsiteX3387" fmla="*/ 7782935 w 15132683"/>
              <a:gd name="connsiteY3387" fmla="*/ 7365499 h 7810501"/>
              <a:gd name="connsiteX3388" fmla="*/ 7782935 w 15132683"/>
              <a:gd name="connsiteY3388" fmla="*/ 6975631 h 7810501"/>
              <a:gd name="connsiteX3389" fmla="*/ 7801313 w 15132683"/>
              <a:gd name="connsiteY3389" fmla="*/ 6975631 h 7810501"/>
              <a:gd name="connsiteX3390" fmla="*/ 8171492 w 15132683"/>
              <a:gd name="connsiteY3390" fmla="*/ 6975631 h 7810501"/>
              <a:gd name="connsiteX3391" fmla="*/ 8171492 w 15132683"/>
              <a:gd name="connsiteY3391" fmla="*/ 7365499 h 7810501"/>
              <a:gd name="connsiteX3392" fmla="*/ 7801313 w 15132683"/>
              <a:gd name="connsiteY3392" fmla="*/ 7365499 h 7810501"/>
              <a:gd name="connsiteX3393" fmla="*/ 8191182 w 15132683"/>
              <a:gd name="connsiteY3393" fmla="*/ 7365499 h 7810501"/>
              <a:gd name="connsiteX3394" fmla="*/ 8191182 w 15132683"/>
              <a:gd name="connsiteY3394" fmla="*/ 6975631 h 7810501"/>
              <a:gd name="connsiteX3395" fmla="*/ 8581051 w 15132683"/>
              <a:gd name="connsiteY3395" fmla="*/ 6975631 h 7810501"/>
              <a:gd name="connsiteX3396" fmla="*/ 8581051 w 15132683"/>
              <a:gd name="connsiteY3396" fmla="*/ 7365499 h 7810501"/>
              <a:gd name="connsiteX3397" fmla="*/ 8191182 w 15132683"/>
              <a:gd name="connsiteY3397" fmla="*/ 7365499 h 7810501"/>
              <a:gd name="connsiteX3398" fmla="*/ 8598116 w 15132683"/>
              <a:gd name="connsiteY3398" fmla="*/ 7365499 h 7810501"/>
              <a:gd name="connsiteX3399" fmla="*/ 8598116 w 15132683"/>
              <a:gd name="connsiteY3399" fmla="*/ 6975631 h 7810501"/>
              <a:gd name="connsiteX3400" fmla="*/ 8987985 w 15132683"/>
              <a:gd name="connsiteY3400" fmla="*/ 6975631 h 7810501"/>
              <a:gd name="connsiteX3401" fmla="*/ 8987985 w 15132683"/>
              <a:gd name="connsiteY3401" fmla="*/ 7365499 h 7810501"/>
              <a:gd name="connsiteX3402" fmla="*/ 8598116 w 15132683"/>
              <a:gd name="connsiteY3402" fmla="*/ 7365499 h 7810501"/>
              <a:gd name="connsiteX3403" fmla="*/ 9006362 w 15132683"/>
              <a:gd name="connsiteY3403" fmla="*/ 7365499 h 7810501"/>
              <a:gd name="connsiteX3404" fmla="*/ 9006362 w 15132683"/>
              <a:gd name="connsiteY3404" fmla="*/ 6975631 h 7810501"/>
              <a:gd name="connsiteX3405" fmla="*/ 9396231 w 15132683"/>
              <a:gd name="connsiteY3405" fmla="*/ 6975631 h 7810501"/>
              <a:gd name="connsiteX3406" fmla="*/ 9396231 w 15132683"/>
              <a:gd name="connsiteY3406" fmla="*/ 7365499 h 7810501"/>
              <a:gd name="connsiteX3407" fmla="*/ 9006362 w 15132683"/>
              <a:gd name="connsiteY3407" fmla="*/ 7365499 h 7810501"/>
              <a:gd name="connsiteX3408" fmla="*/ 9414609 w 15132683"/>
              <a:gd name="connsiteY3408" fmla="*/ 7365499 h 7810501"/>
              <a:gd name="connsiteX3409" fmla="*/ 9414609 w 15132683"/>
              <a:gd name="connsiteY3409" fmla="*/ 6975631 h 7810501"/>
              <a:gd name="connsiteX3410" fmla="*/ 9804477 w 15132683"/>
              <a:gd name="connsiteY3410" fmla="*/ 6975631 h 7810501"/>
              <a:gd name="connsiteX3411" fmla="*/ 9804477 w 15132683"/>
              <a:gd name="connsiteY3411" fmla="*/ 7365499 h 7810501"/>
              <a:gd name="connsiteX3412" fmla="*/ 9414609 w 15132683"/>
              <a:gd name="connsiteY3412" fmla="*/ 7365499 h 7810501"/>
              <a:gd name="connsiteX3413" fmla="*/ 9822855 w 15132683"/>
              <a:gd name="connsiteY3413" fmla="*/ 7365499 h 7810501"/>
              <a:gd name="connsiteX3414" fmla="*/ 9822855 w 15132683"/>
              <a:gd name="connsiteY3414" fmla="*/ 6975631 h 7810501"/>
              <a:gd name="connsiteX3415" fmla="*/ 10212724 w 15132683"/>
              <a:gd name="connsiteY3415" fmla="*/ 6975631 h 7810501"/>
              <a:gd name="connsiteX3416" fmla="*/ 10212724 w 15132683"/>
              <a:gd name="connsiteY3416" fmla="*/ 7365499 h 7810501"/>
              <a:gd name="connsiteX3417" fmla="*/ 9822855 w 15132683"/>
              <a:gd name="connsiteY3417" fmla="*/ 7365499 h 7810501"/>
              <a:gd name="connsiteX3418" fmla="*/ 10231101 w 15132683"/>
              <a:gd name="connsiteY3418" fmla="*/ 7365499 h 7810501"/>
              <a:gd name="connsiteX3419" fmla="*/ 10231101 w 15132683"/>
              <a:gd name="connsiteY3419" fmla="*/ 6975631 h 7810501"/>
              <a:gd name="connsiteX3420" fmla="*/ 10620970 w 15132683"/>
              <a:gd name="connsiteY3420" fmla="*/ 6975631 h 7810501"/>
              <a:gd name="connsiteX3421" fmla="*/ 10620970 w 15132683"/>
              <a:gd name="connsiteY3421" fmla="*/ 7365499 h 7810501"/>
              <a:gd name="connsiteX3422" fmla="*/ 10231101 w 15132683"/>
              <a:gd name="connsiteY3422" fmla="*/ 7365499 h 7810501"/>
              <a:gd name="connsiteX3423" fmla="*/ 10639348 w 15132683"/>
              <a:gd name="connsiteY3423" fmla="*/ 7365499 h 7810501"/>
              <a:gd name="connsiteX3424" fmla="*/ 10639348 w 15132683"/>
              <a:gd name="connsiteY3424" fmla="*/ 6975631 h 7810501"/>
              <a:gd name="connsiteX3425" fmla="*/ 11029217 w 15132683"/>
              <a:gd name="connsiteY3425" fmla="*/ 6975631 h 7810501"/>
              <a:gd name="connsiteX3426" fmla="*/ 11029217 w 15132683"/>
              <a:gd name="connsiteY3426" fmla="*/ 7365499 h 7810501"/>
              <a:gd name="connsiteX3427" fmla="*/ 10639348 w 15132683"/>
              <a:gd name="connsiteY3427" fmla="*/ 7365499 h 7810501"/>
              <a:gd name="connsiteX3428" fmla="*/ 11047594 w 15132683"/>
              <a:gd name="connsiteY3428" fmla="*/ 7365499 h 7810501"/>
              <a:gd name="connsiteX3429" fmla="*/ 11047594 w 15132683"/>
              <a:gd name="connsiteY3429" fmla="*/ 6975631 h 7810501"/>
              <a:gd name="connsiteX3430" fmla="*/ 11437463 w 15132683"/>
              <a:gd name="connsiteY3430" fmla="*/ 6975631 h 7810501"/>
              <a:gd name="connsiteX3431" fmla="*/ 11437463 w 15132683"/>
              <a:gd name="connsiteY3431" fmla="*/ 7365499 h 7810501"/>
              <a:gd name="connsiteX3432" fmla="*/ 11047594 w 15132683"/>
              <a:gd name="connsiteY3432" fmla="*/ 7365499 h 7810501"/>
              <a:gd name="connsiteX3433" fmla="*/ 11455841 w 15132683"/>
              <a:gd name="connsiteY3433" fmla="*/ 7365499 h 7810501"/>
              <a:gd name="connsiteX3434" fmla="*/ 11455841 w 15132683"/>
              <a:gd name="connsiteY3434" fmla="*/ 6975631 h 7810501"/>
              <a:gd name="connsiteX3435" fmla="*/ 11845709 w 15132683"/>
              <a:gd name="connsiteY3435" fmla="*/ 6975631 h 7810501"/>
              <a:gd name="connsiteX3436" fmla="*/ 11845709 w 15132683"/>
              <a:gd name="connsiteY3436" fmla="*/ 7365499 h 7810501"/>
              <a:gd name="connsiteX3437" fmla="*/ 11455841 w 15132683"/>
              <a:gd name="connsiteY3437" fmla="*/ 7365499 h 7810501"/>
              <a:gd name="connsiteX3438" fmla="*/ 11864087 w 15132683"/>
              <a:gd name="connsiteY3438" fmla="*/ 7365499 h 7810501"/>
              <a:gd name="connsiteX3439" fmla="*/ 11864087 w 15132683"/>
              <a:gd name="connsiteY3439" fmla="*/ 6975631 h 7810501"/>
              <a:gd name="connsiteX3440" fmla="*/ 12253956 w 15132683"/>
              <a:gd name="connsiteY3440" fmla="*/ 6975631 h 7810501"/>
              <a:gd name="connsiteX3441" fmla="*/ 12253956 w 15132683"/>
              <a:gd name="connsiteY3441" fmla="*/ 7365499 h 7810501"/>
              <a:gd name="connsiteX3442" fmla="*/ 11864087 w 15132683"/>
              <a:gd name="connsiteY3442" fmla="*/ 7365499 h 7810501"/>
              <a:gd name="connsiteX3443" fmla="*/ 12271020 w 15132683"/>
              <a:gd name="connsiteY3443" fmla="*/ 7365499 h 7810501"/>
              <a:gd name="connsiteX3444" fmla="*/ 12271020 w 15132683"/>
              <a:gd name="connsiteY3444" fmla="*/ 6975631 h 7810501"/>
              <a:gd name="connsiteX3445" fmla="*/ 12660889 w 15132683"/>
              <a:gd name="connsiteY3445" fmla="*/ 6975631 h 7810501"/>
              <a:gd name="connsiteX3446" fmla="*/ 12660889 w 15132683"/>
              <a:gd name="connsiteY3446" fmla="*/ 7365499 h 7810501"/>
              <a:gd name="connsiteX3447" fmla="*/ 12271020 w 15132683"/>
              <a:gd name="connsiteY3447" fmla="*/ 7365499 h 7810501"/>
              <a:gd name="connsiteX3448" fmla="*/ 12679266 w 15132683"/>
              <a:gd name="connsiteY3448" fmla="*/ 7365499 h 7810501"/>
              <a:gd name="connsiteX3449" fmla="*/ 12679266 w 15132683"/>
              <a:gd name="connsiteY3449" fmla="*/ 6975631 h 7810501"/>
              <a:gd name="connsiteX3450" fmla="*/ 13069135 w 15132683"/>
              <a:gd name="connsiteY3450" fmla="*/ 6975631 h 7810501"/>
              <a:gd name="connsiteX3451" fmla="*/ 13069135 w 15132683"/>
              <a:gd name="connsiteY3451" fmla="*/ 7365499 h 7810501"/>
              <a:gd name="connsiteX3452" fmla="*/ 12679266 w 15132683"/>
              <a:gd name="connsiteY3452" fmla="*/ 7365499 h 7810501"/>
              <a:gd name="connsiteX3453" fmla="*/ 13087513 w 15132683"/>
              <a:gd name="connsiteY3453" fmla="*/ 7365499 h 7810501"/>
              <a:gd name="connsiteX3454" fmla="*/ 13087513 w 15132683"/>
              <a:gd name="connsiteY3454" fmla="*/ 6975631 h 7810501"/>
              <a:gd name="connsiteX3455" fmla="*/ 13477382 w 15132683"/>
              <a:gd name="connsiteY3455" fmla="*/ 6975631 h 7810501"/>
              <a:gd name="connsiteX3456" fmla="*/ 13477382 w 15132683"/>
              <a:gd name="connsiteY3456" fmla="*/ 7365499 h 7810501"/>
              <a:gd name="connsiteX3457" fmla="*/ 13087513 w 15132683"/>
              <a:gd name="connsiteY3457" fmla="*/ 7365499 h 7810501"/>
              <a:gd name="connsiteX3458" fmla="*/ 13495760 w 15132683"/>
              <a:gd name="connsiteY3458" fmla="*/ 7365499 h 7810501"/>
              <a:gd name="connsiteX3459" fmla="*/ 13495760 w 15132683"/>
              <a:gd name="connsiteY3459" fmla="*/ 6975631 h 7810501"/>
              <a:gd name="connsiteX3460" fmla="*/ 13885628 w 15132683"/>
              <a:gd name="connsiteY3460" fmla="*/ 6975631 h 7810501"/>
              <a:gd name="connsiteX3461" fmla="*/ 13885628 w 15132683"/>
              <a:gd name="connsiteY3461" fmla="*/ 7365499 h 7810501"/>
              <a:gd name="connsiteX3462" fmla="*/ 13495760 w 15132683"/>
              <a:gd name="connsiteY3462" fmla="*/ 7365499 h 7810501"/>
              <a:gd name="connsiteX3463" fmla="*/ 13904006 w 15132683"/>
              <a:gd name="connsiteY3463" fmla="*/ 7365499 h 7810501"/>
              <a:gd name="connsiteX3464" fmla="*/ 13904006 w 15132683"/>
              <a:gd name="connsiteY3464" fmla="*/ 6975631 h 7810501"/>
              <a:gd name="connsiteX3465" fmla="*/ 14293874 w 15132683"/>
              <a:gd name="connsiteY3465" fmla="*/ 6975631 h 7810501"/>
              <a:gd name="connsiteX3466" fmla="*/ 14293874 w 15132683"/>
              <a:gd name="connsiteY3466" fmla="*/ 7365499 h 7810501"/>
              <a:gd name="connsiteX3467" fmla="*/ 13904006 w 15132683"/>
              <a:gd name="connsiteY3467" fmla="*/ 7365499 h 7810501"/>
              <a:gd name="connsiteX3468" fmla="*/ 14702121 w 15132683"/>
              <a:gd name="connsiteY3468" fmla="*/ 7365499 h 7810501"/>
              <a:gd name="connsiteX3469" fmla="*/ 14312252 w 15132683"/>
              <a:gd name="connsiteY3469" fmla="*/ 7365499 h 7810501"/>
              <a:gd name="connsiteX3470" fmla="*/ 14312252 w 15132683"/>
              <a:gd name="connsiteY3470" fmla="*/ 6975631 h 7810501"/>
              <a:gd name="connsiteX3471" fmla="*/ 14702121 w 15132683"/>
              <a:gd name="connsiteY3471" fmla="*/ 6975631 h 7810501"/>
              <a:gd name="connsiteX3472" fmla="*/ 14702121 w 15132683"/>
              <a:gd name="connsiteY3472" fmla="*/ 7365499 h 7810501"/>
              <a:gd name="connsiteX3473" fmla="*/ 14702121 w 15132683"/>
              <a:gd name="connsiteY3473" fmla="*/ 6957253 h 7810501"/>
              <a:gd name="connsiteX3474" fmla="*/ 14312252 w 15132683"/>
              <a:gd name="connsiteY3474" fmla="*/ 6957253 h 7810501"/>
              <a:gd name="connsiteX3475" fmla="*/ 14312252 w 15132683"/>
              <a:gd name="connsiteY3475" fmla="*/ 6567384 h 7810501"/>
              <a:gd name="connsiteX3476" fmla="*/ 14702121 w 15132683"/>
              <a:gd name="connsiteY3476" fmla="*/ 6567384 h 7810501"/>
              <a:gd name="connsiteX3477" fmla="*/ 14702121 w 15132683"/>
              <a:gd name="connsiteY3477" fmla="*/ 6957253 h 7810501"/>
              <a:gd name="connsiteX3478" fmla="*/ 14702121 w 15132683"/>
              <a:gd name="connsiteY3478" fmla="*/ 6549007 h 7810501"/>
              <a:gd name="connsiteX3479" fmla="*/ 14312252 w 15132683"/>
              <a:gd name="connsiteY3479" fmla="*/ 6549007 h 7810501"/>
              <a:gd name="connsiteX3480" fmla="*/ 14312252 w 15132683"/>
              <a:gd name="connsiteY3480" fmla="*/ 6159138 h 7810501"/>
              <a:gd name="connsiteX3481" fmla="*/ 14702121 w 15132683"/>
              <a:gd name="connsiteY3481" fmla="*/ 6159138 h 7810501"/>
              <a:gd name="connsiteX3482" fmla="*/ 14702121 w 15132683"/>
              <a:gd name="connsiteY3482" fmla="*/ 6549007 h 7810501"/>
              <a:gd name="connsiteX3483" fmla="*/ 14702121 w 15132683"/>
              <a:gd name="connsiteY3483" fmla="*/ 6140760 h 7810501"/>
              <a:gd name="connsiteX3484" fmla="*/ 14312252 w 15132683"/>
              <a:gd name="connsiteY3484" fmla="*/ 6140760 h 7810501"/>
              <a:gd name="connsiteX3485" fmla="*/ 14312252 w 15132683"/>
              <a:gd name="connsiteY3485" fmla="*/ 5750892 h 7810501"/>
              <a:gd name="connsiteX3486" fmla="*/ 14702121 w 15132683"/>
              <a:gd name="connsiteY3486" fmla="*/ 5750892 h 7810501"/>
              <a:gd name="connsiteX3487" fmla="*/ 14702121 w 15132683"/>
              <a:gd name="connsiteY3487" fmla="*/ 6140760 h 7810501"/>
              <a:gd name="connsiteX3488" fmla="*/ 14702121 w 15132683"/>
              <a:gd name="connsiteY3488" fmla="*/ 5732514 h 7810501"/>
              <a:gd name="connsiteX3489" fmla="*/ 14312252 w 15132683"/>
              <a:gd name="connsiteY3489" fmla="*/ 5732514 h 7810501"/>
              <a:gd name="connsiteX3490" fmla="*/ 14312252 w 15132683"/>
              <a:gd name="connsiteY3490" fmla="*/ 5342645 h 7810501"/>
              <a:gd name="connsiteX3491" fmla="*/ 14702121 w 15132683"/>
              <a:gd name="connsiteY3491" fmla="*/ 5342645 h 7810501"/>
              <a:gd name="connsiteX3492" fmla="*/ 14702121 w 15132683"/>
              <a:gd name="connsiteY3492" fmla="*/ 5732514 h 7810501"/>
              <a:gd name="connsiteX3493" fmla="*/ 14702121 w 15132683"/>
              <a:gd name="connsiteY3493" fmla="*/ 5324268 h 7810501"/>
              <a:gd name="connsiteX3494" fmla="*/ 14312252 w 15132683"/>
              <a:gd name="connsiteY3494" fmla="*/ 5324268 h 7810501"/>
              <a:gd name="connsiteX3495" fmla="*/ 14312252 w 15132683"/>
              <a:gd name="connsiteY3495" fmla="*/ 4934399 h 7810501"/>
              <a:gd name="connsiteX3496" fmla="*/ 14702121 w 15132683"/>
              <a:gd name="connsiteY3496" fmla="*/ 4934399 h 7810501"/>
              <a:gd name="connsiteX3497" fmla="*/ 14702121 w 15132683"/>
              <a:gd name="connsiteY3497" fmla="*/ 5324268 h 7810501"/>
              <a:gd name="connsiteX3498" fmla="*/ 14702121 w 15132683"/>
              <a:gd name="connsiteY3498" fmla="*/ 4916021 h 7810501"/>
              <a:gd name="connsiteX3499" fmla="*/ 14312252 w 15132683"/>
              <a:gd name="connsiteY3499" fmla="*/ 4916021 h 7810501"/>
              <a:gd name="connsiteX3500" fmla="*/ 14312252 w 15132683"/>
              <a:gd name="connsiteY3500" fmla="*/ 4526153 h 7810501"/>
              <a:gd name="connsiteX3501" fmla="*/ 14702121 w 15132683"/>
              <a:gd name="connsiteY3501" fmla="*/ 4526153 h 7810501"/>
              <a:gd name="connsiteX3502" fmla="*/ 14702121 w 15132683"/>
              <a:gd name="connsiteY3502" fmla="*/ 4916021 h 7810501"/>
              <a:gd name="connsiteX3503" fmla="*/ 14702121 w 15132683"/>
              <a:gd name="connsiteY3503" fmla="*/ 4507775 h 7810501"/>
              <a:gd name="connsiteX3504" fmla="*/ 14312252 w 15132683"/>
              <a:gd name="connsiteY3504" fmla="*/ 4507775 h 7810501"/>
              <a:gd name="connsiteX3505" fmla="*/ 14312252 w 15132683"/>
              <a:gd name="connsiteY3505" fmla="*/ 4117906 h 7810501"/>
              <a:gd name="connsiteX3506" fmla="*/ 14702121 w 15132683"/>
              <a:gd name="connsiteY3506" fmla="*/ 4117906 h 7810501"/>
              <a:gd name="connsiteX3507" fmla="*/ 14702121 w 15132683"/>
              <a:gd name="connsiteY3507" fmla="*/ 4507775 h 7810501"/>
              <a:gd name="connsiteX3508" fmla="*/ 14702121 w 15132683"/>
              <a:gd name="connsiteY3508" fmla="*/ 4099528 h 7810501"/>
              <a:gd name="connsiteX3509" fmla="*/ 14312252 w 15132683"/>
              <a:gd name="connsiteY3509" fmla="*/ 4099528 h 7810501"/>
              <a:gd name="connsiteX3510" fmla="*/ 14312252 w 15132683"/>
              <a:gd name="connsiteY3510" fmla="*/ 3709660 h 7810501"/>
              <a:gd name="connsiteX3511" fmla="*/ 14702121 w 15132683"/>
              <a:gd name="connsiteY3511" fmla="*/ 3709660 h 7810501"/>
              <a:gd name="connsiteX3512" fmla="*/ 14702121 w 15132683"/>
              <a:gd name="connsiteY3512" fmla="*/ 4099528 h 7810501"/>
              <a:gd name="connsiteX3513" fmla="*/ 14702121 w 15132683"/>
              <a:gd name="connsiteY3513" fmla="*/ 3692595 h 7810501"/>
              <a:gd name="connsiteX3514" fmla="*/ 14312252 w 15132683"/>
              <a:gd name="connsiteY3514" fmla="*/ 3692595 h 7810501"/>
              <a:gd name="connsiteX3515" fmla="*/ 14312252 w 15132683"/>
              <a:gd name="connsiteY3515" fmla="*/ 3302726 h 7810501"/>
              <a:gd name="connsiteX3516" fmla="*/ 14702121 w 15132683"/>
              <a:gd name="connsiteY3516" fmla="*/ 3302726 h 7810501"/>
              <a:gd name="connsiteX3517" fmla="*/ 14702121 w 15132683"/>
              <a:gd name="connsiteY3517" fmla="*/ 3692595 h 7810501"/>
              <a:gd name="connsiteX3518" fmla="*/ 14702121 w 15132683"/>
              <a:gd name="connsiteY3518" fmla="*/ 3284349 h 7810501"/>
              <a:gd name="connsiteX3519" fmla="*/ 14312252 w 15132683"/>
              <a:gd name="connsiteY3519" fmla="*/ 3284349 h 7810501"/>
              <a:gd name="connsiteX3520" fmla="*/ 14312252 w 15132683"/>
              <a:gd name="connsiteY3520" fmla="*/ 2894480 h 7810501"/>
              <a:gd name="connsiteX3521" fmla="*/ 14702121 w 15132683"/>
              <a:gd name="connsiteY3521" fmla="*/ 2894480 h 7810501"/>
              <a:gd name="connsiteX3522" fmla="*/ 14702121 w 15132683"/>
              <a:gd name="connsiteY3522" fmla="*/ 3284349 h 7810501"/>
              <a:gd name="connsiteX3523" fmla="*/ 14702121 w 15132683"/>
              <a:gd name="connsiteY3523" fmla="*/ 2876102 h 7810501"/>
              <a:gd name="connsiteX3524" fmla="*/ 14312252 w 15132683"/>
              <a:gd name="connsiteY3524" fmla="*/ 2876102 h 7810501"/>
              <a:gd name="connsiteX3525" fmla="*/ 14312252 w 15132683"/>
              <a:gd name="connsiteY3525" fmla="*/ 2486233 h 7810501"/>
              <a:gd name="connsiteX3526" fmla="*/ 14702121 w 15132683"/>
              <a:gd name="connsiteY3526" fmla="*/ 2486233 h 7810501"/>
              <a:gd name="connsiteX3527" fmla="*/ 14702121 w 15132683"/>
              <a:gd name="connsiteY3527" fmla="*/ 2876102 h 7810501"/>
              <a:gd name="connsiteX3528" fmla="*/ 14702121 w 15132683"/>
              <a:gd name="connsiteY3528" fmla="*/ 2467856 h 7810501"/>
              <a:gd name="connsiteX3529" fmla="*/ 14312252 w 15132683"/>
              <a:gd name="connsiteY3529" fmla="*/ 2467856 h 7810501"/>
              <a:gd name="connsiteX3530" fmla="*/ 14312252 w 15132683"/>
              <a:gd name="connsiteY3530" fmla="*/ 2077987 h 7810501"/>
              <a:gd name="connsiteX3531" fmla="*/ 14702121 w 15132683"/>
              <a:gd name="connsiteY3531" fmla="*/ 2077987 h 7810501"/>
              <a:gd name="connsiteX3532" fmla="*/ 14702121 w 15132683"/>
              <a:gd name="connsiteY3532" fmla="*/ 2467856 h 7810501"/>
              <a:gd name="connsiteX3533" fmla="*/ 14702121 w 15132683"/>
              <a:gd name="connsiteY3533" fmla="*/ 2059609 h 7810501"/>
              <a:gd name="connsiteX3534" fmla="*/ 14312252 w 15132683"/>
              <a:gd name="connsiteY3534" fmla="*/ 2059609 h 7810501"/>
              <a:gd name="connsiteX3535" fmla="*/ 14312252 w 15132683"/>
              <a:gd name="connsiteY3535" fmla="*/ 1669741 h 7810501"/>
              <a:gd name="connsiteX3536" fmla="*/ 14702121 w 15132683"/>
              <a:gd name="connsiteY3536" fmla="*/ 1669741 h 7810501"/>
              <a:gd name="connsiteX3537" fmla="*/ 14702121 w 15132683"/>
              <a:gd name="connsiteY3537" fmla="*/ 2059609 h 7810501"/>
              <a:gd name="connsiteX3538" fmla="*/ 14702121 w 15132683"/>
              <a:gd name="connsiteY3538" fmla="*/ 1651363 h 7810501"/>
              <a:gd name="connsiteX3539" fmla="*/ 14312252 w 15132683"/>
              <a:gd name="connsiteY3539" fmla="*/ 1651363 h 7810501"/>
              <a:gd name="connsiteX3540" fmla="*/ 14312252 w 15132683"/>
              <a:gd name="connsiteY3540" fmla="*/ 1261494 h 7810501"/>
              <a:gd name="connsiteX3541" fmla="*/ 14702121 w 15132683"/>
              <a:gd name="connsiteY3541" fmla="*/ 1261494 h 7810501"/>
              <a:gd name="connsiteX3542" fmla="*/ 14702121 w 15132683"/>
              <a:gd name="connsiteY3542" fmla="*/ 1651363 h 7810501"/>
              <a:gd name="connsiteX3543" fmla="*/ 14702121 w 15132683"/>
              <a:gd name="connsiteY3543" fmla="*/ 1243117 h 7810501"/>
              <a:gd name="connsiteX3544" fmla="*/ 14312252 w 15132683"/>
              <a:gd name="connsiteY3544" fmla="*/ 1243117 h 7810501"/>
              <a:gd name="connsiteX3545" fmla="*/ 14312252 w 15132683"/>
              <a:gd name="connsiteY3545" fmla="*/ 854561 h 7810501"/>
              <a:gd name="connsiteX3546" fmla="*/ 14702121 w 15132683"/>
              <a:gd name="connsiteY3546" fmla="*/ 854561 h 7810501"/>
              <a:gd name="connsiteX3547" fmla="*/ 14702121 w 15132683"/>
              <a:gd name="connsiteY3547" fmla="*/ 1243117 h 78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</a:cxnLst>
            <a:rect l="l" t="t" r="r" b="b"/>
            <a:pathLst>
              <a:path w="15132683" h="7810501">
                <a:moveTo>
                  <a:pt x="15120869" y="854561"/>
                </a:moveTo>
                <a:cubicBezTo>
                  <a:pt x="15126120" y="854561"/>
                  <a:pt x="15130059" y="850623"/>
                  <a:pt x="15130059" y="845372"/>
                </a:cubicBezTo>
                <a:cubicBezTo>
                  <a:pt x="15130059" y="840121"/>
                  <a:pt x="15126120" y="836183"/>
                  <a:pt x="15120869" y="836183"/>
                </a:cubicBezTo>
                <a:lnTo>
                  <a:pt x="14719186" y="836183"/>
                </a:lnTo>
                <a:lnTo>
                  <a:pt x="14719186" y="446314"/>
                </a:lnTo>
                <a:lnTo>
                  <a:pt x="15120869" y="446314"/>
                </a:lnTo>
                <a:cubicBezTo>
                  <a:pt x="15126120" y="446314"/>
                  <a:pt x="15130059" y="442376"/>
                  <a:pt x="15130059" y="437126"/>
                </a:cubicBezTo>
                <a:cubicBezTo>
                  <a:pt x="15130059" y="431875"/>
                  <a:pt x="15126120" y="427937"/>
                  <a:pt x="15120869" y="427937"/>
                </a:cubicBezTo>
                <a:lnTo>
                  <a:pt x="14719186" y="427937"/>
                </a:lnTo>
                <a:lnTo>
                  <a:pt x="14719186" y="9189"/>
                </a:lnTo>
                <a:cubicBezTo>
                  <a:pt x="14719186" y="3938"/>
                  <a:pt x="14715247" y="0"/>
                  <a:pt x="14709998" y="0"/>
                </a:cubicBezTo>
                <a:cubicBezTo>
                  <a:pt x="14704747" y="0"/>
                  <a:pt x="14700808" y="3938"/>
                  <a:pt x="14700808" y="9189"/>
                </a:cubicBezTo>
                <a:lnTo>
                  <a:pt x="14700808" y="426624"/>
                </a:lnTo>
                <a:lnTo>
                  <a:pt x="14310940" y="426624"/>
                </a:lnTo>
                <a:lnTo>
                  <a:pt x="14310940" y="9189"/>
                </a:lnTo>
                <a:cubicBezTo>
                  <a:pt x="14310940" y="3938"/>
                  <a:pt x="14307001" y="0"/>
                  <a:pt x="14301750" y="0"/>
                </a:cubicBezTo>
                <a:cubicBezTo>
                  <a:pt x="14296501" y="0"/>
                  <a:pt x="14292562" y="3938"/>
                  <a:pt x="14292562" y="9189"/>
                </a:cubicBezTo>
                <a:lnTo>
                  <a:pt x="14292562" y="426624"/>
                </a:lnTo>
                <a:lnTo>
                  <a:pt x="13902694" y="426624"/>
                </a:lnTo>
                <a:lnTo>
                  <a:pt x="13902694" y="9189"/>
                </a:lnTo>
                <a:cubicBezTo>
                  <a:pt x="13902694" y="3938"/>
                  <a:pt x="13898755" y="0"/>
                  <a:pt x="13893504" y="0"/>
                </a:cubicBezTo>
                <a:cubicBezTo>
                  <a:pt x="13888253" y="0"/>
                  <a:pt x="13884316" y="3938"/>
                  <a:pt x="13884316" y="9189"/>
                </a:cubicBezTo>
                <a:lnTo>
                  <a:pt x="13884316" y="426624"/>
                </a:lnTo>
                <a:lnTo>
                  <a:pt x="13494446" y="426624"/>
                </a:lnTo>
                <a:lnTo>
                  <a:pt x="13494446" y="9189"/>
                </a:lnTo>
                <a:cubicBezTo>
                  <a:pt x="13494446" y="3938"/>
                  <a:pt x="13490509" y="0"/>
                  <a:pt x="13485258" y="0"/>
                </a:cubicBezTo>
                <a:cubicBezTo>
                  <a:pt x="13480007" y="0"/>
                  <a:pt x="13476070" y="3938"/>
                  <a:pt x="13476070" y="9189"/>
                </a:cubicBezTo>
                <a:lnTo>
                  <a:pt x="13476070" y="426624"/>
                </a:lnTo>
                <a:lnTo>
                  <a:pt x="13086200" y="426624"/>
                </a:lnTo>
                <a:lnTo>
                  <a:pt x="13086200" y="9189"/>
                </a:lnTo>
                <a:cubicBezTo>
                  <a:pt x="13086200" y="3938"/>
                  <a:pt x="13082262" y="0"/>
                  <a:pt x="13077012" y="0"/>
                </a:cubicBezTo>
                <a:cubicBezTo>
                  <a:pt x="13071761" y="0"/>
                  <a:pt x="13067823" y="3938"/>
                  <a:pt x="13067823" y="9189"/>
                </a:cubicBezTo>
                <a:lnTo>
                  <a:pt x="13067823" y="426624"/>
                </a:lnTo>
                <a:lnTo>
                  <a:pt x="12677954" y="426624"/>
                </a:lnTo>
                <a:lnTo>
                  <a:pt x="12677954" y="9189"/>
                </a:lnTo>
                <a:cubicBezTo>
                  <a:pt x="12677954" y="3938"/>
                  <a:pt x="12674016" y="0"/>
                  <a:pt x="12668765" y="0"/>
                </a:cubicBezTo>
                <a:cubicBezTo>
                  <a:pt x="12663515" y="0"/>
                  <a:pt x="12659576" y="3938"/>
                  <a:pt x="12659576" y="9189"/>
                </a:cubicBezTo>
                <a:lnTo>
                  <a:pt x="12659576" y="426624"/>
                </a:lnTo>
                <a:lnTo>
                  <a:pt x="12271020" y="426624"/>
                </a:lnTo>
                <a:lnTo>
                  <a:pt x="12271020" y="9189"/>
                </a:lnTo>
                <a:cubicBezTo>
                  <a:pt x="12271020" y="3938"/>
                  <a:pt x="12267082" y="0"/>
                  <a:pt x="12261831" y="0"/>
                </a:cubicBezTo>
                <a:cubicBezTo>
                  <a:pt x="12256581" y="0"/>
                  <a:pt x="12252642" y="3938"/>
                  <a:pt x="12252642" y="9189"/>
                </a:cubicBezTo>
                <a:lnTo>
                  <a:pt x="12252642" y="426624"/>
                </a:lnTo>
                <a:lnTo>
                  <a:pt x="11864087" y="426624"/>
                </a:lnTo>
                <a:lnTo>
                  <a:pt x="11864087" y="9189"/>
                </a:lnTo>
                <a:cubicBezTo>
                  <a:pt x="11864087" y="3938"/>
                  <a:pt x="11860149" y="0"/>
                  <a:pt x="11854898" y="0"/>
                </a:cubicBezTo>
                <a:cubicBezTo>
                  <a:pt x="11849647" y="0"/>
                  <a:pt x="11845709" y="3938"/>
                  <a:pt x="11845709" y="9189"/>
                </a:cubicBezTo>
                <a:lnTo>
                  <a:pt x="11845709" y="426624"/>
                </a:lnTo>
                <a:lnTo>
                  <a:pt x="11455841" y="426624"/>
                </a:lnTo>
                <a:lnTo>
                  <a:pt x="11455841" y="9189"/>
                </a:lnTo>
                <a:cubicBezTo>
                  <a:pt x="11455841" y="3938"/>
                  <a:pt x="11451902" y="0"/>
                  <a:pt x="11446652" y="0"/>
                </a:cubicBezTo>
                <a:cubicBezTo>
                  <a:pt x="11441401" y="0"/>
                  <a:pt x="11437463" y="3938"/>
                  <a:pt x="11437463" y="9189"/>
                </a:cubicBezTo>
                <a:lnTo>
                  <a:pt x="11437463" y="426624"/>
                </a:lnTo>
                <a:lnTo>
                  <a:pt x="11047594" y="426624"/>
                </a:lnTo>
                <a:lnTo>
                  <a:pt x="11047594" y="9189"/>
                </a:lnTo>
                <a:cubicBezTo>
                  <a:pt x="11047594" y="3938"/>
                  <a:pt x="11043656" y="0"/>
                  <a:pt x="11038405" y="0"/>
                </a:cubicBezTo>
                <a:cubicBezTo>
                  <a:pt x="11033154" y="0"/>
                  <a:pt x="11029217" y="3938"/>
                  <a:pt x="11029217" y="9189"/>
                </a:cubicBezTo>
                <a:lnTo>
                  <a:pt x="11029217" y="426624"/>
                </a:lnTo>
                <a:lnTo>
                  <a:pt x="10639348" y="426624"/>
                </a:lnTo>
                <a:lnTo>
                  <a:pt x="10639348" y="9189"/>
                </a:lnTo>
                <a:cubicBezTo>
                  <a:pt x="10639348" y="3938"/>
                  <a:pt x="10635410" y="0"/>
                  <a:pt x="10630159" y="0"/>
                </a:cubicBezTo>
                <a:cubicBezTo>
                  <a:pt x="10624908" y="0"/>
                  <a:pt x="10620970" y="3938"/>
                  <a:pt x="10620970" y="9189"/>
                </a:cubicBezTo>
                <a:lnTo>
                  <a:pt x="10620970" y="426624"/>
                </a:lnTo>
                <a:lnTo>
                  <a:pt x="10231101" y="426624"/>
                </a:lnTo>
                <a:lnTo>
                  <a:pt x="10231101" y="9189"/>
                </a:lnTo>
                <a:cubicBezTo>
                  <a:pt x="10231101" y="3938"/>
                  <a:pt x="10227163" y="0"/>
                  <a:pt x="10221913" y="0"/>
                </a:cubicBezTo>
                <a:cubicBezTo>
                  <a:pt x="10216662" y="0"/>
                  <a:pt x="10212724" y="3938"/>
                  <a:pt x="10212724" y="9189"/>
                </a:cubicBezTo>
                <a:lnTo>
                  <a:pt x="10212724" y="426624"/>
                </a:lnTo>
                <a:lnTo>
                  <a:pt x="9822855" y="426624"/>
                </a:lnTo>
                <a:lnTo>
                  <a:pt x="9822855" y="9189"/>
                </a:lnTo>
                <a:cubicBezTo>
                  <a:pt x="9822855" y="3938"/>
                  <a:pt x="9818917" y="0"/>
                  <a:pt x="9813666" y="0"/>
                </a:cubicBezTo>
                <a:cubicBezTo>
                  <a:pt x="9808415" y="0"/>
                  <a:pt x="9804477" y="3938"/>
                  <a:pt x="9804477" y="9189"/>
                </a:cubicBezTo>
                <a:lnTo>
                  <a:pt x="9804477" y="426624"/>
                </a:lnTo>
                <a:lnTo>
                  <a:pt x="9414609" y="426624"/>
                </a:lnTo>
                <a:lnTo>
                  <a:pt x="9414609" y="9189"/>
                </a:lnTo>
                <a:cubicBezTo>
                  <a:pt x="9414609" y="3938"/>
                  <a:pt x="9410670" y="0"/>
                  <a:pt x="9405420" y="0"/>
                </a:cubicBezTo>
                <a:cubicBezTo>
                  <a:pt x="9400169" y="0"/>
                  <a:pt x="9396231" y="3938"/>
                  <a:pt x="9396231" y="9189"/>
                </a:cubicBezTo>
                <a:lnTo>
                  <a:pt x="9396231" y="426624"/>
                </a:lnTo>
                <a:lnTo>
                  <a:pt x="9006362" y="426624"/>
                </a:lnTo>
                <a:lnTo>
                  <a:pt x="9006362" y="9189"/>
                </a:lnTo>
                <a:cubicBezTo>
                  <a:pt x="9006362" y="3938"/>
                  <a:pt x="9002424" y="0"/>
                  <a:pt x="8997173" y="0"/>
                </a:cubicBezTo>
                <a:cubicBezTo>
                  <a:pt x="8991922" y="0"/>
                  <a:pt x="8987985" y="3938"/>
                  <a:pt x="8987985" y="9189"/>
                </a:cubicBezTo>
                <a:lnTo>
                  <a:pt x="8987985" y="426624"/>
                </a:lnTo>
                <a:lnTo>
                  <a:pt x="8598116" y="426624"/>
                </a:lnTo>
                <a:lnTo>
                  <a:pt x="8598116" y="9189"/>
                </a:lnTo>
                <a:cubicBezTo>
                  <a:pt x="8598116" y="3938"/>
                  <a:pt x="8594178" y="0"/>
                  <a:pt x="8588927" y="0"/>
                </a:cubicBezTo>
                <a:cubicBezTo>
                  <a:pt x="8583676" y="0"/>
                  <a:pt x="8579738" y="3938"/>
                  <a:pt x="8579738" y="9189"/>
                </a:cubicBezTo>
                <a:lnTo>
                  <a:pt x="8579738" y="426624"/>
                </a:lnTo>
                <a:lnTo>
                  <a:pt x="8189869" y="426624"/>
                </a:lnTo>
                <a:lnTo>
                  <a:pt x="8189869" y="9189"/>
                </a:lnTo>
                <a:cubicBezTo>
                  <a:pt x="8189869" y="3938"/>
                  <a:pt x="8185931" y="0"/>
                  <a:pt x="8180681" y="0"/>
                </a:cubicBezTo>
                <a:cubicBezTo>
                  <a:pt x="8175430" y="0"/>
                  <a:pt x="8171492" y="3938"/>
                  <a:pt x="8171492" y="9189"/>
                </a:cubicBezTo>
                <a:lnTo>
                  <a:pt x="8171492" y="426624"/>
                </a:lnTo>
                <a:lnTo>
                  <a:pt x="7801313" y="426624"/>
                </a:lnTo>
                <a:lnTo>
                  <a:pt x="7782935" y="426624"/>
                </a:lnTo>
                <a:lnTo>
                  <a:pt x="7782935" y="9189"/>
                </a:lnTo>
                <a:cubicBezTo>
                  <a:pt x="7782935" y="3938"/>
                  <a:pt x="7778997" y="0"/>
                  <a:pt x="7773747" y="0"/>
                </a:cubicBezTo>
                <a:cubicBezTo>
                  <a:pt x="7768496" y="0"/>
                  <a:pt x="7764558" y="3938"/>
                  <a:pt x="7764558" y="9189"/>
                </a:cubicBezTo>
                <a:lnTo>
                  <a:pt x="7764558" y="426624"/>
                </a:lnTo>
                <a:lnTo>
                  <a:pt x="7339246" y="426624"/>
                </a:lnTo>
                <a:lnTo>
                  <a:pt x="7339246" y="9189"/>
                </a:lnTo>
                <a:cubicBezTo>
                  <a:pt x="7339246" y="3938"/>
                  <a:pt x="7335309" y="0"/>
                  <a:pt x="7330057" y="0"/>
                </a:cubicBezTo>
                <a:cubicBezTo>
                  <a:pt x="7324807" y="0"/>
                  <a:pt x="7320869" y="3938"/>
                  <a:pt x="7320869" y="9189"/>
                </a:cubicBezTo>
                <a:lnTo>
                  <a:pt x="7320869" y="426624"/>
                </a:lnTo>
                <a:lnTo>
                  <a:pt x="6931000" y="426624"/>
                </a:lnTo>
                <a:lnTo>
                  <a:pt x="6931000" y="9189"/>
                </a:lnTo>
                <a:cubicBezTo>
                  <a:pt x="6931000" y="3938"/>
                  <a:pt x="6927062" y="0"/>
                  <a:pt x="6921811" y="0"/>
                </a:cubicBezTo>
                <a:cubicBezTo>
                  <a:pt x="6916560" y="0"/>
                  <a:pt x="6912622" y="3938"/>
                  <a:pt x="6912622" y="9189"/>
                </a:cubicBezTo>
                <a:lnTo>
                  <a:pt x="6912622" y="426624"/>
                </a:lnTo>
                <a:lnTo>
                  <a:pt x="6522753" y="426624"/>
                </a:lnTo>
                <a:lnTo>
                  <a:pt x="6522753" y="9189"/>
                </a:lnTo>
                <a:cubicBezTo>
                  <a:pt x="6522753" y="3938"/>
                  <a:pt x="6518816" y="0"/>
                  <a:pt x="6513565" y="0"/>
                </a:cubicBezTo>
                <a:cubicBezTo>
                  <a:pt x="6508314" y="0"/>
                  <a:pt x="6504376" y="3938"/>
                  <a:pt x="6504376" y="9189"/>
                </a:cubicBezTo>
                <a:lnTo>
                  <a:pt x="6504376" y="426624"/>
                </a:lnTo>
                <a:lnTo>
                  <a:pt x="6114507" y="426624"/>
                </a:lnTo>
                <a:lnTo>
                  <a:pt x="6114507" y="9189"/>
                </a:lnTo>
                <a:cubicBezTo>
                  <a:pt x="6114507" y="3938"/>
                  <a:pt x="6110570" y="0"/>
                  <a:pt x="6105318" y="0"/>
                </a:cubicBezTo>
                <a:cubicBezTo>
                  <a:pt x="6100068" y="0"/>
                  <a:pt x="6096130" y="3938"/>
                  <a:pt x="6096130" y="9189"/>
                </a:cubicBezTo>
                <a:lnTo>
                  <a:pt x="6096130" y="426624"/>
                </a:lnTo>
                <a:lnTo>
                  <a:pt x="5706261" y="426624"/>
                </a:lnTo>
                <a:lnTo>
                  <a:pt x="5706261" y="9189"/>
                </a:lnTo>
                <a:cubicBezTo>
                  <a:pt x="5706261" y="3938"/>
                  <a:pt x="5702323" y="0"/>
                  <a:pt x="5697072" y="0"/>
                </a:cubicBezTo>
                <a:cubicBezTo>
                  <a:pt x="5691821" y="0"/>
                  <a:pt x="5687883" y="3938"/>
                  <a:pt x="5687883" y="9189"/>
                </a:cubicBezTo>
                <a:lnTo>
                  <a:pt x="5687883" y="426624"/>
                </a:lnTo>
                <a:lnTo>
                  <a:pt x="5298014" y="426624"/>
                </a:lnTo>
                <a:lnTo>
                  <a:pt x="5298014" y="9189"/>
                </a:lnTo>
                <a:cubicBezTo>
                  <a:pt x="5298014" y="3938"/>
                  <a:pt x="5294077" y="0"/>
                  <a:pt x="5288826" y="0"/>
                </a:cubicBezTo>
                <a:cubicBezTo>
                  <a:pt x="5283575" y="0"/>
                  <a:pt x="5279637" y="3938"/>
                  <a:pt x="5279637" y="9189"/>
                </a:cubicBezTo>
                <a:lnTo>
                  <a:pt x="5279637" y="426624"/>
                </a:lnTo>
                <a:lnTo>
                  <a:pt x="4889768" y="426624"/>
                </a:lnTo>
                <a:lnTo>
                  <a:pt x="4889768" y="9189"/>
                </a:lnTo>
                <a:cubicBezTo>
                  <a:pt x="4889768" y="3938"/>
                  <a:pt x="4885830" y="0"/>
                  <a:pt x="4880579" y="0"/>
                </a:cubicBezTo>
                <a:cubicBezTo>
                  <a:pt x="4875329" y="0"/>
                  <a:pt x="4871390" y="3938"/>
                  <a:pt x="4871390" y="9189"/>
                </a:cubicBezTo>
                <a:lnTo>
                  <a:pt x="4871390" y="426624"/>
                </a:lnTo>
                <a:lnTo>
                  <a:pt x="4481522" y="426624"/>
                </a:lnTo>
                <a:lnTo>
                  <a:pt x="4481522" y="9189"/>
                </a:lnTo>
                <a:cubicBezTo>
                  <a:pt x="4481522" y="3938"/>
                  <a:pt x="4477584" y="0"/>
                  <a:pt x="4472333" y="0"/>
                </a:cubicBezTo>
                <a:cubicBezTo>
                  <a:pt x="4467082" y="0"/>
                  <a:pt x="4463144" y="3938"/>
                  <a:pt x="4463144" y="9189"/>
                </a:cubicBezTo>
                <a:lnTo>
                  <a:pt x="4463144" y="426624"/>
                </a:lnTo>
                <a:lnTo>
                  <a:pt x="4073275" y="426624"/>
                </a:lnTo>
                <a:lnTo>
                  <a:pt x="4073275" y="9189"/>
                </a:lnTo>
                <a:cubicBezTo>
                  <a:pt x="4073275" y="3938"/>
                  <a:pt x="4069337" y="0"/>
                  <a:pt x="4064086" y="0"/>
                </a:cubicBezTo>
                <a:cubicBezTo>
                  <a:pt x="4058836" y="0"/>
                  <a:pt x="4054898" y="3938"/>
                  <a:pt x="4054898" y="9189"/>
                </a:cubicBezTo>
                <a:lnTo>
                  <a:pt x="4054898" y="426624"/>
                </a:lnTo>
                <a:lnTo>
                  <a:pt x="3665029" y="426624"/>
                </a:lnTo>
                <a:lnTo>
                  <a:pt x="3665029" y="9189"/>
                </a:lnTo>
                <a:cubicBezTo>
                  <a:pt x="3665029" y="3938"/>
                  <a:pt x="3661091" y="0"/>
                  <a:pt x="3655840" y="0"/>
                </a:cubicBezTo>
                <a:cubicBezTo>
                  <a:pt x="3650589" y="0"/>
                  <a:pt x="3646651" y="3938"/>
                  <a:pt x="3646651" y="9189"/>
                </a:cubicBezTo>
                <a:lnTo>
                  <a:pt x="3646651" y="426624"/>
                </a:lnTo>
                <a:lnTo>
                  <a:pt x="3256782" y="426624"/>
                </a:lnTo>
                <a:lnTo>
                  <a:pt x="3256782" y="9189"/>
                </a:lnTo>
                <a:cubicBezTo>
                  <a:pt x="3256782" y="3938"/>
                  <a:pt x="3252844" y="0"/>
                  <a:pt x="3247594" y="0"/>
                </a:cubicBezTo>
                <a:cubicBezTo>
                  <a:pt x="3242343" y="0"/>
                  <a:pt x="3238405" y="3938"/>
                  <a:pt x="3238405" y="9189"/>
                </a:cubicBezTo>
                <a:lnTo>
                  <a:pt x="3238405" y="426624"/>
                </a:lnTo>
                <a:lnTo>
                  <a:pt x="2848536" y="426624"/>
                </a:lnTo>
                <a:lnTo>
                  <a:pt x="2848536" y="9189"/>
                </a:lnTo>
                <a:cubicBezTo>
                  <a:pt x="2848536" y="3938"/>
                  <a:pt x="2844598" y="0"/>
                  <a:pt x="2839347" y="0"/>
                </a:cubicBezTo>
                <a:cubicBezTo>
                  <a:pt x="2834097" y="0"/>
                  <a:pt x="2830158" y="3938"/>
                  <a:pt x="2830158" y="9189"/>
                </a:cubicBezTo>
                <a:lnTo>
                  <a:pt x="2830158" y="426624"/>
                </a:lnTo>
                <a:lnTo>
                  <a:pt x="2440290" y="426624"/>
                </a:lnTo>
                <a:lnTo>
                  <a:pt x="2440290" y="9189"/>
                </a:lnTo>
                <a:cubicBezTo>
                  <a:pt x="2440290" y="3938"/>
                  <a:pt x="2436352" y="0"/>
                  <a:pt x="2431101" y="0"/>
                </a:cubicBezTo>
                <a:cubicBezTo>
                  <a:pt x="2425850" y="0"/>
                  <a:pt x="2421912" y="3938"/>
                  <a:pt x="2421912" y="9189"/>
                </a:cubicBezTo>
                <a:lnTo>
                  <a:pt x="2421912" y="426624"/>
                </a:lnTo>
                <a:lnTo>
                  <a:pt x="2032043" y="426624"/>
                </a:lnTo>
                <a:lnTo>
                  <a:pt x="2032043" y="9189"/>
                </a:lnTo>
                <a:cubicBezTo>
                  <a:pt x="2032043" y="3938"/>
                  <a:pt x="2028105" y="0"/>
                  <a:pt x="2022854" y="0"/>
                </a:cubicBezTo>
                <a:cubicBezTo>
                  <a:pt x="2017604" y="0"/>
                  <a:pt x="2013666" y="3938"/>
                  <a:pt x="2013666" y="9189"/>
                </a:cubicBezTo>
                <a:lnTo>
                  <a:pt x="2013666" y="426624"/>
                </a:lnTo>
                <a:lnTo>
                  <a:pt x="1625110" y="426624"/>
                </a:lnTo>
                <a:lnTo>
                  <a:pt x="1625110" y="9189"/>
                </a:lnTo>
                <a:cubicBezTo>
                  <a:pt x="1625110" y="3938"/>
                  <a:pt x="1621171" y="0"/>
                  <a:pt x="1615921" y="0"/>
                </a:cubicBezTo>
                <a:cubicBezTo>
                  <a:pt x="1610670" y="0"/>
                  <a:pt x="1606732" y="3938"/>
                  <a:pt x="1606732" y="9189"/>
                </a:cubicBezTo>
                <a:lnTo>
                  <a:pt x="1606732" y="426624"/>
                </a:lnTo>
                <a:lnTo>
                  <a:pt x="1216863" y="426624"/>
                </a:lnTo>
                <a:lnTo>
                  <a:pt x="1216863" y="9189"/>
                </a:lnTo>
                <a:cubicBezTo>
                  <a:pt x="1216863" y="3938"/>
                  <a:pt x="1212925" y="0"/>
                  <a:pt x="1207674" y="0"/>
                </a:cubicBezTo>
                <a:cubicBezTo>
                  <a:pt x="1202424" y="0"/>
                  <a:pt x="1198485" y="3938"/>
                  <a:pt x="1198485" y="9189"/>
                </a:cubicBezTo>
                <a:lnTo>
                  <a:pt x="1198485" y="426624"/>
                </a:lnTo>
                <a:lnTo>
                  <a:pt x="808617" y="426624"/>
                </a:lnTo>
                <a:lnTo>
                  <a:pt x="808617" y="9189"/>
                </a:lnTo>
                <a:cubicBezTo>
                  <a:pt x="808617" y="3938"/>
                  <a:pt x="804679" y="0"/>
                  <a:pt x="799428" y="0"/>
                </a:cubicBezTo>
                <a:cubicBezTo>
                  <a:pt x="794177" y="0"/>
                  <a:pt x="790239" y="3938"/>
                  <a:pt x="790239" y="9189"/>
                </a:cubicBezTo>
                <a:lnTo>
                  <a:pt x="790239" y="426624"/>
                </a:lnTo>
                <a:lnTo>
                  <a:pt x="400370" y="426624"/>
                </a:lnTo>
                <a:lnTo>
                  <a:pt x="400370" y="9189"/>
                </a:lnTo>
                <a:cubicBezTo>
                  <a:pt x="400370" y="3938"/>
                  <a:pt x="396432" y="0"/>
                  <a:pt x="391181" y="0"/>
                </a:cubicBezTo>
                <a:cubicBezTo>
                  <a:pt x="385931" y="0"/>
                  <a:pt x="381993" y="3938"/>
                  <a:pt x="381993" y="9189"/>
                </a:cubicBezTo>
                <a:lnTo>
                  <a:pt x="381993" y="426624"/>
                </a:lnTo>
                <a:lnTo>
                  <a:pt x="9189" y="426624"/>
                </a:lnTo>
                <a:cubicBezTo>
                  <a:pt x="3938" y="426624"/>
                  <a:pt x="0" y="430562"/>
                  <a:pt x="0" y="435813"/>
                </a:cubicBezTo>
                <a:cubicBezTo>
                  <a:pt x="0" y="441064"/>
                  <a:pt x="3938" y="445002"/>
                  <a:pt x="9189" y="445002"/>
                </a:cubicBezTo>
                <a:lnTo>
                  <a:pt x="381993" y="445002"/>
                </a:lnTo>
                <a:lnTo>
                  <a:pt x="381993" y="834870"/>
                </a:lnTo>
                <a:lnTo>
                  <a:pt x="9189" y="834870"/>
                </a:lnTo>
                <a:cubicBezTo>
                  <a:pt x="3938" y="834870"/>
                  <a:pt x="0" y="838808"/>
                  <a:pt x="0" y="844059"/>
                </a:cubicBezTo>
                <a:cubicBezTo>
                  <a:pt x="0" y="849310"/>
                  <a:pt x="3938" y="853248"/>
                  <a:pt x="9189" y="853248"/>
                </a:cubicBezTo>
                <a:lnTo>
                  <a:pt x="381993" y="853248"/>
                </a:lnTo>
                <a:lnTo>
                  <a:pt x="381993" y="1243117"/>
                </a:lnTo>
                <a:lnTo>
                  <a:pt x="9189" y="1243117"/>
                </a:lnTo>
                <a:cubicBezTo>
                  <a:pt x="3938" y="1243117"/>
                  <a:pt x="0" y="1247055"/>
                  <a:pt x="0" y="1252306"/>
                </a:cubicBezTo>
                <a:cubicBezTo>
                  <a:pt x="0" y="1257556"/>
                  <a:pt x="3938" y="1261494"/>
                  <a:pt x="9189" y="1261494"/>
                </a:cubicBezTo>
                <a:lnTo>
                  <a:pt x="381993" y="1261494"/>
                </a:lnTo>
                <a:lnTo>
                  <a:pt x="381993" y="1651363"/>
                </a:lnTo>
                <a:lnTo>
                  <a:pt x="9189" y="1651363"/>
                </a:lnTo>
                <a:cubicBezTo>
                  <a:pt x="3938" y="1651363"/>
                  <a:pt x="0" y="1655301"/>
                  <a:pt x="0" y="1660552"/>
                </a:cubicBezTo>
                <a:cubicBezTo>
                  <a:pt x="0" y="1665803"/>
                  <a:pt x="3938" y="1669741"/>
                  <a:pt x="9189" y="1669741"/>
                </a:cubicBezTo>
                <a:lnTo>
                  <a:pt x="381993" y="1669741"/>
                </a:lnTo>
                <a:lnTo>
                  <a:pt x="381993" y="2059609"/>
                </a:lnTo>
                <a:lnTo>
                  <a:pt x="9189" y="2059609"/>
                </a:lnTo>
                <a:cubicBezTo>
                  <a:pt x="3938" y="2059609"/>
                  <a:pt x="0" y="2063548"/>
                  <a:pt x="0" y="2068798"/>
                </a:cubicBezTo>
                <a:cubicBezTo>
                  <a:pt x="0" y="2074049"/>
                  <a:pt x="3938" y="2077987"/>
                  <a:pt x="9189" y="2077987"/>
                </a:cubicBezTo>
                <a:lnTo>
                  <a:pt x="381993" y="2077987"/>
                </a:lnTo>
                <a:lnTo>
                  <a:pt x="381993" y="2467856"/>
                </a:lnTo>
                <a:lnTo>
                  <a:pt x="9189" y="2467856"/>
                </a:lnTo>
                <a:cubicBezTo>
                  <a:pt x="3938" y="2467856"/>
                  <a:pt x="0" y="2471794"/>
                  <a:pt x="0" y="2477045"/>
                </a:cubicBezTo>
                <a:cubicBezTo>
                  <a:pt x="0" y="2482296"/>
                  <a:pt x="3938" y="2486233"/>
                  <a:pt x="9189" y="2486233"/>
                </a:cubicBezTo>
                <a:lnTo>
                  <a:pt x="381993" y="2486233"/>
                </a:lnTo>
                <a:lnTo>
                  <a:pt x="381993" y="2876102"/>
                </a:lnTo>
                <a:lnTo>
                  <a:pt x="9189" y="2876102"/>
                </a:lnTo>
                <a:cubicBezTo>
                  <a:pt x="3938" y="2876102"/>
                  <a:pt x="0" y="2880040"/>
                  <a:pt x="0" y="2885291"/>
                </a:cubicBezTo>
                <a:cubicBezTo>
                  <a:pt x="0" y="2890542"/>
                  <a:pt x="3938" y="2894480"/>
                  <a:pt x="9189" y="2894480"/>
                </a:cubicBezTo>
                <a:lnTo>
                  <a:pt x="381993" y="2894480"/>
                </a:lnTo>
                <a:lnTo>
                  <a:pt x="381993" y="3284349"/>
                </a:lnTo>
                <a:lnTo>
                  <a:pt x="9189" y="3284349"/>
                </a:lnTo>
                <a:cubicBezTo>
                  <a:pt x="3938" y="3284349"/>
                  <a:pt x="0" y="3288287"/>
                  <a:pt x="0" y="3293537"/>
                </a:cubicBezTo>
                <a:cubicBezTo>
                  <a:pt x="0" y="3298788"/>
                  <a:pt x="3938" y="3302726"/>
                  <a:pt x="9189" y="3302726"/>
                </a:cubicBezTo>
                <a:lnTo>
                  <a:pt x="381993" y="3302726"/>
                </a:lnTo>
                <a:lnTo>
                  <a:pt x="381993" y="3692595"/>
                </a:lnTo>
                <a:lnTo>
                  <a:pt x="9189" y="3692595"/>
                </a:lnTo>
                <a:cubicBezTo>
                  <a:pt x="3938" y="3692595"/>
                  <a:pt x="0" y="3696533"/>
                  <a:pt x="0" y="3701784"/>
                </a:cubicBezTo>
                <a:cubicBezTo>
                  <a:pt x="0" y="3707034"/>
                  <a:pt x="3938" y="3710973"/>
                  <a:pt x="9189" y="3710973"/>
                </a:cubicBezTo>
                <a:lnTo>
                  <a:pt x="381993" y="3710973"/>
                </a:lnTo>
                <a:lnTo>
                  <a:pt x="381993" y="4100841"/>
                </a:lnTo>
                <a:lnTo>
                  <a:pt x="9189" y="4100841"/>
                </a:lnTo>
                <a:cubicBezTo>
                  <a:pt x="3938" y="4100841"/>
                  <a:pt x="0" y="4104780"/>
                  <a:pt x="0" y="4110030"/>
                </a:cubicBezTo>
                <a:cubicBezTo>
                  <a:pt x="0" y="4115281"/>
                  <a:pt x="3938" y="4119219"/>
                  <a:pt x="9189" y="4119219"/>
                </a:cubicBezTo>
                <a:lnTo>
                  <a:pt x="381993" y="4119219"/>
                </a:lnTo>
                <a:lnTo>
                  <a:pt x="381993" y="4509088"/>
                </a:lnTo>
                <a:lnTo>
                  <a:pt x="9189" y="4509088"/>
                </a:lnTo>
                <a:cubicBezTo>
                  <a:pt x="3938" y="4509088"/>
                  <a:pt x="0" y="4513026"/>
                  <a:pt x="0" y="4518277"/>
                </a:cubicBezTo>
                <a:cubicBezTo>
                  <a:pt x="0" y="4523527"/>
                  <a:pt x="3938" y="4527465"/>
                  <a:pt x="9189" y="4527465"/>
                </a:cubicBezTo>
                <a:lnTo>
                  <a:pt x="381993" y="4527465"/>
                </a:lnTo>
                <a:lnTo>
                  <a:pt x="381993" y="4917334"/>
                </a:lnTo>
                <a:lnTo>
                  <a:pt x="9189" y="4917334"/>
                </a:lnTo>
                <a:cubicBezTo>
                  <a:pt x="3938" y="4917334"/>
                  <a:pt x="0" y="4921272"/>
                  <a:pt x="0" y="4926523"/>
                </a:cubicBezTo>
                <a:cubicBezTo>
                  <a:pt x="0" y="4931774"/>
                  <a:pt x="3938" y="4935712"/>
                  <a:pt x="9189" y="4935712"/>
                </a:cubicBezTo>
                <a:lnTo>
                  <a:pt x="381993" y="4935712"/>
                </a:lnTo>
                <a:lnTo>
                  <a:pt x="381993" y="5325581"/>
                </a:lnTo>
                <a:lnTo>
                  <a:pt x="9189" y="5325581"/>
                </a:lnTo>
                <a:cubicBezTo>
                  <a:pt x="3938" y="5325581"/>
                  <a:pt x="0" y="5329519"/>
                  <a:pt x="0" y="5334769"/>
                </a:cubicBezTo>
                <a:cubicBezTo>
                  <a:pt x="0" y="5340020"/>
                  <a:pt x="3938" y="5343958"/>
                  <a:pt x="9189" y="5343958"/>
                </a:cubicBezTo>
                <a:lnTo>
                  <a:pt x="381993" y="5343958"/>
                </a:lnTo>
                <a:lnTo>
                  <a:pt x="381993" y="5733827"/>
                </a:lnTo>
                <a:lnTo>
                  <a:pt x="9189" y="5733827"/>
                </a:lnTo>
                <a:cubicBezTo>
                  <a:pt x="3938" y="5733827"/>
                  <a:pt x="0" y="5737765"/>
                  <a:pt x="0" y="5743016"/>
                </a:cubicBezTo>
                <a:cubicBezTo>
                  <a:pt x="0" y="5748266"/>
                  <a:pt x="3938" y="5752205"/>
                  <a:pt x="9189" y="5752205"/>
                </a:cubicBezTo>
                <a:lnTo>
                  <a:pt x="381993" y="5752205"/>
                </a:lnTo>
                <a:lnTo>
                  <a:pt x="381993" y="6142073"/>
                </a:lnTo>
                <a:lnTo>
                  <a:pt x="9189" y="6142073"/>
                </a:lnTo>
                <a:cubicBezTo>
                  <a:pt x="3938" y="6142073"/>
                  <a:pt x="0" y="6146011"/>
                  <a:pt x="0" y="6151262"/>
                </a:cubicBezTo>
                <a:cubicBezTo>
                  <a:pt x="0" y="6156513"/>
                  <a:pt x="3938" y="6160451"/>
                  <a:pt x="9189" y="6160451"/>
                </a:cubicBezTo>
                <a:lnTo>
                  <a:pt x="381993" y="6160451"/>
                </a:lnTo>
                <a:lnTo>
                  <a:pt x="381993" y="6550320"/>
                </a:lnTo>
                <a:lnTo>
                  <a:pt x="9189" y="6550320"/>
                </a:lnTo>
                <a:cubicBezTo>
                  <a:pt x="3938" y="6550320"/>
                  <a:pt x="0" y="6554257"/>
                  <a:pt x="0" y="6559509"/>
                </a:cubicBezTo>
                <a:cubicBezTo>
                  <a:pt x="0" y="6564759"/>
                  <a:pt x="3938" y="6568697"/>
                  <a:pt x="9189" y="6568697"/>
                </a:cubicBezTo>
                <a:lnTo>
                  <a:pt x="381993" y="6568697"/>
                </a:lnTo>
                <a:lnTo>
                  <a:pt x="381993" y="6957253"/>
                </a:lnTo>
                <a:lnTo>
                  <a:pt x="9189" y="6957253"/>
                </a:lnTo>
                <a:cubicBezTo>
                  <a:pt x="3938" y="6957253"/>
                  <a:pt x="0" y="6961191"/>
                  <a:pt x="0" y="6966442"/>
                </a:cubicBezTo>
                <a:cubicBezTo>
                  <a:pt x="0" y="6971693"/>
                  <a:pt x="3938" y="6975631"/>
                  <a:pt x="9189" y="6975631"/>
                </a:cubicBezTo>
                <a:lnTo>
                  <a:pt x="381993" y="6975631"/>
                </a:lnTo>
                <a:lnTo>
                  <a:pt x="381993" y="7365499"/>
                </a:lnTo>
                <a:lnTo>
                  <a:pt x="9189" y="7365499"/>
                </a:lnTo>
                <a:cubicBezTo>
                  <a:pt x="3938" y="7365499"/>
                  <a:pt x="0" y="7369438"/>
                  <a:pt x="0" y="7374688"/>
                </a:cubicBezTo>
                <a:cubicBezTo>
                  <a:pt x="0" y="7379939"/>
                  <a:pt x="3938" y="7383877"/>
                  <a:pt x="9189" y="7383877"/>
                </a:cubicBezTo>
                <a:lnTo>
                  <a:pt x="381993" y="7383877"/>
                </a:lnTo>
                <a:lnTo>
                  <a:pt x="381993" y="7801312"/>
                </a:lnTo>
                <a:cubicBezTo>
                  <a:pt x="381993" y="7806563"/>
                  <a:pt x="385931" y="7810501"/>
                  <a:pt x="391181" y="7810501"/>
                </a:cubicBezTo>
                <a:cubicBezTo>
                  <a:pt x="396432" y="7810501"/>
                  <a:pt x="400370" y="7806563"/>
                  <a:pt x="400370" y="7801312"/>
                </a:cubicBezTo>
                <a:lnTo>
                  <a:pt x="400370" y="7383877"/>
                </a:lnTo>
                <a:lnTo>
                  <a:pt x="790239" y="7383877"/>
                </a:lnTo>
                <a:lnTo>
                  <a:pt x="790239" y="7801312"/>
                </a:lnTo>
                <a:cubicBezTo>
                  <a:pt x="790239" y="7806563"/>
                  <a:pt x="794177" y="7810501"/>
                  <a:pt x="799428" y="7810501"/>
                </a:cubicBezTo>
                <a:cubicBezTo>
                  <a:pt x="804679" y="7810501"/>
                  <a:pt x="808617" y="7806563"/>
                  <a:pt x="808617" y="7801312"/>
                </a:cubicBezTo>
                <a:lnTo>
                  <a:pt x="808617" y="7383877"/>
                </a:lnTo>
                <a:lnTo>
                  <a:pt x="1198485" y="7383877"/>
                </a:lnTo>
                <a:lnTo>
                  <a:pt x="1198485" y="7801312"/>
                </a:lnTo>
                <a:cubicBezTo>
                  <a:pt x="1198485" y="7806563"/>
                  <a:pt x="1202424" y="7810501"/>
                  <a:pt x="1207674" y="7810501"/>
                </a:cubicBezTo>
                <a:cubicBezTo>
                  <a:pt x="1212925" y="7810501"/>
                  <a:pt x="1216863" y="7806563"/>
                  <a:pt x="1216863" y="7801312"/>
                </a:cubicBezTo>
                <a:lnTo>
                  <a:pt x="1216863" y="7383877"/>
                </a:lnTo>
                <a:lnTo>
                  <a:pt x="1606732" y="7383877"/>
                </a:lnTo>
                <a:lnTo>
                  <a:pt x="1606732" y="7801312"/>
                </a:lnTo>
                <a:cubicBezTo>
                  <a:pt x="1606732" y="7806563"/>
                  <a:pt x="1610670" y="7810501"/>
                  <a:pt x="1615921" y="7810501"/>
                </a:cubicBezTo>
                <a:cubicBezTo>
                  <a:pt x="1621171" y="7810501"/>
                  <a:pt x="1625110" y="7806563"/>
                  <a:pt x="1625110" y="7801312"/>
                </a:cubicBezTo>
                <a:lnTo>
                  <a:pt x="1625110" y="7383877"/>
                </a:lnTo>
                <a:lnTo>
                  <a:pt x="2014978" y="7383877"/>
                </a:lnTo>
                <a:lnTo>
                  <a:pt x="2014978" y="7801312"/>
                </a:lnTo>
                <a:cubicBezTo>
                  <a:pt x="2014978" y="7806563"/>
                  <a:pt x="2018916" y="7810501"/>
                  <a:pt x="2024167" y="7810501"/>
                </a:cubicBezTo>
                <a:cubicBezTo>
                  <a:pt x="2029418" y="7810501"/>
                  <a:pt x="2033356" y="7806563"/>
                  <a:pt x="2033356" y="7801312"/>
                </a:cubicBezTo>
                <a:lnTo>
                  <a:pt x="2033356" y="7383877"/>
                </a:lnTo>
                <a:lnTo>
                  <a:pt x="2423225" y="7383877"/>
                </a:lnTo>
                <a:lnTo>
                  <a:pt x="2423225" y="7801312"/>
                </a:lnTo>
                <a:cubicBezTo>
                  <a:pt x="2423225" y="7806563"/>
                  <a:pt x="2427163" y="7810501"/>
                  <a:pt x="2432414" y="7810501"/>
                </a:cubicBezTo>
                <a:cubicBezTo>
                  <a:pt x="2437664" y="7810501"/>
                  <a:pt x="2441602" y="7806563"/>
                  <a:pt x="2441602" y="7801312"/>
                </a:cubicBezTo>
                <a:lnTo>
                  <a:pt x="2441602" y="7383877"/>
                </a:lnTo>
                <a:lnTo>
                  <a:pt x="2831471" y="7383877"/>
                </a:lnTo>
                <a:lnTo>
                  <a:pt x="2831471" y="7801312"/>
                </a:lnTo>
                <a:cubicBezTo>
                  <a:pt x="2831471" y="7806563"/>
                  <a:pt x="2835409" y="7810501"/>
                  <a:pt x="2840660" y="7810501"/>
                </a:cubicBezTo>
                <a:cubicBezTo>
                  <a:pt x="2845911" y="7810501"/>
                  <a:pt x="2849849" y="7806563"/>
                  <a:pt x="2849849" y="7801312"/>
                </a:cubicBezTo>
                <a:lnTo>
                  <a:pt x="2849849" y="7383877"/>
                </a:lnTo>
                <a:lnTo>
                  <a:pt x="3239718" y="7383877"/>
                </a:lnTo>
                <a:lnTo>
                  <a:pt x="3239718" y="7801312"/>
                </a:lnTo>
                <a:cubicBezTo>
                  <a:pt x="3239718" y="7806563"/>
                  <a:pt x="3243655" y="7810501"/>
                  <a:pt x="3248907" y="7810501"/>
                </a:cubicBezTo>
                <a:cubicBezTo>
                  <a:pt x="3254157" y="7810501"/>
                  <a:pt x="3258095" y="7806563"/>
                  <a:pt x="3258095" y="7801312"/>
                </a:cubicBezTo>
                <a:lnTo>
                  <a:pt x="3258095" y="7383877"/>
                </a:lnTo>
                <a:lnTo>
                  <a:pt x="3646651" y="7383877"/>
                </a:lnTo>
                <a:lnTo>
                  <a:pt x="3646651" y="7801312"/>
                </a:lnTo>
                <a:cubicBezTo>
                  <a:pt x="3646651" y="7806563"/>
                  <a:pt x="3650589" y="7810501"/>
                  <a:pt x="3655840" y="7810501"/>
                </a:cubicBezTo>
                <a:cubicBezTo>
                  <a:pt x="3661091" y="7810501"/>
                  <a:pt x="3665029" y="7806563"/>
                  <a:pt x="3665029" y="7801312"/>
                </a:cubicBezTo>
                <a:lnTo>
                  <a:pt x="3665029" y="7383877"/>
                </a:lnTo>
                <a:lnTo>
                  <a:pt x="4054898" y="7383877"/>
                </a:lnTo>
                <a:lnTo>
                  <a:pt x="4054898" y="7801312"/>
                </a:lnTo>
                <a:cubicBezTo>
                  <a:pt x="4054898" y="7806563"/>
                  <a:pt x="4058836" y="7810501"/>
                  <a:pt x="4064086" y="7810501"/>
                </a:cubicBezTo>
                <a:cubicBezTo>
                  <a:pt x="4069337" y="7810501"/>
                  <a:pt x="4073275" y="7806563"/>
                  <a:pt x="4073275" y="7801312"/>
                </a:cubicBezTo>
                <a:lnTo>
                  <a:pt x="4073275" y="7383877"/>
                </a:lnTo>
                <a:lnTo>
                  <a:pt x="4463144" y="7383877"/>
                </a:lnTo>
                <a:lnTo>
                  <a:pt x="4463144" y="7801312"/>
                </a:lnTo>
                <a:cubicBezTo>
                  <a:pt x="4463144" y="7806563"/>
                  <a:pt x="4467082" y="7810501"/>
                  <a:pt x="4472333" y="7810501"/>
                </a:cubicBezTo>
                <a:cubicBezTo>
                  <a:pt x="4477584" y="7810501"/>
                  <a:pt x="4481522" y="7806563"/>
                  <a:pt x="4481522" y="7801312"/>
                </a:cubicBezTo>
                <a:lnTo>
                  <a:pt x="4481522" y="7383877"/>
                </a:lnTo>
                <a:lnTo>
                  <a:pt x="4871390" y="7383877"/>
                </a:lnTo>
                <a:lnTo>
                  <a:pt x="4871390" y="7801312"/>
                </a:lnTo>
                <a:cubicBezTo>
                  <a:pt x="4871390" y="7806563"/>
                  <a:pt x="4875329" y="7810501"/>
                  <a:pt x="4880579" y="7810501"/>
                </a:cubicBezTo>
                <a:cubicBezTo>
                  <a:pt x="4885830" y="7810501"/>
                  <a:pt x="4889768" y="7806563"/>
                  <a:pt x="4889768" y="7801312"/>
                </a:cubicBezTo>
                <a:lnTo>
                  <a:pt x="4889768" y="7383877"/>
                </a:lnTo>
                <a:lnTo>
                  <a:pt x="5279637" y="7383877"/>
                </a:lnTo>
                <a:lnTo>
                  <a:pt x="5279637" y="7801312"/>
                </a:lnTo>
                <a:cubicBezTo>
                  <a:pt x="5279637" y="7806563"/>
                  <a:pt x="5283575" y="7810501"/>
                  <a:pt x="5288826" y="7810501"/>
                </a:cubicBezTo>
                <a:cubicBezTo>
                  <a:pt x="5294077" y="7810501"/>
                  <a:pt x="5298014" y="7806563"/>
                  <a:pt x="5298014" y="7801312"/>
                </a:cubicBezTo>
                <a:lnTo>
                  <a:pt x="5298014" y="7383877"/>
                </a:lnTo>
                <a:lnTo>
                  <a:pt x="5687883" y="7383877"/>
                </a:lnTo>
                <a:lnTo>
                  <a:pt x="5687883" y="7801312"/>
                </a:lnTo>
                <a:cubicBezTo>
                  <a:pt x="5687883" y="7806563"/>
                  <a:pt x="5691821" y="7810501"/>
                  <a:pt x="5697072" y="7810501"/>
                </a:cubicBezTo>
                <a:cubicBezTo>
                  <a:pt x="5702323" y="7810501"/>
                  <a:pt x="5706261" y="7806563"/>
                  <a:pt x="5706261" y="7801312"/>
                </a:cubicBezTo>
                <a:lnTo>
                  <a:pt x="5706261" y="7383877"/>
                </a:lnTo>
                <a:lnTo>
                  <a:pt x="6096130" y="7383877"/>
                </a:lnTo>
                <a:lnTo>
                  <a:pt x="6096130" y="7801312"/>
                </a:lnTo>
                <a:cubicBezTo>
                  <a:pt x="6096130" y="7806563"/>
                  <a:pt x="6100068" y="7810501"/>
                  <a:pt x="6105318" y="7810501"/>
                </a:cubicBezTo>
                <a:cubicBezTo>
                  <a:pt x="6110570" y="7810501"/>
                  <a:pt x="6114507" y="7806563"/>
                  <a:pt x="6114507" y="7801312"/>
                </a:cubicBezTo>
                <a:lnTo>
                  <a:pt x="6114507" y="7383877"/>
                </a:lnTo>
                <a:lnTo>
                  <a:pt x="6504376" y="7383877"/>
                </a:lnTo>
                <a:lnTo>
                  <a:pt x="6504376" y="7801312"/>
                </a:lnTo>
                <a:cubicBezTo>
                  <a:pt x="6504376" y="7806563"/>
                  <a:pt x="6508314" y="7810501"/>
                  <a:pt x="6513565" y="7810501"/>
                </a:cubicBezTo>
                <a:cubicBezTo>
                  <a:pt x="6518816" y="7810501"/>
                  <a:pt x="6522753" y="7806563"/>
                  <a:pt x="6522753" y="7801312"/>
                </a:cubicBezTo>
                <a:lnTo>
                  <a:pt x="6522753" y="7383877"/>
                </a:lnTo>
                <a:lnTo>
                  <a:pt x="6912622" y="7383877"/>
                </a:lnTo>
                <a:lnTo>
                  <a:pt x="6912622" y="7801312"/>
                </a:lnTo>
                <a:cubicBezTo>
                  <a:pt x="6912622" y="7806563"/>
                  <a:pt x="6916560" y="7810501"/>
                  <a:pt x="6921811" y="7810501"/>
                </a:cubicBezTo>
                <a:cubicBezTo>
                  <a:pt x="6927062" y="7810501"/>
                  <a:pt x="6931000" y="7806563"/>
                  <a:pt x="6931000" y="7801312"/>
                </a:cubicBezTo>
                <a:lnTo>
                  <a:pt x="6931000" y="7383877"/>
                </a:lnTo>
                <a:lnTo>
                  <a:pt x="7320869" y="7383877"/>
                </a:lnTo>
                <a:lnTo>
                  <a:pt x="7320869" y="7801312"/>
                </a:lnTo>
                <a:cubicBezTo>
                  <a:pt x="7320869" y="7806563"/>
                  <a:pt x="7324807" y="7810501"/>
                  <a:pt x="7330057" y="7810501"/>
                </a:cubicBezTo>
                <a:cubicBezTo>
                  <a:pt x="7335309" y="7810501"/>
                  <a:pt x="7339246" y="7806563"/>
                  <a:pt x="7339246" y="7801312"/>
                </a:cubicBezTo>
                <a:lnTo>
                  <a:pt x="7339246" y="7383877"/>
                </a:lnTo>
                <a:lnTo>
                  <a:pt x="7764558" y="7383877"/>
                </a:lnTo>
                <a:lnTo>
                  <a:pt x="7764558" y="7801312"/>
                </a:lnTo>
                <a:cubicBezTo>
                  <a:pt x="7764558" y="7806563"/>
                  <a:pt x="7768496" y="7810501"/>
                  <a:pt x="7773747" y="7810501"/>
                </a:cubicBezTo>
                <a:cubicBezTo>
                  <a:pt x="7778997" y="7810501"/>
                  <a:pt x="7782935" y="7806563"/>
                  <a:pt x="7782935" y="7801312"/>
                </a:cubicBezTo>
                <a:lnTo>
                  <a:pt x="7782935" y="7383877"/>
                </a:lnTo>
                <a:lnTo>
                  <a:pt x="7801313" y="7383877"/>
                </a:lnTo>
                <a:lnTo>
                  <a:pt x="8171492" y="7383877"/>
                </a:lnTo>
                <a:lnTo>
                  <a:pt x="8171492" y="7801312"/>
                </a:lnTo>
                <a:cubicBezTo>
                  <a:pt x="8171492" y="7806563"/>
                  <a:pt x="8175430" y="7810501"/>
                  <a:pt x="8180681" y="7810501"/>
                </a:cubicBezTo>
                <a:cubicBezTo>
                  <a:pt x="8185931" y="7810501"/>
                  <a:pt x="8189869" y="7806563"/>
                  <a:pt x="8189869" y="7801312"/>
                </a:cubicBezTo>
                <a:lnTo>
                  <a:pt x="8189869" y="7383877"/>
                </a:lnTo>
                <a:lnTo>
                  <a:pt x="8579738" y="7383877"/>
                </a:lnTo>
                <a:lnTo>
                  <a:pt x="8579738" y="7801312"/>
                </a:lnTo>
                <a:cubicBezTo>
                  <a:pt x="8579738" y="7806563"/>
                  <a:pt x="8583676" y="7810501"/>
                  <a:pt x="8588927" y="7810501"/>
                </a:cubicBezTo>
                <a:cubicBezTo>
                  <a:pt x="8594178" y="7810501"/>
                  <a:pt x="8598116" y="7806563"/>
                  <a:pt x="8598116" y="7801312"/>
                </a:cubicBezTo>
                <a:lnTo>
                  <a:pt x="8598116" y="7383877"/>
                </a:lnTo>
                <a:lnTo>
                  <a:pt x="8987985" y="7383877"/>
                </a:lnTo>
                <a:lnTo>
                  <a:pt x="8987985" y="7801312"/>
                </a:lnTo>
                <a:cubicBezTo>
                  <a:pt x="8987985" y="7806563"/>
                  <a:pt x="8991922" y="7810501"/>
                  <a:pt x="8997173" y="7810501"/>
                </a:cubicBezTo>
                <a:cubicBezTo>
                  <a:pt x="9002424" y="7810501"/>
                  <a:pt x="9006362" y="7806563"/>
                  <a:pt x="9006362" y="7801312"/>
                </a:cubicBezTo>
                <a:lnTo>
                  <a:pt x="9006362" y="7383877"/>
                </a:lnTo>
                <a:lnTo>
                  <a:pt x="9396231" y="7383877"/>
                </a:lnTo>
                <a:lnTo>
                  <a:pt x="9396231" y="7801312"/>
                </a:lnTo>
                <a:cubicBezTo>
                  <a:pt x="9396231" y="7806563"/>
                  <a:pt x="9400169" y="7810501"/>
                  <a:pt x="9405420" y="7810501"/>
                </a:cubicBezTo>
                <a:cubicBezTo>
                  <a:pt x="9410670" y="7810501"/>
                  <a:pt x="9414609" y="7806563"/>
                  <a:pt x="9414609" y="7801312"/>
                </a:cubicBezTo>
                <a:lnTo>
                  <a:pt x="9414609" y="7383877"/>
                </a:lnTo>
                <a:lnTo>
                  <a:pt x="9804477" y="7383877"/>
                </a:lnTo>
                <a:lnTo>
                  <a:pt x="9804477" y="7801312"/>
                </a:lnTo>
                <a:cubicBezTo>
                  <a:pt x="9804477" y="7806563"/>
                  <a:pt x="9808415" y="7810501"/>
                  <a:pt x="9813666" y="7810501"/>
                </a:cubicBezTo>
                <a:cubicBezTo>
                  <a:pt x="9818917" y="7810501"/>
                  <a:pt x="9822855" y="7806563"/>
                  <a:pt x="9822855" y="7801312"/>
                </a:cubicBezTo>
                <a:lnTo>
                  <a:pt x="9822855" y="7383877"/>
                </a:lnTo>
                <a:lnTo>
                  <a:pt x="10212724" y="7383877"/>
                </a:lnTo>
                <a:lnTo>
                  <a:pt x="10212724" y="7801312"/>
                </a:lnTo>
                <a:cubicBezTo>
                  <a:pt x="10212724" y="7806563"/>
                  <a:pt x="10216662" y="7810501"/>
                  <a:pt x="10221913" y="7810501"/>
                </a:cubicBezTo>
                <a:cubicBezTo>
                  <a:pt x="10227163" y="7810501"/>
                  <a:pt x="10231101" y="7806563"/>
                  <a:pt x="10231101" y="7801312"/>
                </a:cubicBezTo>
                <a:lnTo>
                  <a:pt x="10231101" y="7383877"/>
                </a:lnTo>
                <a:lnTo>
                  <a:pt x="10620970" y="7383877"/>
                </a:lnTo>
                <a:lnTo>
                  <a:pt x="10620970" y="7801312"/>
                </a:lnTo>
                <a:cubicBezTo>
                  <a:pt x="10620970" y="7806563"/>
                  <a:pt x="10624908" y="7810501"/>
                  <a:pt x="10630159" y="7810501"/>
                </a:cubicBezTo>
                <a:cubicBezTo>
                  <a:pt x="10635410" y="7810501"/>
                  <a:pt x="10639348" y="7806563"/>
                  <a:pt x="10639348" y="7801312"/>
                </a:cubicBezTo>
                <a:lnTo>
                  <a:pt x="10639348" y="7383877"/>
                </a:lnTo>
                <a:lnTo>
                  <a:pt x="11029217" y="7383877"/>
                </a:lnTo>
                <a:lnTo>
                  <a:pt x="11029217" y="7801312"/>
                </a:lnTo>
                <a:cubicBezTo>
                  <a:pt x="11029217" y="7806563"/>
                  <a:pt x="11033154" y="7810501"/>
                  <a:pt x="11038405" y="7810501"/>
                </a:cubicBezTo>
                <a:cubicBezTo>
                  <a:pt x="11043656" y="7810501"/>
                  <a:pt x="11047594" y="7806563"/>
                  <a:pt x="11047594" y="7801312"/>
                </a:cubicBezTo>
                <a:lnTo>
                  <a:pt x="11047594" y="7383877"/>
                </a:lnTo>
                <a:lnTo>
                  <a:pt x="11437463" y="7383877"/>
                </a:lnTo>
                <a:lnTo>
                  <a:pt x="11437463" y="7801312"/>
                </a:lnTo>
                <a:cubicBezTo>
                  <a:pt x="11437463" y="7806563"/>
                  <a:pt x="11441401" y="7810501"/>
                  <a:pt x="11446652" y="7810501"/>
                </a:cubicBezTo>
                <a:cubicBezTo>
                  <a:pt x="11451902" y="7810501"/>
                  <a:pt x="11455841" y="7806563"/>
                  <a:pt x="11455841" y="7801312"/>
                </a:cubicBezTo>
                <a:lnTo>
                  <a:pt x="11455841" y="7383877"/>
                </a:lnTo>
                <a:lnTo>
                  <a:pt x="11845709" y="7383877"/>
                </a:lnTo>
                <a:lnTo>
                  <a:pt x="11845709" y="7801312"/>
                </a:lnTo>
                <a:cubicBezTo>
                  <a:pt x="11845709" y="7806563"/>
                  <a:pt x="11849647" y="7810501"/>
                  <a:pt x="11854898" y="7810501"/>
                </a:cubicBezTo>
                <a:cubicBezTo>
                  <a:pt x="11860149" y="7810501"/>
                  <a:pt x="11864087" y="7806563"/>
                  <a:pt x="11864087" y="7801312"/>
                </a:cubicBezTo>
                <a:lnTo>
                  <a:pt x="11864087" y="7383877"/>
                </a:lnTo>
                <a:lnTo>
                  <a:pt x="12253956" y="7383877"/>
                </a:lnTo>
                <a:lnTo>
                  <a:pt x="12253956" y="7801312"/>
                </a:lnTo>
                <a:cubicBezTo>
                  <a:pt x="12253956" y="7806563"/>
                  <a:pt x="12257894" y="7810501"/>
                  <a:pt x="12263145" y="7810501"/>
                </a:cubicBezTo>
                <a:cubicBezTo>
                  <a:pt x="12268395" y="7810501"/>
                  <a:pt x="12272333" y="7806563"/>
                  <a:pt x="12272333" y="7801312"/>
                </a:cubicBezTo>
                <a:lnTo>
                  <a:pt x="12272333" y="7383877"/>
                </a:lnTo>
                <a:lnTo>
                  <a:pt x="12662202" y="7383877"/>
                </a:lnTo>
                <a:lnTo>
                  <a:pt x="12662202" y="7801312"/>
                </a:lnTo>
                <a:cubicBezTo>
                  <a:pt x="12662202" y="7806563"/>
                  <a:pt x="12666140" y="7810501"/>
                  <a:pt x="12671391" y="7810501"/>
                </a:cubicBezTo>
                <a:cubicBezTo>
                  <a:pt x="12676642" y="7810501"/>
                  <a:pt x="12680580" y="7806563"/>
                  <a:pt x="12680580" y="7801312"/>
                </a:cubicBezTo>
                <a:lnTo>
                  <a:pt x="12680580" y="7383877"/>
                </a:lnTo>
                <a:lnTo>
                  <a:pt x="13070449" y="7383877"/>
                </a:lnTo>
                <a:lnTo>
                  <a:pt x="13070449" y="7801312"/>
                </a:lnTo>
                <a:cubicBezTo>
                  <a:pt x="13070449" y="7806563"/>
                  <a:pt x="13074386" y="7810501"/>
                  <a:pt x="13079637" y="7810501"/>
                </a:cubicBezTo>
                <a:cubicBezTo>
                  <a:pt x="13084888" y="7810501"/>
                  <a:pt x="13088826" y="7806563"/>
                  <a:pt x="13088826" y="7801312"/>
                </a:cubicBezTo>
                <a:lnTo>
                  <a:pt x="13088826" y="7383877"/>
                </a:lnTo>
                <a:lnTo>
                  <a:pt x="13478695" y="7383877"/>
                </a:lnTo>
                <a:lnTo>
                  <a:pt x="13478695" y="7801312"/>
                </a:lnTo>
                <a:cubicBezTo>
                  <a:pt x="13478695" y="7806563"/>
                  <a:pt x="13482633" y="7810501"/>
                  <a:pt x="13487883" y="7810501"/>
                </a:cubicBezTo>
                <a:cubicBezTo>
                  <a:pt x="13493134" y="7810501"/>
                  <a:pt x="13497073" y="7806563"/>
                  <a:pt x="13497073" y="7801312"/>
                </a:cubicBezTo>
                <a:lnTo>
                  <a:pt x="13497073" y="7383877"/>
                </a:lnTo>
                <a:lnTo>
                  <a:pt x="13886941" y="7383877"/>
                </a:lnTo>
                <a:lnTo>
                  <a:pt x="13886941" y="7801312"/>
                </a:lnTo>
                <a:cubicBezTo>
                  <a:pt x="13886941" y="7806563"/>
                  <a:pt x="13890879" y="7810501"/>
                  <a:pt x="13896131" y="7810501"/>
                </a:cubicBezTo>
                <a:cubicBezTo>
                  <a:pt x="13901380" y="7810501"/>
                  <a:pt x="13905319" y="7806563"/>
                  <a:pt x="13905319" y="7801312"/>
                </a:cubicBezTo>
                <a:lnTo>
                  <a:pt x="13905319" y="7383877"/>
                </a:lnTo>
                <a:lnTo>
                  <a:pt x="14295187" y="7383877"/>
                </a:lnTo>
                <a:lnTo>
                  <a:pt x="14295187" y="7801312"/>
                </a:lnTo>
                <a:cubicBezTo>
                  <a:pt x="14295187" y="7806563"/>
                  <a:pt x="14299126" y="7810501"/>
                  <a:pt x="14304377" y="7810501"/>
                </a:cubicBezTo>
                <a:cubicBezTo>
                  <a:pt x="14309628" y="7810501"/>
                  <a:pt x="14313565" y="7806563"/>
                  <a:pt x="14313565" y="7801312"/>
                </a:cubicBezTo>
                <a:lnTo>
                  <a:pt x="14313565" y="7383877"/>
                </a:lnTo>
                <a:lnTo>
                  <a:pt x="14703434" y="7383877"/>
                </a:lnTo>
                <a:lnTo>
                  <a:pt x="14703434" y="7801312"/>
                </a:lnTo>
                <a:cubicBezTo>
                  <a:pt x="14703434" y="7806563"/>
                  <a:pt x="14707372" y="7810501"/>
                  <a:pt x="14712623" y="7810501"/>
                </a:cubicBezTo>
                <a:cubicBezTo>
                  <a:pt x="14717874" y="7810501"/>
                  <a:pt x="14721811" y="7806563"/>
                  <a:pt x="14721811" y="7801312"/>
                </a:cubicBezTo>
                <a:lnTo>
                  <a:pt x="14721811" y="7383877"/>
                </a:lnTo>
                <a:lnTo>
                  <a:pt x="15123495" y="7383877"/>
                </a:lnTo>
                <a:cubicBezTo>
                  <a:pt x="15128745" y="7383877"/>
                  <a:pt x="15132683" y="7379939"/>
                  <a:pt x="15132683" y="7374688"/>
                </a:cubicBezTo>
                <a:cubicBezTo>
                  <a:pt x="15132683" y="7369438"/>
                  <a:pt x="15128745" y="7365499"/>
                  <a:pt x="15123495" y="7365499"/>
                </a:cubicBezTo>
                <a:lnTo>
                  <a:pt x="14721811" y="7365499"/>
                </a:lnTo>
                <a:lnTo>
                  <a:pt x="14721811" y="6975631"/>
                </a:lnTo>
                <a:lnTo>
                  <a:pt x="15123495" y="6975631"/>
                </a:lnTo>
                <a:cubicBezTo>
                  <a:pt x="15128745" y="6975631"/>
                  <a:pt x="15132683" y="6971693"/>
                  <a:pt x="15132683" y="6966442"/>
                </a:cubicBezTo>
                <a:cubicBezTo>
                  <a:pt x="15132683" y="6961191"/>
                  <a:pt x="15128745" y="6957253"/>
                  <a:pt x="15123495" y="6957253"/>
                </a:cubicBezTo>
                <a:lnTo>
                  <a:pt x="14721811" y="6957253"/>
                </a:lnTo>
                <a:lnTo>
                  <a:pt x="14721811" y="6567384"/>
                </a:lnTo>
                <a:lnTo>
                  <a:pt x="15123495" y="6567384"/>
                </a:lnTo>
                <a:cubicBezTo>
                  <a:pt x="15128745" y="6567384"/>
                  <a:pt x="15132683" y="6563446"/>
                  <a:pt x="15132683" y="6558196"/>
                </a:cubicBezTo>
                <a:cubicBezTo>
                  <a:pt x="15132683" y="6552945"/>
                  <a:pt x="15128745" y="6549007"/>
                  <a:pt x="15123495" y="6549007"/>
                </a:cubicBezTo>
                <a:lnTo>
                  <a:pt x="14721811" y="6549007"/>
                </a:lnTo>
                <a:lnTo>
                  <a:pt x="14721811" y="6159138"/>
                </a:lnTo>
                <a:lnTo>
                  <a:pt x="15123495" y="6159138"/>
                </a:lnTo>
                <a:cubicBezTo>
                  <a:pt x="15128745" y="6159138"/>
                  <a:pt x="15132683" y="6155200"/>
                  <a:pt x="15132683" y="6149949"/>
                </a:cubicBezTo>
                <a:cubicBezTo>
                  <a:pt x="15132683" y="6144699"/>
                  <a:pt x="15128745" y="6140760"/>
                  <a:pt x="15123495" y="6140760"/>
                </a:cubicBezTo>
                <a:lnTo>
                  <a:pt x="14721811" y="6140760"/>
                </a:lnTo>
                <a:lnTo>
                  <a:pt x="14721811" y="5750892"/>
                </a:lnTo>
                <a:lnTo>
                  <a:pt x="15123495" y="5750892"/>
                </a:lnTo>
                <a:cubicBezTo>
                  <a:pt x="15128745" y="5750892"/>
                  <a:pt x="15132683" y="5746954"/>
                  <a:pt x="15132683" y="5741703"/>
                </a:cubicBezTo>
                <a:cubicBezTo>
                  <a:pt x="15132683" y="5736452"/>
                  <a:pt x="15128745" y="5732514"/>
                  <a:pt x="15123495" y="5732514"/>
                </a:cubicBezTo>
                <a:lnTo>
                  <a:pt x="14721811" y="5732514"/>
                </a:lnTo>
                <a:lnTo>
                  <a:pt x="14721811" y="5342645"/>
                </a:lnTo>
                <a:lnTo>
                  <a:pt x="15123495" y="5342645"/>
                </a:lnTo>
                <a:cubicBezTo>
                  <a:pt x="15128745" y="5342645"/>
                  <a:pt x="15132683" y="5338708"/>
                  <a:pt x="15132683" y="5333456"/>
                </a:cubicBezTo>
                <a:cubicBezTo>
                  <a:pt x="15132683" y="5328206"/>
                  <a:pt x="15128745" y="5324268"/>
                  <a:pt x="15123495" y="5324268"/>
                </a:cubicBezTo>
                <a:lnTo>
                  <a:pt x="14721811" y="5324268"/>
                </a:lnTo>
                <a:lnTo>
                  <a:pt x="14721811" y="4934399"/>
                </a:lnTo>
                <a:lnTo>
                  <a:pt x="15123495" y="4934399"/>
                </a:lnTo>
                <a:cubicBezTo>
                  <a:pt x="15128745" y="4934399"/>
                  <a:pt x="15132683" y="4930461"/>
                  <a:pt x="15132683" y="4925210"/>
                </a:cubicBezTo>
                <a:cubicBezTo>
                  <a:pt x="15132683" y="4919959"/>
                  <a:pt x="15128745" y="4916021"/>
                  <a:pt x="15123495" y="4916021"/>
                </a:cubicBezTo>
                <a:lnTo>
                  <a:pt x="14721811" y="4916021"/>
                </a:lnTo>
                <a:lnTo>
                  <a:pt x="14721811" y="4526153"/>
                </a:lnTo>
                <a:lnTo>
                  <a:pt x="15123495" y="4526153"/>
                </a:lnTo>
                <a:cubicBezTo>
                  <a:pt x="15128745" y="4526153"/>
                  <a:pt x="15132683" y="4522215"/>
                  <a:pt x="15132683" y="4516964"/>
                </a:cubicBezTo>
                <a:cubicBezTo>
                  <a:pt x="15132683" y="4511713"/>
                  <a:pt x="15128745" y="4507775"/>
                  <a:pt x="15123495" y="4507775"/>
                </a:cubicBezTo>
                <a:lnTo>
                  <a:pt x="14721811" y="4507775"/>
                </a:lnTo>
                <a:lnTo>
                  <a:pt x="14721811" y="4117906"/>
                </a:lnTo>
                <a:lnTo>
                  <a:pt x="15123495" y="4117906"/>
                </a:lnTo>
                <a:cubicBezTo>
                  <a:pt x="15128745" y="4117906"/>
                  <a:pt x="15132683" y="4113968"/>
                  <a:pt x="15132683" y="4108717"/>
                </a:cubicBezTo>
                <a:cubicBezTo>
                  <a:pt x="15132683" y="4103467"/>
                  <a:pt x="15128745" y="4099528"/>
                  <a:pt x="15123495" y="4099528"/>
                </a:cubicBezTo>
                <a:lnTo>
                  <a:pt x="14721811" y="4099528"/>
                </a:lnTo>
                <a:lnTo>
                  <a:pt x="14721811" y="3709660"/>
                </a:lnTo>
                <a:lnTo>
                  <a:pt x="15123495" y="3709660"/>
                </a:lnTo>
                <a:cubicBezTo>
                  <a:pt x="15128745" y="3709660"/>
                  <a:pt x="15132683" y="3705722"/>
                  <a:pt x="15132683" y="3700471"/>
                </a:cubicBezTo>
                <a:cubicBezTo>
                  <a:pt x="15132683" y="3695220"/>
                  <a:pt x="15128745" y="3691282"/>
                  <a:pt x="15123495" y="3691282"/>
                </a:cubicBezTo>
                <a:lnTo>
                  <a:pt x="14721811" y="3691282"/>
                </a:lnTo>
                <a:lnTo>
                  <a:pt x="14721811" y="3301414"/>
                </a:lnTo>
                <a:lnTo>
                  <a:pt x="15123495" y="3301414"/>
                </a:lnTo>
                <a:cubicBezTo>
                  <a:pt x="15128745" y="3301414"/>
                  <a:pt x="15132683" y="3297475"/>
                  <a:pt x="15132683" y="3292225"/>
                </a:cubicBezTo>
                <a:cubicBezTo>
                  <a:pt x="15132683" y="3286974"/>
                  <a:pt x="15128745" y="3283036"/>
                  <a:pt x="15123495" y="3283036"/>
                </a:cubicBezTo>
                <a:lnTo>
                  <a:pt x="14721811" y="3283036"/>
                </a:lnTo>
                <a:lnTo>
                  <a:pt x="14721811" y="2893167"/>
                </a:lnTo>
                <a:lnTo>
                  <a:pt x="15123495" y="2893167"/>
                </a:lnTo>
                <a:cubicBezTo>
                  <a:pt x="15128745" y="2893167"/>
                  <a:pt x="15132683" y="2889229"/>
                  <a:pt x="15132683" y="2883978"/>
                </a:cubicBezTo>
                <a:cubicBezTo>
                  <a:pt x="15132683" y="2878728"/>
                  <a:pt x="15128745" y="2874790"/>
                  <a:pt x="15123495" y="2874790"/>
                </a:cubicBezTo>
                <a:lnTo>
                  <a:pt x="14721811" y="2874790"/>
                </a:lnTo>
                <a:lnTo>
                  <a:pt x="14721811" y="2484921"/>
                </a:lnTo>
                <a:lnTo>
                  <a:pt x="15123495" y="2484921"/>
                </a:lnTo>
                <a:cubicBezTo>
                  <a:pt x="15128745" y="2484921"/>
                  <a:pt x="15132683" y="2480983"/>
                  <a:pt x="15132683" y="2475732"/>
                </a:cubicBezTo>
                <a:cubicBezTo>
                  <a:pt x="15132683" y="2470481"/>
                  <a:pt x="15128745" y="2466543"/>
                  <a:pt x="15123495" y="2466543"/>
                </a:cubicBezTo>
                <a:lnTo>
                  <a:pt x="14721811" y="2466543"/>
                </a:lnTo>
                <a:lnTo>
                  <a:pt x="14721811" y="2076674"/>
                </a:lnTo>
                <a:lnTo>
                  <a:pt x="15123495" y="2076674"/>
                </a:lnTo>
                <a:cubicBezTo>
                  <a:pt x="15128745" y="2076674"/>
                  <a:pt x="15132683" y="2072736"/>
                  <a:pt x="15132683" y="2067486"/>
                </a:cubicBezTo>
                <a:cubicBezTo>
                  <a:pt x="15132683" y="2062235"/>
                  <a:pt x="15128745" y="2058297"/>
                  <a:pt x="15123495" y="2058297"/>
                </a:cubicBezTo>
                <a:lnTo>
                  <a:pt x="14721811" y="2058297"/>
                </a:lnTo>
                <a:lnTo>
                  <a:pt x="14721811" y="1668428"/>
                </a:lnTo>
                <a:lnTo>
                  <a:pt x="15123495" y="1668428"/>
                </a:lnTo>
                <a:cubicBezTo>
                  <a:pt x="15128745" y="1668428"/>
                  <a:pt x="15132683" y="1664490"/>
                  <a:pt x="15132683" y="1659239"/>
                </a:cubicBezTo>
                <a:cubicBezTo>
                  <a:pt x="15132683" y="1653989"/>
                  <a:pt x="15128745" y="1650050"/>
                  <a:pt x="15123495" y="1650050"/>
                </a:cubicBezTo>
                <a:lnTo>
                  <a:pt x="14721811" y="1650050"/>
                </a:lnTo>
                <a:lnTo>
                  <a:pt x="14721811" y="1261494"/>
                </a:lnTo>
                <a:lnTo>
                  <a:pt x="15123495" y="1261494"/>
                </a:lnTo>
                <a:cubicBezTo>
                  <a:pt x="15128745" y="1261494"/>
                  <a:pt x="15132683" y="1257556"/>
                  <a:pt x="15132683" y="1252306"/>
                </a:cubicBezTo>
                <a:cubicBezTo>
                  <a:pt x="15132683" y="1247055"/>
                  <a:pt x="15128745" y="1243117"/>
                  <a:pt x="15123495" y="1243117"/>
                </a:cubicBezTo>
                <a:lnTo>
                  <a:pt x="14721811" y="1243117"/>
                </a:lnTo>
                <a:lnTo>
                  <a:pt x="14721811" y="854561"/>
                </a:lnTo>
                <a:lnTo>
                  <a:pt x="15120869" y="854561"/>
                </a:lnTo>
                <a:close/>
                <a:moveTo>
                  <a:pt x="14702121" y="446314"/>
                </a:moveTo>
                <a:lnTo>
                  <a:pt x="14702121" y="836183"/>
                </a:lnTo>
                <a:lnTo>
                  <a:pt x="14312252" y="836183"/>
                </a:lnTo>
                <a:lnTo>
                  <a:pt x="14312252" y="446314"/>
                </a:lnTo>
                <a:lnTo>
                  <a:pt x="14702121" y="446314"/>
                </a:lnTo>
                <a:close/>
                <a:moveTo>
                  <a:pt x="14293874" y="446314"/>
                </a:moveTo>
                <a:lnTo>
                  <a:pt x="14293874" y="836183"/>
                </a:lnTo>
                <a:lnTo>
                  <a:pt x="13904006" y="836183"/>
                </a:lnTo>
                <a:lnTo>
                  <a:pt x="13904006" y="446314"/>
                </a:lnTo>
                <a:lnTo>
                  <a:pt x="14293874" y="446314"/>
                </a:lnTo>
                <a:close/>
                <a:moveTo>
                  <a:pt x="7801313" y="6957253"/>
                </a:moveTo>
                <a:lnTo>
                  <a:pt x="7782935" y="6957253"/>
                </a:lnTo>
                <a:lnTo>
                  <a:pt x="7782935" y="6567384"/>
                </a:lnTo>
                <a:lnTo>
                  <a:pt x="7801313" y="6567384"/>
                </a:lnTo>
                <a:lnTo>
                  <a:pt x="8171492" y="6567384"/>
                </a:lnTo>
                <a:lnTo>
                  <a:pt x="8171492" y="6957253"/>
                </a:lnTo>
                <a:lnTo>
                  <a:pt x="7801313" y="6957253"/>
                </a:lnTo>
                <a:close/>
                <a:moveTo>
                  <a:pt x="8171492" y="854561"/>
                </a:moveTo>
                <a:lnTo>
                  <a:pt x="8171492" y="1244430"/>
                </a:lnTo>
                <a:lnTo>
                  <a:pt x="7801313" y="1244430"/>
                </a:lnTo>
                <a:lnTo>
                  <a:pt x="7782935" y="1244430"/>
                </a:lnTo>
                <a:lnTo>
                  <a:pt x="7782935" y="854561"/>
                </a:lnTo>
                <a:lnTo>
                  <a:pt x="7801313" y="854561"/>
                </a:lnTo>
                <a:lnTo>
                  <a:pt x="8171492" y="854561"/>
                </a:lnTo>
                <a:close/>
                <a:moveTo>
                  <a:pt x="7801313" y="6549007"/>
                </a:moveTo>
                <a:lnTo>
                  <a:pt x="7782935" y="6549007"/>
                </a:lnTo>
                <a:lnTo>
                  <a:pt x="7782935" y="6159138"/>
                </a:lnTo>
                <a:lnTo>
                  <a:pt x="7801313" y="6159138"/>
                </a:lnTo>
                <a:lnTo>
                  <a:pt x="8171492" y="6159138"/>
                </a:lnTo>
                <a:lnTo>
                  <a:pt x="8171492" y="6549007"/>
                </a:lnTo>
                <a:lnTo>
                  <a:pt x="7801313" y="6549007"/>
                </a:lnTo>
                <a:close/>
                <a:moveTo>
                  <a:pt x="8171492" y="1261494"/>
                </a:moveTo>
                <a:lnTo>
                  <a:pt x="8171492" y="1651363"/>
                </a:lnTo>
                <a:lnTo>
                  <a:pt x="7801313" y="1651363"/>
                </a:lnTo>
                <a:lnTo>
                  <a:pt x="7782935" y="1651363"/>
                </a:lnTo>
                <a:lnTo>
                  <a:pt x="7782935" y="1261494"/>
                </a:lnTo>
                <a:lnTo>
                  <a:pt x="7801313" y="1261494"/>
                </a:lnTo>
                <a:lnTo>
                  <a:pt x="8171492" y="1261494"/>
                </a:lnTo>
                <a:close/>
                <a:moveTo>
                  <a:pt x="7801313" y="6140760"/>
                </a:moveTo>
                <a:lnTo>
                  <a:pt x="7782935" y="6140760"/>
                </a:lnTo>
                <a:lnTo>
                  <a:pt x="7782935" y="5750892"/>
                </a:lnTo>
                <a:lnTo>
                  <a:pt x="7801313" y="5750892"/>
                </a:lnTo>
                <a:lnTo>
                  <a:pt x="8171492" y="5750892"/>
                </a:lnTo>
                <a:lnTo>
                  <a:pt x="8171492" y="6140760"/>
                </a:lnTo>
                <a:lnTo>
                  <a:pt x="7801313" y="6140760"/>
                </a:lnTo>
                <a:close/>
                <a:moveTo>
                  <a:pt x="8171492" y="1669741"/>
                </a:moveTo>
                <a:lnTo>
                  <a:pt x="8171492" y="2059609"/>
                </a:lnTo>
                <a:lnTo>
                  <a:pt x="7801313" y="2059609"/>
                </a:lnTo>
                <a:lnTo>
                  <a:pt x="7782935" y="2059609"/>
                </a:lnTo>
                <a:lnTo>
                  <a:pt x="7782935" y="1669741"/>
                </a:lnTo>
                <a:lnTo>
                  <a:pt x="7801313" y="1669741"/>
                </a:lnTo>
                <a:lnTo>
                  <a:pt x="8171492" y="1669741"/>
                </a:lnTo>
                <a:close/>
                <a:moveTo>
                  <a:pt x="7801313" y="5732514"/>
                </a:moveTo>
                <a:lnTo>
                  <a:pt x="7782935" y="5732514"/>
                </a:lnTo>
                <a:lnTo>
                  <a:pt x="7782935" y="5342645"/>
                </a:lnTo>
                <a:lnTo>
                  <a:pt x="7801313" y="5342645"/>
                </a:lnTo>
                <a:lnTo>
                  <a:pt x="8171492" y="5342645"/>
                </a:lnTo>
                <a:lnTo>
                  <a:pt x="8171492" y="5732514"/>
                </a:lnTo>
                <a:lnTo>
                  <a:pt x="7801313" y="5732514"/>
                </a:lnTo>
                <a:close/>
                <a:moveTo>
                  <a:pt x="8171492" y="2077987"/>
                </a:moveTo>
                <a:lnTo>
                  <a:pt x="8171492" y="2467856"/>
                </a:lnTo>
                <a:lnTo>
                  <a:pt x="7801313" y="2467856"/>
                </a:lnTo>
                <a:lnTo>
                  <a:pt x="7782935" y="2467856"/>
                </a:lnTo>
                <a:lnTo>
                  <a:pt x="7782935" y="2077987"/>
                </a:lnTo>
                <a:lnTo>
                  <a:pt x="7801313" y="2077987"/>
                </a:lnTo>
                <a:lnTo>
                  <a:pt x="8171492" y="2077987"/>
                </a:lnTo>
                <a:close/>
                <a:moveTo>
                  <a:pt x="7801313" y="5324268"/>
                </a:moveTo>
                <a:lnTo>
                  <a:pt x="7782935" y="5324268"/>
                </a:lnTo>
                <a:lnTo>
                  <a:pt x="7782935" y="4934399"/>
                </a:lnTo>
                <a:lnTo>
                  <a:pt x="7801313" y="4934399"/>
                </a:lnTo>
                <a:lnTo>
                  <a:pt x="8171492" y="4934399"/>
                </a:lnTo>
                <a:lnTo>
                  <a:pt x="8171492" y="5324268"/>
                </a:lnTo>
                <a:lnTo>
                  <a:pt x="7801313" y="5324268"/>
                </a:lnTo>
                <a:close/>
                <a:moveTo>
                  <a:pt x="8171492" y="2486233"/>
                </a:moveTo>
                <a:lnTo>
                  <a:pt x="8171492" y="2876102"/>
                </a:lnTo>
                <a:lnTo>
                  <a:pt x="7801313" y="2876102"/>
                </a:lnTo>
                <a:lnTo>
                  <a:pt x="7782935" y="2876102"/>
                </a:lnTo>
                <a:lnTo>
                  <a:pt x="7782935" y="2486233"/>
                </a:lnTo>
                <a:lnTo>
                  <a:pt x="7801313" y="2486233"/>
                </a:lnTo>
                <a:lnTo>
                  <a:pt x="8171492" y="2486233"/>
                </a:lnTo>
                <a:close/>
                <a:moveTo>
                  <a:pt x="7801313" y="4916021"/>
                </a:moveTo>
                <a:lnTo>
                  <a:pt x="7782935" y="4916021"/>
                </a:lnTo>
                <a:lnTo>
                  <a:pt x="7782935" y="4526153"/>
                </a:lnTo>
                <a:lnTo>
                  <a:pt x="7801313" y="4526153"/>
                </a:lnTo>
                <a:lnTo>
                  <a:pt x="8171492" y="4526153"/>
                </a:lnTo>
                <a:lnTo>
                  <a:pt x="8171492" y="4916021"/>
                </a:lnTo>
                <a:lnTo>
                  <a:pt x="7801313" y="4916021"/>
                </a:lnTo>
                <a:close/>
                <a:moveTo>
                  <a:pt x="8171492" y="2894480"/>
                </a:moveTo>
                <a:lnTo>
                  <a:pt x="8171492" y="3284349"/>
                </a:lnTo>
                <a:lnTo>
                  <a:pt x="7801313" y="3284349"/>
                </a:lnTo>
                <a:lnTo>
                  <a:pt x="7782935" y="3284349"/>
                </a:lnTo>
                <a:lnTo>
                  <a:pt x="7782935" y="2894480"/>
                </a:lnTo>
                <a:lnTo>
                  <a:pt x="7801313" y="2894480"/>
                </a:lnTo>
                <a:lnTo>
                  <a:pt x="8171492" y="2894480"/>
                </a:lnTo>
                <a:close/>
                <a:moveTo>
                  <a:pt x="7801313" y="4507775"/>
                </a:moveTo>
                <a:lnTo>
                  <a:pt x="7782935" y="4507775"/>
                </a:lnTo>
                <a:lnTo>
                  <a:pt x="7782935" y="4117906"/>
                </a:lnTo>
                <a:lnTo>
                  <a:pt x="7801313" y="4117906"/>
                </a:lnTo>
                <a:lnTo>
                  <a:pt x="8171492" y="4117906"/>
                </a:lnTo>
                <a:lnTo>
                  <a:pt x="8171492" y="4507775"/>
                </a:lnTo>
                <a:lnTo>
                  <a:pt x="7801313" y="4507775"/>
                </a:lnTo>
                <a:close/>
                <a:moveTo>
                  <a:pt x="8171492" y="3302726"/>
                </a:moveTo>
                <a:lnTo>
                  <a:pt x="8171492" y="3692595"/>
                </a:lnTo>
                <a:lnTo>
                  <a:pt x="7801313" y="3692595"/>
                </a:lnTo>
                <a:lnTo>
                  <a:pt x="7782935" y="3692595"/>
                </a:lnTo>
                <a:lnTo>
                  <a:pt x="7782935" y="3302726"/>
                </a:lnTo>
                <a:lnTo>
                  <a:pt x="7801313" y="3302726"/>
                </a:lnTo>
                <a:lnTo>
                  <a:pt x="8171492" y="3302726"/>
                </a:lnTo>
                <a:close/>
                <a:moveTo>
                  <a:pt x="7801313" y="4099528"/>
                </a:moveTo>
                <a:lnTo>
                  <a:pt x="7782935" y="4099528"/>
                </a:lnTo>
                <a:lnTo>
                  <a:pt x="7782935" y="3709660"/>
                </a:lnTo>
                <a:lnTo>
                  <a:pt x="7801313" y="3709660"/>
                </a:lnTo>
                <a:lnTo>
                  <a:pt x="8171492" y="3709660"/>
                </a:lnTo>
                <a:lnTo>
                  <a:pt x="8171492" y="4099528"/>
                </a:lnTo>
                <a:lnTo>
                  <a:pt x="7801313" y="4099528"/>
                </a:lnTo>
                <a:close/>
                <a:moveTo>
                  <a:pt x="4073275" y="3710973"/>
                </a:moveTo>
                <a:lnTo>
                  <a:pt x="4463144" y="3710973"/>
                </a:lnTo>
                <a:lnTo>
                  <a:pt x="4463144" y="4100841"/>
                </a:lnTo>
                <a:lnTo>
                  <a:pt x="4073275" y="4100841"/>
                </a:lnTo>
                <a:lnTo>
                  <a:pt x="4073275" y="3710973"/>
                </a:lnTo>
                <a:close/>
                <a:moveTo>
                  <a:pt x="4054898" y="4099528"/>
                </a:moveTo>
                <a:lnTo>
                  <a:pt x="3665029" y="4099528"/>
                </a:lnTo>
                <a:lnTo>
                  <a:pt x="3665029" y="3709660"/>
                </a:lnTo>
                <a:lnTo>
                  <a:pt x="4054898" y="3709660"/>
                </a:lnTo>
                <a:lnTo>
                  <a:pt x="4054898" y="4099528"/>
                </a:lnTo>
                <a:close/>
                <a:moveTo>
                  <a:pt x="4481522" y="3710973"/>
                </a:moveTo>
                <a:lnTo>
                  <a:pt x="4871390" y="3710973"/>
                </a:lnTo>
                <a:lnTo>
                  <a:pt x="4871390" y="4100841"/>
                </a:lnTo>
                <a:lnTo>
                  <a:pt x="4481522" y="4100841"/>
                </a:lnTo>
                <a:lnTo>
                  <a:pt x="4481522" y="3710973"/>
                </a:lnTo>
                <a:close/>
                <a:moveTo>
                  <a:pt x="4889768" y="3710973"/>
                </a:moveTo>
                <a:lnTo>
                  <a:pt x="5279637" y="3710973"/>
                </a:lnTo>
                <a:lnTo>
                  <a:pt x="5279637" y="4100841"/>
                </a:lnTo>
                <a:lnTo>
                  <a:pt x="4889768" y="4100841"/>
                </a:lnTo>
                <a:lnTo>
                  <a:pt x="4889768" y="3710973"/>
                </a:lnTo>
                <a:close/>
                <a:moveTo>
                  <a:pt x="5298014" y="3710973"/>
                </a:moveTo>
                <a:lnTo>
                  <a:pt x="5687883" y="3710973"/>
                </a:lnTo>
                <a:lnTo>
                  <a:pt x="5687883" y="4100841"/>
                </a:lnTo>
                <a:lnTo>
                  <a:pt x="5298014" y="4100841"/>
                </a:lnTo>
                <a:lnTo>
                  <a:pt x="5298014" y="3710973"/>
                </a:lnTo>
                <a:close/>
                <a:moveTo>
                  <a:pt x="5706261" y="3710973"/>
                </a:moveTo>
                <a:lnTo>
                  <a:pt x="6096130" y="3710973"/>
                </a:lnTo>
                <a:lnTo>
                  <a:pt x="6096130" y="4100841"/>
                </a:lnTo>
                <a:lnTo>
                  <a:pt x="5706261" y="4100841"/>
                </a:lnTo>
                <a:lnTo>
                  <a:pt x="5706261" y="3710973"/>
                </a:lnTo>
                <a:close/>
                <a:moveTo>
                  <a:pt x="6114507" y="3710973"/>
                </a:moveTo>
                <a:lnTo>
                  <a:pt x="6504376" y="3710973"/>
                </a:lnTo>
                <a:lnTo>
                  <a:pt x="6504376" y="4100841"/>
                </a:lnTo>
                <a:lnTo>
                  <a:pt x="6114507" y="4100841"/>
                </a:lnTo>
                <a:lnTo>
                  <a:pt x="6114507" y="3710973"/>
                </a:lnTo>
                <a:close/>
                <a:moveTo>
                  <a:pt x="6522753" y="3710973"/>
                </a:moveTo>
                <a:lnTo>
                  <a:pt x="6912622" y="3710973"/>
                </a:lnTo>
                <a:lnTo>
                  <a:pt x="6912622" y="4100841"/>
                </a:lnTo>
                <a:lnTo>
                  <a:pt x="6522753" y="4100841"/>
                </a:lnTo>
                <a:lnTo>
                  <a:pt x="6522753" y="3710973"/>
                </a:lnTo>
                <a:close/>
                <a:moveTo>
                  <a:pt x="6931000" y="3710973"/>
                </a:moveTo>
                <a:lnTo>
                  <a:pt x="7320869" y="3710973"/>
                </a:lnTo>
                <a:lnTo>
                  <a:pt x="7320869" y="4100841"/>
                </a:lnTo>
                <a:lnTo>
                  <a:pt x="6931000" y="4100841"/>
                </a:lnTo>
                <a:lnTo>
                  <a:pt x="6931000" y="3710973"/>
                </a:lnTo>
                <a:close/>
                <a:moveTo>
                  <a:pt x="7337934" y="3710973"/>
                </a:moveTo>
                <a:lnTo>
                  <a:pt x="7763245" y="3710973"/>
                </a:lnTo>
                <a:lnTo>
                  <a:pt x="7763245" y="4100841"/>
                </a:lnTo>
                <a:lnTo>
                  <a:pt x="7337934" y="4100841"/>
                </a:lnTo>
                <a:lnTo>
                  <a:pt x="7337934" y="3710973"/>
                </a:lnTo>
                <a:close/>
                <a:moveTo>
                  <a:pt x="8191182" y="3710973"/>
                </a:moveTo>
                <a:lnTo>
                  <a:pt x="8581051" y="3710973"/>
                </a:lnTo>
                <a:lnTo>
                  <a:pt x="8581051" y="4100841"/>
                </a:lnTo>
                <a:lnTo>
                  <a:pt x="8191182" y="4100841"/>
                </a:lnTo>
                <a:lnTo>
                  <a:pt x="8191182" y="3710973"/>
                </a:lnTo>
                <a:close/>
                <a:moveTo>
                  <a:pt x="8598116" y="3710973"/>
                </a:moveTo>
                <a:lnTo>
                  <a:pt x="8987985" y="3710973"/>
                </a:lnTo>
                <a:lnTo>
                  <a:pt x="8987985" y="4100841"/>
                </a:lnTo>
                <a:lnTo>
                  <a:pt x="8598116" y="4100841"/>
                </a:lnTo>
                <a:lnTo>
                  <a:pt x="8598116" y="3710973"/>
                </a:lnTo>
                <a:close/>
                <a:moveTo>
                  <a:pt x="9006362" y="3710973"/>
                </a:moveTo>
                <a:lnTo>
                  <a:pt x="9396231" y="3710973"/>
                </a:lnTo>
                <a:lnTo>
                  <a:pt x="9396231" y="4100841"/>
                </a:lnTo>
                <a:lnTo>
                  <a:pt x="9006362" y="4100841"/>
                </a:lnTo>
                <a:lnTo>
                  <a:pt x="9006362" y="3710973"/>
                </a:lnTo>
                <a:close/>
                <a:moveTo>
                  <a:pt x="9414609" y="3710973"/>
                </a:moveTo>
                <a:lnTo>
                  <a:pt x="9804477" y="3710973"/>
                </a:lnTo>
                <a:lnTo>
                  <a:pt x="9804477" y="4100841"/>
                </a:lnTo>
                <a:lnTo>
                  <a:pt x="9414609" y="4100841"/>
                </a:lnTo>
                <a:lnTo>
                  <a:pt x="9414609" y="3710973"/>
                </a:lnTo>
                <a:close/>
                <a:moveTo>
                  <a:pt x="9822855" y="3710973"/>
                </a:moveTo>
                <a:lnTo>
                  <a:pt x="10212724" y="3710973"/>
                </a:lnTo>
                <a:lnTo>
                  <a:pt x="10212724" y="4100841"/>
                </a:lnTo>
                <a:lnTo>
                  <a:pt x="9822855" y="4100841"/>
                </a:lnTo>
                <a:lnTo>
                  <a:pt x="9822855" y="3710973"/>
                </a:lnTo>
                <a:close/>
                <a:moveTo>
                  <a:pt x="10231101" y="3710973"/>
                </a:moveTo>
                <a:lnTo>
                  <a:pt x="10620970" y="3710973"/>
                </a:lnTo>
                <a:lnTo>
                  <a:pt x="10620970" y="4100841"/>
                </a:lnTo>
                <a:lnTo>
                  <a:pt x="10231101" y="4100841"/>
                </a:lnTo>
                <a:lnTo>
                  <a:pt x="10231101" y="3710973"/>
                </a:lnTo>
                <a:close/>
                <a:moveTo>
                  <a:pt x="10639348" y="3710973"/>
                </a:moveTo>
                <a:lnTo>
                  <a:pt x="11029217" y="3710973"/>
                </a:lnTo>
                <a:lnTo>
                  <a:pt x="11029217" y="4100841"/>
                </a:lnTo>
                <a:lnTo>
                  <a:pt x="10639348" y="4100841"/>
                </a:lnTo>
                <a:lnTo>
                  <a:pt x="10639348" y="3710973"/>
                </a:lnTo>
                <a:close/>
                <a:moveTo>
                  <a:pt x="11047594" y="3710973"/>
                </a:moveTo>
                <a:lnTo>
                  <a:pt x="11437463" y="3710973"/>
                </a:lnTo>
                <a:lnTo>
                  <a:pt x="11437463" y="4100841"/>
                </a:lnTo>
                <a:lnTo>
                  <a:pt x="11047594" y="4100841"/>
                </a:lnTo>
                <a:lnTo>
                  <a:pt x="11047594" y="3710973"/>
                </a:lnTo>
                <a:close/>
                <a:moveTo>
                  <a:pt x="11047594" y="3692595"/>
                </a:moveTo>
                <a:lnTo>
                  <a:pt x="11047594" y="3302726"/>
                </a:lnTo>
                <a:lnTo>
                  <a:pt x="11437463" y="3302726"/>
                </a:lnTo>
                <a:lnTo>
                  <a:pt x="11437463" y="3692595"/>
                </a:lnTo>
                <a:lnTo>
                  <a:pt x="11047594" y="3692595"/>
                </a:lnTo>
                <a:close/>
                <a:moveTo>
                  <a:pt x="11029217" y="3692595"/>
                </a:moveTo>
                <a:lnTo>
                  <a:pt x="10639348" y="3692595"/>
                </a:lnTo>
                <a:lnTo>
                  <a:pt x="10639348" y="3302726"/>
                </a:lnTo>
                <a:lnTo>
                  <a:pt x="11029217" y="3302726"/>
                </a:lnTo>
                <a:lnTo>
                  <a:pt x="11029217" y="3692595"/>
                </a:lnTo>
                <a:close/>
                <a:moveTo>
                  <a:pt x="10620970" y="3692595"/>
                </a:moveTo>
                <a:lnTo>
                  <a:pt x="10231101" y="3692595"/>
                </a:lnTo>
                <a:lnTo>
                  <a:pt x="10231101" y="3302726"/>
                </a:lnTo>
                <a:lnTo>
                  <a:pt x="10620970" y="3302726"/>
                </a:lnTo>
                <a:lnTo>
                  <a:pt x="10620970" y="3692595"/>
                </a:lnTo>
                <a:close/>
                <a:moveTo>
                  <a:pt x="10212724" y="3692595"/>
                </a:moveTo>
                <a:lnTo>
                  <a:pt x="9822855" y="3692595"/>
                </a:lnTo>
                <a:lnTo>
                  <a:pt x="9822855" y="3302726"/>
                </a:lnTo>
                <a:lnTo>
                  <a:pt x="10212724" y="3302726"/>
                </a:lnTo>
                <a:lnTo>
                  <a:pt x="10212724" y="3692595"/>
                </a:lnTo>
                <a:close/>
                <a:moveTo>
                  <a:pt x="9804477" y="3692595"/>
                </a:moveTo>
                <a:lnTo>
                  <a:pt x="9414609" y="3692595"/>
                </a:lnTo>
                <a:lnTo>
                  <a:pt x="9414609" y="3302726"/>
                </a:lnTo>
                <a:lnTo>
                  <a:pt x="9804477" y="3302726"/>
                </a:lnTo>
                <a:lnTo>
                  <a:pt x="9804477" y="3692595"/>
                </a:lnTo>
                <a:close/>
                <a:moveTo>
                  <a:pt x="9396231" y="3692595"/>
                </a:moveTo>
                <a:lnTo>
                  <a:pt x="9006362" y="3692595"/>
                </a:lnTo>
                <a:lnTo>
                  <a:pt x="9006362" y="3302726"/>
                </a:lnTo>
                <a:lnTo>
                  <a:pt x="9396231" y="3302726"/>
                </a:lnTo>
                <a:lnTo>
                  <a:pt x="9396231" y="3692595"/>
                </a:lnTo>
                <a:close/>
                <a:moveTo>
                  <a:pt x="8987985" y="3692595"/>
                </a:moveTo>
                <a:lnTo>
                  <a:pt x="8598116" y="3692595"/>
                </a:lnTo>
                <a:lnTo>
                  <a:pt x="8598116" y="3302726"/>
                </a:lnTo>
                <a:lnTo>
                  <a:pt x="8987985" y="3302726"/>
                </a:lnTo>
                <a:lnTo>
                  <a:pt x="8987985" y="3692595"/>
                </a:lnTo>
                <a:close/>
                <a:moveTo>
                  <a:pt x="8579738" y="3692595"/>
                </a:moveTo>
                <a:lnTo>
                  <a:pt x="8189869" y="3692595"/>
                </a:lnTo>
                <a:lnTo>
                  <a:pt x="8189869" y="3302726"/>
                </a:lnTo>
                <a:lnTo>
                  <a:pt x="8579738" y="3302726"/>
                </a:lnTo>
                <a:lnTo>
                  <a:pt x="8579738" y="3692595"/>
                </a:lnTo>
                <a:close/>
                <a:moveTo>
                  <a:pt x="7763245" y="3692595"/>
                </a:moveTo>
                <a:lnTo>
                  <a:pt x="7337934" y="3692595"/>
                </a:lnTo>
                <a:lnTo>
                  <a:pt x="7337934" y="3302726"/>
                </a:lnTo>
                <a:lnTo>
                  <a:pt x="7763245" y="3302726"/>
                </a:lnTo>
                <a:lnTo>
                  <a:pt x="7763245" y="3692595"/>
                </a:lnTo>
                <a:close/>
                <a:moveTo>
                  <a:pt x="7319556" y="3692595"/>
                </a:moveTo>
                <a:lnTo>
                  <a:pt x="6929687" y="3692595"/>
                </a:lnTo>
                <a:lnTo>
                  <a:pt x="6929687" y="3302726"/>
                </a:lnTo>
                <a:lnTo>
                  <a:pt x="7319556" y="3302726"/>
                </a:lnTo>
                <a:lnTo>
                  <a:pt x="7319556" y="3692595"/>
                </a:lnTo>
                <a:close/>
                <a:moveTo>
                  <a:pt x="6911310" y="3692595"/>
                </a:moveTo>
                <a:lnTo>
                  <a:pt x="6521441" y="3692595"/>
                </a:lnTo>
                <a:lnTo>
                  <a:pt x="6521441" y="3302726"/>
                </a:lnTo>
                <a:lnTo>
                  <a:pt x="6911310" y="3302726"/>
                </a:lnTo>
                <a:lnTo>
                  <a:pt x="6911310" y="3692595"/>
                </a:lnTo>
                <a:close/>
                <a:moveTo>
                  <a:pt x="6503063" y="3692595"/>
                </a:moveTo>
                <a:lnTo>
                  <a:pt x="6114507" y="3692595"/>
                </a:lnTo>
                <a:lnTo>
                  <a:pt x="6114507" y="3302726"/>
                </a:lnTo>
                <a:lnTo>
                  <a:pt x="6504376" y="3302726"/>
                </a:lnTo>
                <a:lnTo>
                  <a:pt x="6503063" y="3692595"/>
                </a:lnTo>
                <a:close/>
                <a:moveTo>
                  <a:pt x="6096130" y="3692595"/>
                </a:moveTo>
                <a:lnTo>
                  <a:pt x="5706261" y="3692595"/>
                </a:lnTo>
                <a:lnTo>
                  <a:pt x="5706261" y="3302726"/>
                </a:lnTo>
                <a:lnTo>
                  <a:pt x="6096130" y="3302726"/>
                </a:lnTo>
                <a:lnTo>
                  <a:pt x="6096130" y="3692595"/>
                </a:lnTo>
                <a:close/>
                <a:moveTo>
                  <a:pt x="5687883" y="3692595"/>
                </a:moveTo>
                <a:lnTo>
                  <a:pt x="5298014" y="3692595"/>
                </a:lnTo>
                <a:lnTo>
                  <a:pt x="5298014" y="3302726"/>
                </a:lnTo>
                <a:lnTo>
                  <a:pt x="5687883" y="3302726"/>
                </a:lnTo>
                <a:lnTo>
                  <a:pt x="5687883" y="3692595"/>
                </a:lnTo>
                <a:close/>
                <a:moveTo>
                  <a:pt x="5279637" y="3692595"/>
                </a:moveTo>
                <a:lnTo>
                  <a:pt x="4889768" y="3692595"/>
                </a:lnTo>
                <a:lnTo>
                  <a:pt x="4889768" y="3302726"/>
                </a:lnTo>
                <a:lnTo>
                  <a:pt x="5279637" y="3302726"/>
                </a:lnTo>
                <a:lnTo>
                  <a:pt x="5279637" y="3692595"/>
                </a:lnTo>
                <a:close/>
                <a:moveTo>
                  <a:pt x="4871390" y="3692595"/>
                </a:moveTo>
                <a:lnTo>
                  <a:pt x="4481522" y="3692595"/>
                </a:lnTo>
                <a:lnTo>
                  <a:pt x="4481522" y="3302726"/>
                </a:lnTo>
                <a:lnTo>
                  <a:pt x="4871390" y="3302726"/>
                </a:lnTo>
                <a:lnTo>
                  <a:pt x="4871390" y="3692595"/>
                </a:lnTo>
                <a:close/>
                <a:moveTo>
                  <a:pt x="4463144" y="3692595"/>
                </a:moveTo>
                <a:lnTo>
                  <a:pt x="4073275" y="3692595"/>
                </a:lnTo>
                <a:lnTo>
                  <a:pt x="4073275" y="3302726"/>
                </a:lnTo>
                <a:lnTo>
                  <a:pt x="4463144" y="3302726"/>
                </a:lnTo>
                <a:lnTo>
                  <a:pt x="4463144" y="3692595"/>
                </a:lnTo>
                <a:close/>
                <a:moveTo>
                  <a:pt x="4054898" y="3692595"/>
                </a:moveTo>
                <a:lnTo>
                  <a:pt x="3665029" y="3692595"/>
                </a:lnTo>
                <a:lnTo>
                  <a:pt x="3665029" y="3302726"/>
                </a:lnTo>
                <a:lnTo>
                  <a:pt x="4054898" y="3302726"/>
                </a:lnTo>
                <a:lnTo>
                  <a:pt x="4054898" y="3692595"/>
                </a:lnTo>
                <a:close/>
                <a:moveTo>
                  <a:pt x="3646651" y="3692595"/>
                </a:moveTo>
                <a:lnTo>
                  <a:pt x="3256782" y="3692595"/>
                </a:lnTo>
                <a:lnTo>
                  <a:pt x="3256782" y="3302726"/>
                </a:lnTo>
                <a:lnTo>
                  <a:pt x="3646651" y="3302726"/>
                </a:lnTo>
                <a:lnTo>
                  <a:pt x="3646651" y="3692595"/>
                </a:lnTo>
                <a:close/>
                <a:moveTo>
                  <a:pt x="3646651" y="3710973"/>
                </a:moveTo>
                <a:lnTo>
                  <a:pt x="3646651" y="4100841"/>
                </a:lnTo>
                <a:lnTo>
                  <a:pt x="3256782" y="4100841"/>
                </a:lnTo>
                <a:lnTo>
                  <a:pt x="3256782" y="3710973"/>
                </a:lnTo>
                <a:lnTo>
                  <a:pt x="3646651" y="3710973"/>
                </a:lnTo>
                <a:close/>
                <a:moveTo>
                  <a:pt x="3646651" y="4119219"/>
                </a:moveTo>
                <a:lnTo>
                  <a:pt x="3646651" y="4509088"/>
                </a:lnTo>
                <a:lnTo>
                  <a:pt x="3256782" y="4509088"/>
                </a:lnTo>
                <a:lnTo>
                  <a:pt x="3256782" y="4119219"/>
                </a:lnTo>
                <a:lnTo>
                  <a:pt x="3646651" y="4119219"/>
                </a:lnTo>
                <a:close/>
                <a:moveTo>
                  <a:pt x="3665029" y="4119219"/>
                </a:moveTo>
                <a:lnTo>
                  <a:pt x="4054898" y="4119219"/>
                </a:lnTo>
                <a:lnTo>
                  <a:pt x="4054898" y="4509088"/>
                </a:lnTo>
                <a:lnTo>
                  <a:pt x="3665029" y="4509088"/>
                </a:lnTo>
                <a:lnTo>
                  <a:pt x="3665029" y="4119219"/>
                </a:lnTo>
                <a:close/>
                <a:moveTo>
                  <a:pt x="4073275" y="4119219"/>
                </a:moveTo>
                <a:lnTo>
                  <a:pt x="4463144" y="4119219"/>
                </a:lnTo>
                <a:lnTo>
                  <a:pt x="4463144" y="4509088"/>
                </a:lnTo>
                <a:lnTo>
                  <a:pt x="4073275" y="4509088"/>
                </a:lnTo>
                <a:lnTo>
                  <a:pt x="4073275" y="4119219"/>
                </a:lnTo>
                <a:close/>
                <a:moveTo>
                  <a:pt x="4481522" y="4119219"/>
                </a:moveTo>
                <a:lnTo>
                  <a:pt x="4871390" y="4119219"/>
                </a:lnTo>
                <a:lnTo>
                  <a:pt x="4871390" y="4509088"/>
                </a:lnTo>
                <a:lnTo>
                  <a:pt x="4481522" y="4509088"/>
                </a:lnTo>
                <a:lnTo>
                  <a:pt x="4481522" y="4119219"/>
                </a:lnTo>
                <a:close/>
                <a:moveTo>
                  <a:pt x="4889768" y="4119219"/>
                </a:moveTo>
                <a:lnTo>
                  <a:pt x="5279637" y="4119219"/>
                </a:lnTo>
                <a:lnTo>
                  <a:pt x="5279637" y="4509088"/>
                </a:lnTo>
                <a:lnTo>
                  <a:pt x="4889768" y="4509088"/>
                </a:lnTo>
                <a:lnTo>
                  <a:pt x="4889768" y="4119219"/>
                </a:lnTo>
                <a:close/>
                <a:moveTo>
                  <a:pt x="5298014" y="4119219"/>
                </a:moveTo>
                <a:lnTo>
                  <a:pt x="5687883" y="4119219"/>
                </a:lnTo>
                <a:lnTo>
                  <a:pt x="5687883" y="4509088"/>
                </a:lnTo>
                <a:lnTo>
                  <a:pt x="5298014" y="4509088"/>
                </a:lnTo>
                <a:lnTo>
                  <a:pt x="5298014" y="4119219"/>
                </a:lnTo>
                <a:close/>
                <a:moveTo>
                  <a:pt x="5706261" y="4119219"/>
                </a:moveTo>
                <a:lnTo>
                  <a:pt x="6096130" y="4119219"/>
                </a:lnTo>
                <a:lnTo>
                  <a:pt x="6096130" y="4509088"/>
                </a:lnTo>
                <a:lnTo>
                  <a:pt x="5706261" y="4509088"/>
                </a:lnTo>
                <a:lnTo>
                  <a:pt x="5706261" y="4119219"/>
                </a:lnTo>
                <a:close/>
                <a:moveTo>
                  <a:pt x="6114507" y="4119219"/>
                </a:moveTo>
                <a:lnTo>
                  <a:pt x="6504376" y="4119219"/>
                </a:lnTo>
                <a:lnTo>
                  <a:pt x="6504376" y="4509088"/>
                </a:lnTo>
                <a:lnTo>
                  <a:pt x="6114507" y="4509088"/>
                </a:lnTo>
                <a:lnTo>
                  <a:pt x="6114507" y="4119219"/>
                </a:lnTo>
                <a:close/>
                <a:moveTo>
                  <a:pt x="6522753" y="4119219"/>
                </a:moveTo>
                <a:lnTo>
                  <a:pt x="6912622" y="4119219"/>
                </a:lnTo>
                <a:lnTo>
                  <a:pt x="6912622" y="4509088"/>
                </a:lnTo>
                <a:lnTo>
                  <a:pt x="6522753" y="4509088"/>
                </a:lnTo>
                <a:lnTo>
                  <a:pt x="6522753" y="4119219"/>
                </a:lnTo>
                <a:close/>
                <a:moveTo>
                  <a:pt x="6931000" y="4119219"/>
                </a:moveTo>
                <a:lnTo>
                  <a:pt x="7320869" y="4119219"/>
                </a:lnTo>
                <a:lnTo>
                  <a:pt x="7320869" y="4509088"/>
                </a:lnTo>
                <a:lnTo>
                  <a:pt x="6931000" y="4509088"/>
                </a:lnTo>
                <a:lnTo>
                  <a:pt x="6931000" y="4119219"/>
                </a:lnTo>
                <a:close/>
                <a:moveTo>
                  <a:pt x="7337934" y="4119219"/>
                </a:moveTo>
                <a:lnTo>
                  <a:pt x="7763245" y="4119219"/>
                </a:lnTo>
                <a:lnTo>
                  <a:pt x="7763245" y="4509088"/>
                </a:lnTo>
                <a:lnTo>
                  <a:pt x="7337934" y="4509088"/>
                </a:lnTo>
                <a:lnTo>
                  <a:pt x="7337934" y="4119219"/>
                </a:lnTo>
                <a:close/>
                <a:moveTo>
                  <a:pt x="8191182" y="4119219"/>
                </a:moveTo>
                <a:lnTo>
                  <a:pt x="8581051" y="4119219"/>
                </a:lnTo>
                <a:lnTo>
                  <a:pt x="8581051" y="4509088"/>
                </a:lnTo>
                <a:lnTo>
                  <a:pt x="8191182" y="4509088"/>
                </a:lnTo>
                <a:lnTo>
                  <a:pt x="8191182" y="4119219"/>
                </a:lnTo>
                <a:close/>
                <a:moveTo>
                  <a:pt x="8598116" y="4119219"/>
                </a:moveTo>
                <a:lnTo>
                  <a:pt x="8987985" y="4119219"/>
                </a:lnTo>
                <a:lnTo>
                  <a:pt x="8987985" y="4509088"/>
                </a:lnTo>
                <a:lnTo>
                  <a:pt x="8598116" y="4509088"/>
                </a:lnTo>
                <a:lnTo>
                  <a:pt x="8598116" y="4119219"/>
                </a:lnTo>
                <a:close/>
                <a:moveTo>
                  <a:pt x="9006362" y="4119219"/>
                </a:moveTo>
                <a:lnTo>
                  <a:pt x="9396231" y="4119219"/>
                </a:lnTo>
                <a:lnTo>
                  <a:pt x="9396231" y="4509088"/>
                </a:lnTo>
                <a:lnTo>
                  <a:pt x="9006362" y="4509088"/>
                </a:lnTo>
                <a:lnTo>
                  <a:pt x="9006362" y="4119219"/>
                </a:lnTo>
                <a:close/>
                <a:moveTo>
                  <a:pt x="9414609" y="4119219"/>
                </a:moveTo>
                <a:lnTo>
                  <a:pt x="9804477" y="4119219"/>
                </a:lnTo>
                <a:lnTo>
                  <a:pt x="9804477" y="4509088"/>
                </a:lnTo>
                <a:lnTo>
                  <a:pt x="9414609" y="4509088"/>
                </a:lnTo>
                <a:lnTo>
                  <a:pt x="9414609" y="4119219"/>
                </a:lnTo>
                <a:close/>
                <a:moveTo>
                  <a:pt x="9822855" y="4119219"/>
                </a:moveTo>
                <a:lnTo>
                  <a:pt x="10212724" y="4119219"/>
                </a:lnTo>
                <a:lnTo>
                  <a:pt x="10212724" y="4509088"/>
                </a:lnTo>
                <a:lnTo>
                  <a:pt x="9822855" y="4509088"/>
                </a:lnTo>
                <a:lnTo>
                  <a:pt x="9822855" y="4119219"/>
                </a:lnTo>
                <a:close/>
                <a:moveTo>
                  <a:pt x="10231101" y="4119219"/>
                </a:moveTo>
                <a:lnTo>
                  <a:pt x="10620970" y="4119219"/>
                </a:lnTo>
                <a:lnTo>
                  <a:pt x="10620970" y="4509088"/>
                </a:lnTo>
                <a:lnTo>
                  <a:pt x="10231101" y="4509088"/>
                </a:lnTo>
                <a:lnTo>
                  <a:pt x="10231101" y="4119219"/>
                </a:lnTo>
                <a:close/>
                <a:moveTo>
                  <a:pt x="10639348" y="4119219"/>
                </a:moveTo>
                <a:lnTo>
                  <a:pt x="11029217" y="4119219"/>
                </a:lnTo>
                <a:lnTo>
                  <a:pt x="11029217" y="4509088"/>
                </a:lnTo>
                <a:lnTo>
                  <a:pt x="10639348" y="4509088"/>
                </a:lnTo>
                <a:lnTo>
                  <a:pt x="10639348" y="4119219"/>
                </a:lnTo>
                <a:close/>
                <a:moveTo>
                  <a:pt x="11047594" y="4119219"/>
                </a:moveTo>
                <a:lnTo>
                  <a:pt x="11437463" y="4119219"/>
                </a:lnTo>
                <a:lnTo>
                  <a:pt x="11437463" y="4509088"/>
                </a:lnTo>
                <a:lnTo>
                  <a:pt x="11047594" y="4509088"/>
                </a:lnTo>
                <a:lnTo>
                  <a:pt x="11047594" y="4119219"/>
                </a:lnTo>
                <a:close/>
                <a:moveTo>
                  <a:pt x="11455841" y="4119219"/>
                </a:moveTo>
                <a:lnTo>
                  <a:pt x="11845709" y="4119219"/>
                </a:lnTo>
                <a:lnTo>
                  <a:pt x="11845709" y="4509088"/>
                </a:lnTo>
                <a:lnTo>
                  <a:pt x="11455841" y="4509088"/>
                </a:lnTo>
                <a:lnTo>
                  <a:pt x="11455841" y="4119219"/>
                </a:lnTo>
                <a:close/>
                <a:moveTo>
                  <a:pt x="11455841" y="4099528"/>
                </a:moveTo>
                <a:lnTo>
                  <a:pt x="11455841" y="3709660"/>
                </a:lnTo>
                <a:lnTo>
                  <a:pt x="11845709" y="3709660"/>
                </a:lnTo>
                <a:lnTo>
                  <a:pt x="11845709" y="4099528"/>
                </a:lnTo>
                <a:lnTo>
                  <a:pt x="11455841" y="4099528"/>
                </a:lnTo>
                <a:close/>
                <a:moveTo>
                  <a:pt x="11455841" y="3692595"/>
                </a:moveTo>
                <a:lnTo>
                  <a:pt x="11455841" y="3302726"/>
                </a:lnTo>
                <a:lnTo>
                  <a:pt x="11845709" y="3302726"/>
                </a:lnTo>
                <a:lnTo>
                  <a:pt x="11845709" y="3692595"/>
                </a:lnTo>
                <a:lnTo>
                  <a:pt x="11455841" y="3692595"/>
                </a:lnTo>
                <a:close/>
                <a:moveTo>
                  <a:pt x="11455841" y="3284349"/>
                </a:moveTo>
                <a:lnTo>
                  <a:pt x="11455841" y="2894480"/>
                </a:lnTo>
                <a:lnTo>
                  <a:pt x="11845709" y="2894480"/>
                </a:lnTo>
                <a:lnTo>
                  <a:pt x="11845709" y="3284349"/>
                </a:lnTo>
                <a:lnTo>
                  <a:pt x="11455841" y="3284349"/>
                </a:lnTo>
                <a:close/>
                <a:moveTo>
                  <a:pt x="11437463" y="3284349"/>
                </a:moveTo>
                <a:lnTo>
                  <a:pt x="11047594" y="3284349"/>
                </a:lnTo>
                <a:lnTo>
                  <a:pt x="11047594" y="2894480"/>
                </a:lnTo>
                <a:lnTo>
                  <a:pt x="11437463" y="2894480"/>
                </a:lnTo>
                <a:lnTo>
                  <a:pt x="11437463" y="3284349"/>
                </a:lnTo>
                <a:close/>
                <a:moveTo>
                  <a:pt x="11029217" y="3284349"/>
                </a:moveTo>
                <a:lnTo>
                  <a:pt x="10639348" y="3284349"/>
                </a:lnTo>
                <a:lnTo>
                  <a:pt x="10639348" y="2894480"/>
                </a:lnTo>
                <a:lnTo>
                  <a:pt x="11029217" y="2894480"/>
                </a:lnTo>
                <a:lnTo>
                  <a:pt x="11029217" y="3284349"/>
                </a:lnTo>
                <a:close/>
                <a:moveTo>
                  <a:pt x="10620970" y="3284349"/>
                </a:moveTo>
                <a:lnTo>
                  <a:pt x="10231101" y="3284349"/>
                </a:lnTo>
                <a:lnTo>
                  <a:pt x="10231101" y="2894480"/>
                </a:lnTo>
                <a:lnTo>
                  <a:pt x="10620970" y="2894480"/>
                </a:lnTo>
                <a:lnTo>
                  <a:pt x="10620970" y="3284349"/>
                </a:lnTo>
                <a:close/>
                <a:moveTo>
                  <a:pt x="10212724" y="3284349"/>
                </a:moveTo>
                <a:lnTo>
                  <a:pt x="9822855" y="3284349"/>
                </a:lnTo>
                <a:lnTo>
                  <a:pt x="9822855" y="2894480"/>
                </a:lnTo>
                <a:lnTo>
                  <a:pt x="10212724" y="2894480"/>
                </a:lnTo>
                <a:lnTo>
                  <a:pt x="10212724" y="3284349"/>
                </a:lnTo>
                <a:close/>
                <a:moveTo>
                  <a:pt x="9804477" y="3284349"/>
                </a:moveTo>
                <a:lnTo>
                  <a:pt x="9414609" y="3284349"/>
                </a:lnTo>
                <a:lnTo>
                  <a:pt x="9414609" y="2894480"/>
                </a:lnTo>
                <a:lnTo>
                  <a:pt x="9804477" y="2894480"/>
                </a:lnTo>
                <a:lnTo>
                  <a:pt x="9804477" y="3284349"/>
                </a:lnTo>
                <a:close/>
                <a:moveTo>
                  <a:pt x="9396231" y="3284349"/>
                </a:moveTo>
                <a:lnTo>
                  <a:pt x="9006362" y="3284349"/>
                </a:lnTo>
                <a:lnTo>
                  <a:pt x="9006362" y="2894480"/>
                </a:lnTo>
                <a:lnTo>
                  <a:pt x="9396231" y="2894480"/>
                </a:lnTo>
                <a:lnTo>
                  <a:pt x="9396231" y="3284349"/>
                </a:lnTo>
                <a:close/>
                <a:moveTo>
                  <a:pt x="8987985" y="3284349"/>
                </a:moveTo>
                <a:lnTo>
                  <a:pt x="8598116" y="3284349"/>
                </a:lnTo>
                <a:lnTo>
                  <a:pt x="8598116" y="2894480"/>
                </a:lnTo>
                <a:lnTo>
                  <a:pt x="8987985" y="2894480"/>
                </a:lnTo>
                <a:lnTo>
                  <a:pt x="8987985" y="3284349"/>
                </a:lnTo>
                <a:close/>
                <a:moveTo>
                  <a:pt x="8579738" y="3284349"/>
                </a:moveTo>
                <a:lnTo>
                  <a:pt x="8189869" y="3284349"/>
                </a:lnTo>
                <a:lnTo>
                  <a:pt x="8189869" y="2894480"/>
                </a:lnTo>
                <a:lnTo>
                  <a:pt x="8579738" y="2894480"/>
                </a:lnTo>
                <a:lnTo>
                  <a:pt x="8579738" y="3284349"/>
                </a:lnTo>
                <a:close/>
                <a:moveTo>
                  <a:pt x="7763245" y="3284349"/>
                </a:moveTo>
                <a:lnTo>
                  <a:pt x="7337934" y="3284349"/>
                </a:lnTo>
                <a:lnTo>
                  <a:pt x="7337934" y="2894480"/>
                </a:lnTo>
                <a:lnTo>
                  <a:pt x="7763245" y="2894480"/>
                </a:lnTo>
                <a:lnTo>
                  <a:pt x="7763245" y="3284349"/>
                </a:lnTo>
                <a:close/>
                <a:moveTo>
                  <a:pt x="7319556" y="3284349"/>
                </a:moveTo>
                <a:lnTo>
                  <a:pt x="6929687" y="3284349"/>
                </a:lnTo>
                <a:lnTo>
                  <a:pt x="6929687" y="2894480"/>
                </a:lnTo>
                <a:lnTo>
                  <a:pt x="7319556" y="2894480"/>
                </a:lnTo>
                <a:lnTo>
                  <a:pt x="7319556" y="3284349"/>
                </a:lnTo>
                <a:close/>
                <a:moveTo>
                  <a:pt x="6911310" y="3284349"/>
                </a:moveTo>
                <a:lnTo>
                  <a:pt x="6521441" y="3284349"/>
                </a:lnTo>
                <a:lnTo>
                  <a:pt x="6521441" y="2894480"/>
                </a:lnTo>
                <a:lnTo>
                  <a:pt x="6911310" y="2894480"/>
                </a:lnTo>
                <a:lnTo>
                  <a:pt x="6911310" y="3284349"/>
                </a:lnTo>
                <a:close/>
                <a:moveTo>
                  <a:pt x="6503063" y="3284349"/>
                </a:moveTo>
                <a:lnTo>
                  <a:pt x="6114507" y="3284349"/>
                </a:lnTo>
                <a:lnTo>
                  <a:pt x="6114507" y="2894480"/>
                </a:lnTo>
                <a:lnTo>
                  <a:pt x="6504376" y="2894480"/>
                </a:lnTo>
                <a:lnTo>
                  <a:pt x="6504376" y="3284349"/>
                </a:lnTo>
                <a:close/>
                <a:moveTo>
                  <a:pt x="6096130" y="3284349"/>
                </a:moveTo>
                <a:lnTo>
                  <a:pt x="5706261" y="3284349"/>
                </a:lnTo>
                <a:lnTo>
                  <a:pt x="5706261" y="2894480"/>
                </a:lnTo>
                <a:lnTo>
                  <a:pt x="6096130" y="2894480"/>
                </a:lnTo>
                <a:lnTo>
                  <a:pt x="6096130" y="3284349"/>
                </a:lnTo>
                <a:close/>
                <a:moveTo>
                  <a:pt x="5687883" y="3284349"/>
                </a:moveTo>
                <a:lnTo>
                  <a:pt x="5298014" y="3284349"/>
                </a:lnTo>
                <a:lnTo>
                  <a:pt x="5298014" y="2894480"/>
                </a:lnTo>
                <a:lnTo>
                  <a:pt x="5687883" y="2894480"/>
                </a:lnTo>
                <a:lnTo>
                  <a:pt x="5687883" y="3284349"/>
                </a:lnTo>
                <a:close/>
                <a:moveTo>
                  <a:pt x="5279637" y="3284349"/>
                </a:moveTo>
                <a:lnTo>
                  <a:pt x="4889768" y="3284349"/>
                </a:lnTo>
                <a:lnTo>
                  <a:pt x="4889768" y="2894480"/>
                </a:lnTo>
                <a:lnTo>
                  <a:pt x="5279637" y="2894480"/>
                </a:lnTo>
                <a:lnTo>
                  <a:pt x="5279637" y="3284349"/>
                </a:lnTo>
                <a:close/>
                <a:moveTo>
                  <a:pt x="4871390" y="3284349"/>
                </a:moveTo>
                <a:lnTo>
                  <a:pt x="4481522" y="3284349"/>
                </a:lnTo>
                <a:lnTo>
                  <a:pt x="4481522" y="2894480"/>
                </a:lnTo>
                <a:lnTo>
                  <a:pt x="4871390" y="2894480"/>
                </a:lnTo>
                <a:lnTo>
                  <a:pt x="4871390" y="3284349"/>
                </a:lnTo>
                <a:close/>
                <a:moveTo>
                  <a:pt x="4463144" y="3284349"/>
                </a:moveTo>
                <a:lnTo>
                  <a:pt x="4073275" y="3284349"/>
                </a:lnTo>
                <a:lnTo>
                  <a:pt x="4073275" y="2894480"/>
                </a:lnTo>
                <a:lnTo>
                  <a:pt x="4463144" y="2894480"/>
                </a:lnTo>
                <a:lnTo>
                  <a:pt x="4463144" y="3284349"/>
                </a:lnTo>
                <a:close/>
                <a:moveTo>
                  <a:pt x="4054898" y="3284349"/>
                </a:moveTo>
                <a:lnTo>
                  <a:pt x="3665029" y="3284349"/>
                </a:lnTo>
                <a:lnTo>
                  <a:pt x="3665029" y="2894480"/>
                </a:lnTo>
                <a:lnTo>
                  <a:pt x="4054898" y="2894480"/>
                </a:lnTo>
                <a:lnTo>
                  <a:pt x="4054898" y="3284349"/>
                </a:lnTo>
                <a:close/>
                <a:moveTo>
                  <a:pt x="3646651" y="3284349"/>
                </a:moveTo>
                <a:lnTo>
                  <a:pt x="3256782" y="3284349"/>
                </a:lnTo>
                <a:lnTo>
                  <a:pt x="3256782" y="2894480"/>
                </a:lnTo>
                <a:lnTo>
                  <a:pt x="3646651" y="2894480"/>
                </a:lnTo>
                <a:lnTo>
                  <a:pt x="3646651" y="3284349"/>
                </a:lnTo>
                <a:close/>
                <a:moveTo>
                  <a:pt x="3238405" y="3284349"/>
                </a:moveTo>
                <a:lnTo>
                  <a:pt x="2848536" y="3284349"/>
                </a:lnTo>
                <a:lnTo>
                  <a:pt x="2848536" y="2894480"/>
                </a:lnTo>
                <a:lnTo>
                  <a:pt x="3238405" y="2894480"/>
                </a:lnTo>
                <a:lnTo>
                  <a:pt x="3238405" y="3284349"/>
                </a:lnTo>
                <a:close/>
                <a:moveTo>
                  <a:pt x="3238405" y="3302726"/>
                </a:moveTo>
                <a:lnTo>
                  <a:pt x="3238405" y="3692595"/>
                </a:lnTo>
                <a:lnTo>
                  <a:pt x="2848536" y="3692595"/>
                </a:lnTo>
                <a:lnTo>
                  <a:pt x="2848536" y="3302726"/>
                </a:lnTo>
                <a:lnTo>
                  <a:pt x="3238405" y="3302726"/>
                </a:lnTo>
                <a:close/>
                <a:moveTo>
                  <a:pt x="3238405" y="3710973"/>
                </a:moveTo>
                <a:lnTo>
                  <a:pt x="3238405" y="4100841"/>
                </a:lnTo>
                <a:lnTo>
                  <a:pt x="2848536" y="4100841"/>
                </a:lnTo>
                <a:lnTo>
                  <a:pt x="2848536" y="3710973"/>
                </a:lnTo>
                <a:lnTo>
                  <a:pt x="3238405" y="3710973"/>
                </a:lnTo>
                <a:close/>
                <a:moveTo>
                  <a:pt x="3238405" y="4119219"/>
                </a:moveTo>
                <a:lnTo>
                  <a:pt x="3238405" y="4509088"/>
                </a:lnTo>
                <a:lnTo>
                  <a:pt x="2848536" y="4509088"/>
                </a:lnTo>
                <a:lnTo>
                  <a:pt x="2848536" y="4119219"/>
                </a:lnTo>
                <a:lnTo>
                  <a:pt x="3238405" y="4119219"/>
                </a:lnTo>
                <a:close/>
                <a:moveTo>
                  <a:pt x="3238405" y="4527465"/>
                </a:moveTo>
                <a:lnTo>
                  <a:pt x="3238405" y="4917334"/>
                </a:lnTo>
                <a:lnTo>
                  <a:pt x="2848536" y="4917334"/>
                </a:lnTo>
                <a:lnTo>
                  <a:pt x="2848536" y="4527465"/>
                </a:lnTo>
                <a:lnTo>
                  <a:pt x="3238405" y="4527465"/>
                </a:lnTo>
                <a:close/>
                <a:moveTo>
                  <a:pt x="3258095" y="4527465"/>
                </a:moveTo>
                <a:lnTo>
                  <a:pt x="3646651" y="4527465"/>
                </a:lnTo>
                <a:lnTo>
                  <a:pt x="3646651" y="4917334"/>
                </a:lnTo>
                <a:lnTo>
                  <a:pt x="3256782" y="4917334"/>
                </a:lnTo>
                <a:lnTo>
                  <a:pt x="3256782" y="4527465"/>
                </a:lnTo>
                <a:close/>
                <a:moveTo>
                  <a:pt x="3665029" y="4527465"/>
                </a:moveTo>
                <a:lnTo>
                  <a:pt x="4054898" y="4527465"/>
                </a:lnTo>
                <a:lnTo>
                  <a:pt x="4054898" y="4917334"/>
                </a:lnTo>
                <a:lnTo>
                  <a:pt x="3665029" y="4917334"/>
                </a:lnTo>
                <a:lnTo>
                  <a:pt x="3665029" y="4527465"/>
                </a:lnTo>
                <a:close/>
                <a:moveTo>
                  <a:pt x="4073275" y="4527465"/>
                </a:moveTo>
                <a:lnTo>
                  <a:pt x="4463144" y="4527465"/>
                </a:lnTo>
                <a:lnTo>
                  <a:pt x="4463144" y="4917334"/>
                </a:lnTo>
                <a:lnTo>
                  <a:pt x="4073275" y="4917334"/>
                </a:lnTo>
                <a:lnTo>
                  <a:pt x="4073275" y="4527465"/>
                </a:lnTo>
                <a:close/>
                <a:moveTo>
                  <a:pt x="4481522" y="4527465"/>
                </a:moveTo>
                <a:lnTo>
                  <a:pt x="4871390" y="4527465"/>
                </a:lnTo>
                <a:lnTo>
                  <a:pt x="4871390" y="4917334"/>
                </a:lnTo>
                <a:lnTo>
                  <a:pt x="4481522" y="4917334"/>
                </a:lnTo>
                <a:lnTo>
                  <a:pt x="4481522" y="4527465"/>
                </a:lnTo>
                <a:close/>
                <a:moveTo>
                  <a:pt x="4889768" y="4527465"/>
                </a:moveTo>
                <a:lnTo>
                  <a:pt x="5279637" y="4527465"/>
                </a:lnTo>
                <a:lnTo>
                  <a:pt x="5279637" y="4917334"/>
                </a:lnTo>
                <a:lnTo>
                  <a:pt x="4889768" y="4917334"/>
                </a:lnTo>
                <a:lnTo>
                  <a:pt x="4889768" y="4527465"/>
                </a:lnTo>
                <a:close/>
                <a:moveTo>
                  <a:pt x="5298014" y="4527465"/>
                </a:moveTo>
                <a:lnTo>
                  <a:pt x="5687883" y="4527465"/>
                </a:lnTo>
                <a:lnTo>
                  <a:pt x="5687883" y="4917334"/>
                </a:lnTo>
                <a:lnTo>
                  <a:pt x="5298014" y="4917334"/>
                </a:lnTo>
                <a:lnTo>
                  <a:pt x="5298014" y="4527465"/>
                </a:lnTo>
                <a:close/>
                <a:moveTo>
                  <a:pt x="5706261" y="4527465"/>
                </a:moveTo>
                <a:lnTo>
                  <a:pt x="6096130" y="4527465"/>
                </a:lnTo>
                <a:lnTo>
                  <a:pt x="6096130" y="4917334"/>
                </a:lnTo>
                <a:lnTo>
                  <a:pt x="5706261" y="4917334"/>
                </a:lnTo>
                <a:lnTo>
                  <a:pt x="5706261" y="4527465"/>
                </a:lnTo>
                <a:close/>
                <a:moveTo>
                  <a:pt x="6114507" y="4527465"/>
                </a:moveTo>
                <a:lnTo>
                  <a:pt x="6504376" y="4527465"/>
                </a:lnTo>
                <a:lnTo>
                  <a:pt x="6504376" y="4917334"/>
                </a:lnTo>
                <a:lnTo>
                  <a:pt x="6114507" y="4917334"/>
                </a:lnTo>
                <a:lnTo>
                  <a:pt x="6114507" y="4527465"/>
                </a:lnTo>
                <a:close/>
                <a:moveTo>
                  <a:pt x="6522753" y="4527465"/>
                </a:moveTo>
                <a:lnTo>
                  <a:pt x="6912622" y="4527465"/>
                </a:lnTo>
                <a:lnTo>
                  <a:pt x="6912622" y="4917334"/>
                </a:lnTo>
                <a:lnTo>
                  <a:pt x="6522753" y="4917334"/>
                </a:lnTo>
                <a:lnTo>
                  <a:pt x="6522753" y="4527465"/>
                </a:lnTo>
                <a:close/>
                <a:moveTo>
                  <a:pt x="6931000" y="4527465"/>
                </a:moveTo>
                <a:lnTo>
                  <a:pt x="7320869" y="4527465"/>
                </a:lnTo>
                <a:lnTo>
                  <a:pt x="7320869" y="4917334"/>
                </a:lnTo>
                <a:lnTo>
                  <a:pt x="6931000" y="4917334"/>
                </a:lnTo>
                <a:lnTo>
                  <a:pt x="6931000" y="4527465"/>
                </a:lnTo>
                <a:close/>
                <a:moveTo>
                  <a:pt x="7337934" y="4527465"/>
                </a:moveTo>
                <a:lnTo>
                  <a:pt x="7763245" y="4527465"/>
                </a:lnTo>
                <a:lnTo>
                  <a:pt x="7763245" y="4917334"/>
                </a:lnTo>
                <a:lnTo>
                  <a:pt x="7337934" y="4917334"/>
                </a:lnTo>
                <a:lnTo>
                  <a:pt x="7337934" y="4527465"/>
                </a:lnTo>
                <a:close/>
                <a:moveTo>
                  <a:pt x="8191182" y="4527465"/>
                </a:moveTo>
                <a:lnTo>
                  <a:pt x="8581051" y="4527465"/>
                </a:lnTo>
                <a:lnTo>
                  <a:pt x="8581051" y="4917334"/>
                </a:lnTo>
                <a:lnTo>
                  <a:pt x="8191182" y="4917334"/>
                </a:lnTo>
                <a:lnTo>
                  <a:pt x="8191182" y="4527465"/>
                </a:lnTo>
                <a:close/>
                <a:moveTo>
                  <a:pt x="8598116" y="4527465"/>
                </a:moveTo>
                <a:lnTo>
                  <a:pt x="8987985" y="4527465"/>
                </a:lnTo>
                <a:lnTo>
                  <a:pt x="8987985" y="4917334"/>
                </a:lnTo>
                <a:lnTo>
                  <a:pt x="8598116" y="4917334"/>
                </a:lnTo>
                <a:lnTo>
                  <a:pt x="8598116" y="4527465"/>
                </a:lnTo>
                <a:close/>
                <a:moveTo>
                  <a:pt x="9006362" y="4527465"/>
                </a:moveTo>
                <a:lnTo>
                  <a:pt x="9396231" y="4527465"/>
                </a:lnTo>
                <a:lnTo>
                  <a:pt x="9396231" y="4917334"/>
                </a:lnTo>
                <a:lnTo>
                  <a:pt x="9006362" y="4917334"/>
                </a:lnTo>
                <a:lnTo>
                  <a:pt x="9006362" y="4527465"/>
                </a:lnTo>
                <a:close/>
                <a:moveTo>
                  <a:pt x="9414609" y="4527465"/>
                </a:moveTo>
                <a:lnTo>
                  <a:pt x="9804477" y="4527465"/>
                </a:lnTo>
                <a:lnTo>
                  <a:pt x="9804477" y="4917334"/>
                </a:lnTo>
                <a:lnTo>
                  <a:pt x="9414609" y="4917334"/>
                </a:lnTo>
                <a:lnTo>
                  <a:pt x="9414609" y="4527465"/>
                </a:lnTo>
                <a:close/>
                <a:moveTo>
                  <a:pt x="9822855" y="4527465"/>
                </a:moveTo>
                <a:lnTo>
                  <a:pt x="10212724" y="4527465"/>
                </a:lnTo>
                <a:lnTo>
                  <a:pt x="10212724" y="4917334"/>
                </a:lnTo>
                <a:lnTo>
                  <a:pt x="9822855" y="4917334"/>
                </a:lnTo>
                <a:lnTo>
                  <a:pt x="9822855" y="4527465"/>
                </a:lnTo>
                <a:close/>
                <a:moveTo>
                  <a:pt x="10231101" y="4527465"/>
                </a:moveTo>
                <a:lnTo>
                  <a:pt x="10620970" y="4527465"/>
                </a:lnTo>
                <a:lnTo>
                  <a:pt x="10620970" y="4917334"/>
                </a:lnTo>
                <a:lnTo>
                  <a:pt x="10231101" y="4917334"/>
                </a:lnTo>
                <a:lnTo>
                  <a:pt x="10231101" y="4527465"/>
                </a:lnTo>
                <a:close/>
                <a:moveTo>
                  <a:pt x="10639348" y="4527465"/>
                </a:moveTo>
                <a:lnTo>
                  <a:pt x="11029217" y="4527465"/>
                </a:lnTo>
                <a:lnTo>
                  <a:pt x="11029217" y="4917334"/>
                </a:lnTo>
                <a:lnTo>
                  <a:pt x="10639348" y="4917334"/>
                </a:lnTo>
                <a:lnTo>
                  <a:pt x="10639348" y="4527465"/>
                </a:lnTo>
                <a:close/>
                <a:moveTo>
                  <a:pt x="11047594" y="4527465"/>
                </a:moveTo>
                <a:lnTo>
                  <a:pt x="11437463" y="4527465"/>
                </a:lnTo>
                <a:lnTo>
                  <a:pt x="11437463" y="4917334"/>
                </a:lnTo>
                <a:lnTo>
                  <a:pt x="11047594" y="4917334"/>
                </a:lnTo>
                <a:lnTo>
                  <a:pt x="11047594" y="4527465"/>
                </a:lnTo>
                <a:close/>
                <a:moveTo>
                  <a:pt x="11455841" y="4527465"/>
                </a:moveTo>
                <a:lnTo>
                  <a:pt x="11845709" y="4527465"/>
                </a:lnTo>
                <a:lnTo>
                  <a:pt x="11845709" y="4917334"/>
                </a:lnTo>
                <a:lnTo>
                  <a:pt x="11455841" y="4917334"/>
                </a:lnTo>
                <a:lnTo>
                  <a:pt x="11455841" y="4527465"/>
                </a:lnTo>
                <a:close/>
                <a:moveTo>
                  <a:pt x="11864087" y="4527465"/>
                </a:moveTo>
                <a:lnTo>
                  <a:pt x="12253956" y="4527465"/>
                </a:lnTo>
                <a:lnTo>
                  <a:pt x="12253956" y="4917334"/>
                </a:lnTo>
                <a:lnTo>
                  <a:pt x="11864087" y="4917334"/>
                </a:lnTo>
                <a:lnTo>
                  <a:pt x="11864087" y="4527465"/>
                </a:lnTo>
                <a:close/>
                <a:moveTo>
                  <a:pt x="11864087" y="4507775"/>
                </a:moveTo>
                <a:lnTo>
                  <a:pt x="11864087" y="4117906"/>
                </a:lnTo>
                <a:lnTo>
                  <a:pt x="12253956" y="4117906"/>
                </a:lnTo>
                <a:lnTo>
                  <a:pt x="12253956" y="4507775"/>
                </a:lnTo>
                <a:lnTo>
                  <a:pt x="11864087" y="4507775"/>
                </a:lnTo>
                <a:close/>
                <a:moveTo>
                  <a:pt x="11864087" y="4099528"/>
                </a:moveTo>
                <a:lnTo>
                  <a:pt x="11864087" y="3709660"/>
                </a:lnTo>
                <a:lnTo>
                  <a:pt x="12253956" y="3709660"/>
                </a:lnTo>
                <a:lnTo>
                  <a:pt x="12253956" y="4099528"/>
                </a:lnTo>
                <a:lnTo>
                  <a:pt x="11864087" y="4099528"/>
                </a:lnTo>
                <a:close/>
                <a:moveTo>
                  <a:pt x="11864087" y="3692595"/>
                </a:moveTo>
                <a:lnTo>
                  <a:pt x="11864087" y="3302726"/>
                </a:lnTo>
                <a:lnTo>
                  <a:pt x="12253956" y="3302726"/>
                </a:lnTo>
                <a:lnTo>
                  <a:pt x="12253956" y="3692595"/>
                </a:lnTo>
                <a:lnTo>
                  <a:pt x="11864087" y="3692595"/>
                </a:lnTo>
                <a:close/>
                <a:moveTo>
                  <a:pt x="11864087" y="3284349"/>
                </a:moveTo>
                <a:lnTo>
                  <a:pt x="11864087" y="2894480"/>
                </a:lnTo>
                <a:lnTo>
                  <a:pt x="12253956" y="2894480"/>
                </a:lnTo>
                <a:lnTo>
                  <a:pt x="12253956" y="3284349"/>
                </a:lnTo>
                <a:lnTo>
                  <a:pt x="11864087" y="3284349"/>
                </a:lnTo>
                <a:close/>
                <a:moveTo>
                  <a:pt x="11864087" y="2876102"/>
                </a:moveTo>
                <a:lnTo>
                  <a:pt x="11864087" y="2486233"/>
                </a:lnTo>
                <a:lnTo>
                  <a:pt x="12253956" y="2486233"/>
                </a:lnTo>
                <a:lnTo>
                  <a:pt x="12253956" y="2876102"/>
                </a:lnTo>
                <a:lnTo>
                  <a:pt x="11864087" y="2876102"/>
                </a:lnTo>
                <a:close/>
                <a:moveTo>
                  <a:pt x="11844396" y="2876102"/>
                </a:moveTo>
                <a:lnTo>
                  <a:pt x="11454527" y="2876102"/>
                </a:lnTo>
                <a:lnTo>
                  <a:pt x="11454527" y="2486233"/>
                </a:lnTo>
                <a:lnTo>
                  <a:pt x="11844396" y="2486233"/>
                </a:lnTo>
                <a:lnTo>
                  <a:pt x="11844396" y="2876102"/>
                </a:lnTo>
                <a:close/>
                <a:moveTo>
                  <a:pt x="11437463" y="2876102"/>
                </a:moveTo>
                <a:lnTo>
                  <a:pt x="11047594" y="2876102"/>
                </a:lnTo>
                <a:lnTo>
                  <a:pt x="11047594" y="2486233"/>
                </a:lnTo>
                <a:lnTo>
                  <a:pt x="11437463" y="2486233"/>
                </a:lnTo>
                <a:lnTo>
                  <a:pt x="11437463" y="2876102"/>
                </a:lnTo>
                <a:close/>
                <a:moveTo>
                  <a:pt x="11029217" y="2876102"/>
                </a:moveTo>
                <a:lnTo>
                  <a:pt x="10639348" y="2876102"/>
                </a:lnTo>
                <a:lnTo>
                  <a:pt x="10639348" y="2486233"/>
                </a:lnTo>
                <a:lnTo>
                  <a:pt x="11029217" y="2486233"/>
                </a:lnTo>
                <a:lnTo>
                  <a:pt x="11029217" y="2876102"/>
                </a:lnTo>
                <a:close/>
                <a:moveTo>
                  <a:pt x="10620970" y="2876102"/>
                </a:moveTo>
                <a:lnTo>
                  <a:pt x="10231101" y="2876102"/>
                </a:lnTo>
                <a:lnTo>
                  <a:pt x="10231101" y="2486233"/>
                </a:lnTo>
                <a:lnTo>
                  <a:pt x="10620970" y="2486233"/>
                </a:lnTo>
                <a:lnTo>
                  <a:pt x="10620970" y="2876102"/>
                </a:lnTo>
                <a:close/>
                <a:moveTo>
                  <a:pt x="10212724" y="2876102"/>
                </a:moveTo>
                <a:lnTo>
                  <a:pt x="9822855" y="2876102"/>
                </a:lnTo>
                <a:lnTo>
                  <a:pt x="9822855" y="2486233"/>
                </a:lnTo>
                <a:lnTo>
                  <a:pt x="10212724" y="2486233"/>
                </a:lnTo>
                <a:lnTo>
                  <a:pt x="10212724" y="2876102"/>
                </a:lnTo>
                <a:close/>
                <a:moveTo>
                  <a:pt x="9804477" y="2876102"/>
                </a:moveTo>
                <a:lnTo>
                  <a:pt x="9414609" y="2876102"/>
                </a:lnTo>
                <a:lnTo>
                  <a:pt x="9414609" y="2486233"/>
                </a:lnTo>
                <a:lnTo>
                  <a:pt x="9804477" y="2486233"/>
                </a:lnTo>
                <a:lnTo>
                  <a:pt x="9804477" y="2876102"/>
                </a:lnTo>
                <a:close/>
                <a:moveTo>
                  <a:pt x="9396231" y="2876102"/>
                </a:moveTo>
                <a:lnTo>
                  <a:pt x="9006362" y="2876102"/>
                </a:lnTo>
                <a:lnTo>
                  <a:pt x="9006362" y="2486233"/>
                </a:lnTo>
                <a:lnTo>
                  <a:pt x="9396231" y="2486233"/>
                </a:lnTo>
                <a:lnTo>
                  <a:pt x="9396231" y="2876102"/>
                </a:lnTo>
                <a:close/>
                <a:moveTo>
                  <a:pt x="8987985" y="2876102"/>
                </a:moveTo>
                <a:lnTo>
                  <a:pt x="8598116" y="2876102"/>
                </a:lnTo>
                <a:lnTo>
                  <a:pt x="8598116" y="2486233"/>
                </a:lnTo>
                <a:lnTo>
                  <a:pt x="8987985" y="2486233"/>
                </a:lnTo>
                <a:lnTo>
                  <a:pt x="8987985" y="2876102"/>
                </a:lnTo>
                <a:close/>
                <a:moveTo>
                  <a:pt x="8579738" y="2876102"/>
                </a:moveTo>
                <a:lnTo>
                  <a:pt x="8189869" y="2876102"/>
                </a:lnTo>
                <a:lnTo>
                  <a:pt x="8189869" y="2486233"/>
                </a:lnTo>
                <a:lnTo>
                  <a:pt x="8579738" y="2486233"/>
                </a:lnTo>
                <a:lnTo>
                  <a:pt x="8579738" y="2876102"/>
                </a:lnTo>
                <a:close/>
                <a:moveTo>
                  <a:pt x="7763245" y="2876102"/>
                </a:moveTo>
                <a:lnTo>
                  <a:pt x="7337934" y="2876102"/>
                </a:lnTo>
                <a:lnTo>
                  <a:pt x="7337934" y="2486233"/>
                </a:lnTo>
                <a:lnTo>
                  <a:pt x="7763245" y="2486233"/>
                </a:lnTo>
                <a:lnTo>
                  <a:pt x="7763245" y="2876102"/>
                </a:lnTo>
                <a:close/>
                <a:moveTo>
                  <a:pt x="7319556" y="2876102"/>
                </a:moveTo>
                <a:lnTo>
                  <a:pt x="6929687" y="2876102"/>
                </a:lnTo>
                <a:lnTo>
                  <a:pt x="6929687" y="2486233"/>
                </a:lnTo>
                <a:lnTo>
                  <a:pt x="7319556" y="2486233"/>
                </a:lnTo>
                <a:lnTo>
                  <a:pt x="7319556" y="2876102"/>
                </a:lnTo>
                <a:close/>
                <a:moveTo>
                  <a:pt x="6911310" y="2876102"/>
                </a:moveTo>
                <a:lnTo>
                  <a:pt x="6521441" y="2876102"/>
                </a:lnTo>
                <a:lnTo>
                  <a:pt x="6521441" y="2486233"/>
                </a:lnTo>
                <a:lnTo>
                  <a:pt x="6911310" y="2486233"/>
                </a:lnTo>
                <a:lnTo>
                  <a:pt x="6911310" y="2876102"/>
                </a:lnTo>
                <a:close/>
                <a:moveTo>
                  <a:pt x="6503063" y="2876102"/>
                </a:moveTo>
                <a:lnTo>
                  <a:pt x="6114507" y="2876102"/>
                </a:lnTo>
                <a:lnTo>
                  <a:pt x="6114507" y="2486233"/>
                </a:lnTo>
                <a:lnTo>
                  <a:pt x="6504376" y="2486233"/>
                </a:lnTo>
                <a:lnTo>
                  <a:pt x="6504376" y="2876102"/>
                </a:lnTo>
                <a:close/>
                <a:moveTo>
                  <a:pt x="6096130" y="2876102"/>
                </a:moveTo>
                <a:lnTo>
                  <a:pt x="5706261" y="2876102"/>
                </a:lnTo>
                <a:lnTo>
                  <a:pt x="5706261" y="2486233"/>
                </a:lnTo>
                <a:lnTo>
                  <a:pt x="6096130" y="2486233"/>
                </a:lnTo>
                <a:lnTo>
                  <a:pt x="6096130" y="2876102"/>
                </a:lnTo>
                <a:close/>
                <a:moveTo>
                  <a:pt x="5687883" y="2876102"/>
                </a:moveTo>
                <a:lnTo>
                  <a:pt x="5298014" y="2876102"/>
                </a:lnTo>
                <a:lnTo>
                  <a:pt x="5298014" y="2486233"/>
                </a:lnTo>
                <a:lnTo>
                  <a:pt x="5687883" y="2486233"/>
                </a:lnTo>
                <a:lnTo>
                  <a:pt x="5687883" y="2876102"/>
                </a:lnTo>
                <a:close/>
                <a:moveTo>
                  <a:pt x="5279637" y="2876102"/>
                </a:moveTo>
                <a:lnTo>
                  <a:pt x="4889768" y="2876102"/>
                </a:lnTo>
                <a:lnTo>
                  <a:pt x="4889768" y="2486233"/>
                </a:lnTo>
                <a:lnTo>
                  <a:pt x="5279637" y="2486233"/>
                </a:lnTo>
                <a:lnTo>
                  <a:pt x="5279637" y="2876102"/>
                </a:lnTo>
                <a:close/>
                <a:moveTo>
                  <a:pt x="4871390" y="2876102"/>
                </a:moveTo>
                <a:lnTo>
                  <a:pt x="4481522" y="2876102"/>
                </a:lnTo>
                <a:lnTo>
                  <a:pt x="4481522" y="2486233"/>
                </a:lnTo>
                <a:lnTo>
                  <a:pt x="4871390" y="2486233"/>
                </a:lnTo>
                <a:lnTo>
                  <a:pt x="4871390" y="2876102"/>
                </a:lnTo>
                <a:close/>
                <a:moveTo>
                  <a:pt x="4463144" y="2876102"/>
                </a:moveTo>
                <a:lnTo>
                  <a:pt x="4073275" y="2876102"/>
                </a:lnTo>
                <a:lnTo>
                  <a:pt x="4073275" y="2486233"/>
                </a:lnTo>
                <a:lnTo>
                  <a:pt x="4463144" y="2486233"/>
                </a:lnTo>
                <a:lnTo>
                  <a:pt x="4463144" y="2876102"/>
                </a:lnTo>
                <a:close/>
                <a:moveTo>
                  <a:pt x="4054898" y="2876102"/>
                </a:moveTo>
                <a:lnTo>
                  <a:pt x="3665029" y="2876102"/>
                </a:lnTo>
                <a:lnTo>
                  <a:pt x="3665029" y="2486233"/>
                </a:lnTo>
                <a:lnTo>
                  <a:pt x="4054898" y="2486233"/>
                </a:lnTo>
                <a:lnTo>
                  <a:pt x="4054898" y="2876102"/>
                </a:lnTo>
                <a:close/>
                <a:moveTo>
                  <a:pt x="3646651" y="2876102"/>
                </a:moveTo>
                <a:lnTo>
                  <a:pt x="3256782" y="2876102"/>
                </a:lnTo>
                <a:lnTo>
                  <a:pt x="3256782" y="2486233"/>
                </a:lnTo>
                <a:lnTo>
                  <a:pt x="3646651" y="2486233"/>
                </a:lnTo>
                <a:lnTo>
                  <a:pt x="3646651" y="2876102"/>
                </a:lnTo>
                <a:close/>
                <a:moveTo>
                  <a:pt x="3238405" y="2876102"/>
                </a:moveTo>
                <a:lnTo>
                  <a:pt x="2848536" y="2876102"/>
                </a:lnTo>
                <a:lnTo>
                  <a:pt x="2848536" y="2486233"/>
                </a:lnTo>
                <a:lnTo>
                  <a:pt x="3238405" y="2486233"/>
                </a:lnTo>
                <a:lnTo>
                  <a:pt x="3238405" y="2876102"/>
                </a:lnTo>
                <a:close/>
                <a:moveTo>
                  <a:pt x="2830158" y="2876102"/>
                </a:moveTo>
                <a:lnTo>
                  <a:pt x="2440290" y="2876102"/>
                </a:lnTo>
                <a:lnTo>
                  <a:pt x="2440290" y="2486233"/>
                </a:lnTo>
                <a:lnTo>
                  <a:pt x="2830158" y="2486233"/>
                </a:lnTo>
                <a:lnTo>
                  <a:pt x="2830158" y="2876102"/>
                </a:lnTo>
                <a:close/>
                <a:moveTo>
                  <a:pt x="2830158" y="2894480"/>
                </a:moveTo>
                <a:lnTo>
                  <a:pt x="2830158" y="3284349"/>
                </a:lnTo>
                <a:lnTo>
                  <a:pt x="2440290" y="3284349"/>
                </a:lnTo>
                <a:lnTo>
                  <a:pt x="2440290" y="2894480"/>
                </a:lnTo>
                <a:lnTo>
                  <a:pt x="2830158" y="2894480"/>
                </a:lnTo>
                <a:close/>
                <a:moveTo>
                  <a:pt x="2830158" y="3302726"/>
                </a:moveTo>
                <a:lnTo>
                  <a:pt x="2830158" y="3692595"/>
                </a:lnTo>
                <a:lnTo>
                  <a:pt x="2440290" y="3692595"/>
                </a:lnTo>
                <a:lnTo>
                  <a:pt x="2440290" y="3302726"/>
                </a:lnTo>
                <a:lnTo>
                  <a:pt x="2830158" y="3302726"/>
                </a:lnTo>
                <a:close/>
                <a:moveTo>
                  <a:pt x="2830158" y="3710973"/>
                </a:moveTo>
                <a:lnTo>
                  <a:pt x="2830158" y="4100841"/>
                </a:lnTo>
                <a:lnTo>
                  <a:pt x="2440290" y="4100841"/>
                </a:lnTo>
                <a:lnTo>
                  <a:pt x="2440290" y="3710973"/>
                </a:lnTo>
                <a:lnTo>
                  <a:pt x="2830158" y="3710973"/>
                </a:lnTo>
                <a:close/>
                <a:moveTo>
                  <a:pt x="2830158" y="4119219"/>
                </a:moveTo>
                <a:lnTo>
                  <a:pt x="2830158" y="4509088"/>
                </a:lnTo>
                <a:lnTo>
                  <a:pt x="2440290" y="4509088"/>
                </a:lnTo>
                <a:lnTo>
                  <a:pt x="2440290" y="4119219"/>
                </a:lnTo>
                <a:lnTo>
                  <a:pt x="2830158" y="4119219"/>
                </a:lnTo>
                <a:close/>
                <a:moveTo>
                  <a:pt x="2830158" y="4527465"/>
                </a:moveTo>
                <a:lnTo>
                  <a:pt x="2830158" y="4917334"/>
                </a:lnTo>
                <a:lnTo>
                  <a:pt x="2440290" y="4917334"/>
                </a:lnTo>
                <a:lnTo>
                  <a:pt x="2440290" y="4527465"/>
                </a:lnTo>
                <a:lnTo>
                  <a:pt x="2830158" y="4527465"/>
                </a:lnTo>
                <a:close/>
                <a:moveTo>
                  <a:pt x="2830158" y="4934399"/>
                </a:moveTo>
                <a:lnTo>
                  <a:pt x="2830158" y="5324268"/>
                </a:lnTo>
                <a:lnTo>
                  <a:pt x="2440290" y="5324268"/>
                </a:lnTo>
                <a:lnTo>
                  <a:pt x="2440290" y="4934399"/>
                </a:lnTo>
                <a:lnTo>
                  <a:pt x="2830158" y="4934399"/>
                </a:lnTo>
                <a:close/>
                <a:moveTo>
                  <a:pt x="2849849" y="4934399"/>
                </a:moveTo>
                <a:lnTo>
                  <a:pt x="3239718" y="4934399"/>
                </a:lnTo>
                <a:lnTo>
                  <a:pt x="3239718" y="5324268"/>
                </a:lnTo>
                <a:lnTo>
                  <a:pt x="2849849" y="5324268"/>
                </a:lnTo>
                <a:lnTo>
                  <a:pt x="2849849" y="4934399"/>
                </a:lnTo>
                <a:close/>
                <a:moveTo>
                  <a:pt x="3258095" y="4934399"/>
                </a:moveTo>
                <a:lnTo>
                  <a:pt x="3646651" y="4934399"/>
                </a:lnTo>
                <a:lnTo>
                  <a:pt x="3646651" y="5324268"/>
                </a:lnTo>
                <a:lnTo>
                  <a:pt x="3256782" y="5324268"/>
                </a:lnTo>
                <a:lnTo>
                  <a:pt x="3256782" y="4934399"/>
                </a:lnTo>
                <a:close/>
                <a:moveTo>
                  <a:pt x="3665029" y="4934399"/>
                </a:moveTo>
                <a:lnTo>
                  <a:pt x="4054898" y="4934399"/>
                </a:lnTo>
                <a:lnTo>
                  <a:pt x="4054898" y="5324268"/>
                </a:lnTo>
                <a:lnTo>
                  <a:pt x="3665029" y="5324268"/>
                </a:lnTo>
                <a:lnTo>
                  <a:pt x="3665029" y="4934399"/>
                </a:lnTo>
                <a:close/>
                <a:moveTo>
                  <a:pt x="4073275" y="4934399"/>
                </a:moveTo>
                <a:lnTo>
                  <a:pt x="4463144" y="4934399"/>
                </a:lnTo>
                <a:lnTo>
                  <a:pt x="4463144" y="5324268"/>
                </a:lnTo>
                <a:lnTo>
                  <a:pt x="4073275" y="5324268"/>
                </a:lnTo>
                <a:lnTo>
                  <a:pt x="4073275" y="4934399"/>
                </a:lnTo>
                <a:close/>
                <a:moveTo>
                  <a:pt x="4481522" y="4934399"/>
                </a:moveTo>
                <a:lnTo>
                  <a:pt x="4871390" y="4934399"/>
                </a:lnTo>
                <a:lnTo>
                  <a:pt x="4871390" y="5324268"/>
                </a:lnTo>
                <a:lnTo>
                  <a:pt x="4481522" y="5324268"/>
                </a:lnTo>
                <a:lnTo>
                  <a:pt x="4481522" y="4934399"/>
                </a:lnTo>
                <a:close/>
                <a:moveTo>
                  <a:pt x="4889768" y="4934399"/>
                </a:moveTo>
                <a:lnTo>
                  <a:pt x="5279637" y="4934399"/>
                </a:lnTo>
                <a:lnTo>
                  <a:pt x="5279637" y="5324268"/>
                </a:lnTo>
                <a:lnTo>
                  <a:pt x="4889768" y="5324268"/>
                </a:lnTo>
                <a:lnTo>
                  <a:pt x="4889768" y="4934399"/>
                </a:lnTo>
                <a:close/>
                <a:moveTo>
                  <a:pt x="5298014" y="4934399"/>
                </a:moveTo>
                <a:lnTo>
                  <a:pt x="5687883" y="4934399"/>
                </a:lnTo>
                <a:lnTo>
                  <a:pt x="5687883" y="5324268"/>
                </a:lnTo>
                <a:lnTo>
                  <a:pt x="5298014" y="5324268"/>
                </a:lnTo>
                <a:lnTo>
                  <a:pt x="5298014" y="4934399"/>
                </a:lnTo>
                <a:close/>
                <a:moveTo>
                  <a:pt x="5706261" y="4934399"/>
                </a:moveTo>
                <a:lnTo>
                  <a:pt x="6096130" y="4934399"/>
                </a:lnTo>
                <a:lnTo>
                  <a:pt x="6096130" y="5324268"/>
                </a:lnTo>
                <a:lnTo>
                  <a:pt x="5706261" y="5324268"/>
                </a:lnTo>
                <a:lnTo>
                  <a:pt x="5706261" y="4934399"/>
                </a:lnTo>
                <a:close/>
                <a:moveTo>
                  <a:pt x="6114507" y="4934399"/>
                </a:moveTo>
                <a:lnTo>
                  <a:pt x="6504376" y="4934399"/>
                </a:lnTo>
                <a:lnTo>
                  <a:pt x="6504376" y="5324268"/>
                </a:lnTo>
                <a:lnTo>
                  <a:pt x="6114507" y="5324268"/>
                </a:lnTo>
                <a:lnTo>
                  <a:pt x="6114507" y="4934399"/>
                </a:lnTo>
                <a:close/>
                <a:moveTo>
                  <a:pt x="6522753" y="4934399"/>
                </a:moveTo>
                <a:lnTo>
                  <a:pt x="6912622" y="4934399"/>
                </a:lnTo>
                <a:lnTo>
                  <a:pt x="6912622" y="5324268"/>
                </a:lnTo>
                <a:lnTo>
                  <a:pt x="6522753" y="5324268"/>
                </a:lnTo>
                <a:lnTo>
                  <a:pt x="6522753" y="4934399"/>
                </a:lnTo>
                <a:close/>
                <a:moveTo>
                  <a:pt x="6931000" y="4934399"/>
                </a:moveTo>
                <a:lnTo>
                  <a:pt x="7320869" y="4934399"/>
                </a:lnTo>
                <a:lnTo>
                  <a:pt x="7320869" y="5324268"/>
                </a:lnTo>
                <a:lnTo>
                  <a:pt x="6931000" y="5324268"/>
                </a:lnTo>
                <a:lnTo>
                  <a:pt x="6931000" y="4934399"/>
                </a:lnTo>
                <a:close/>
                <a:moveTo>
                  <a:pt x="7337934" y="4934399"/>
                </a:moveTo>
                <a:lnTo>
                  <a:pt x="7763245" y="4934399"/>
                </a:lnTo>
                <a:lnTo>
                  <a:pt x="7763245" y="5324268"/>
                </a:lnTo>
                <a:lnTo>
                  <a:pt x="7337934" y="5324268"/>
                </a:lnTo>
                <a:lnTo>
                  <a:pt x="7337934" y="4934399"/>
                </a:lnTo>
                <a:close/>
                <a:moveTo>
                  <a:pt x="8191182" y="4934399"/>
                </a:moveTo>
                <a:lnTo>
                  <a:pt x="8581051" y="4934399"/>
                </a:lnTo>
                <a:lnTo>
                  <a:pt x="8581051" y="5324268"/>
                </a:lnTo>
                <a:lnTo>
                  <a:pt x="8191182" y="5324268"/>
                </a:lnTo>
                <a:lnTo>
                  <a:pt x="8191182" y="4934399"/>
                </a:lnTo>
                <a:close/>
                <a:moveTo>
                  <a:pt x="8598116" y="4934399"/>
                </a:moveTo>
                <a:lnTo>
                  <a:pt x="8987985" y="4934399"/>
                </a:lnTo>
                <a:lnTo>
                  <a:pt x="8987985" y="5324268"/>
                </a:lnTo>
                <a:lnTo>
                  <a:pt x="8598116" y="5324268"/>
                </a:lnTo>
                <a:lnTo>
                  <a:pt x="8598116" y="4934399"/>
                </a:lnTo>
                <a:close/>
                <a:moveTo>
                  <a:pt x="9006362" y="4934399"/>
                </a:moveTo>
                <a:lnTo>
                  <a:pt x="9396231" y="4934399"/>
                </a:lnTo>
                <a:lnTo>
                  <a:pt x="9396231" y="5324268"/>
                </a:lnTo>
                <a:lnTo>
                  <a:pt x="9006362" y="5324268"/>
                </a:lnTo>
                <a:lnTo>
                  <a:pt x="9006362" y="4934399"/>
                </a:lnTo>
                <a:close/>
                <a:moveTo>
                  <a:pt x="9414609" y="4934399"/>
                </a:moveTo>
                <a:lnTo>
                  <a:pt x="9804477" y="4934399"/>
                </a:lnTo>
                <a:lnTo>
                  <a:pt x="9804477" y="5324268"/>
                </a:lnTo>
                <a:lnTo>
                  <a:pt x="9414609" y="5324268"/>
                </a:lnTo>
                <a:lnTo>
                  <a:pt x="9414609" y="4934399"/>
                </a:lnTo>
                <a:close/>
                <a:moveTo>
                  <a:pt x="9822855" y="4934399"/>
                </a:moveTo>
                <a:lnTo>
                  <a:pt x="10212724" y="4934399"/>
                </a:lnTo>
                <a:lnTo>
                  <a:pt x="10212724" y="5324268"/>
                </a:lnTo>
                <a:lnTo>
                  <a:pt x="9822855" y="5324268"/>
                </a:lnTo>
                <a:lnTo>
                  <a:pt x="9822855" y="4934399"/>
                </a:lnTo>
                <a:close/>
                <a:moveTo>
                  <a:pt x="10231101" y="4934399"/>
                </a:moveTo>
                <a:lnTo>
                  <a:pt x="10620970" y="4934399"/>
                </a:lnTo>
                <a:lnTo>
                  <a:pt x="10620970" y="5324268"/>
                </a:lnTo>
                <a:lnTo>
                  <a:pt x="10231101" y="5324268"/>
                </a:lnTo>
                <a:lnTo>
                  <a:pt x="10231101" y="4934399"/>
                </a:lnTo>
                <a:close/>
                <a:moveTo>
                  <a:pt x="10639348" y="4934399"/>
                </a:moveTo>
                <a:lnTo>
                  <a:pt x="11029217" y="4934399"/>
                </a:lnTo>
                <a:lnTo>
                  <a:pt x="11029217" y="5324268"/>
                </a:lnTo>
                <a:lnTo>
                  <a:pt x="10639348" y="5324268"/>
                </a:lnTo>
                <a:lnTo>
                  <a:pt x="10639348" y="4934399"/>
                </a:lnTo>
                <a:close/>
                <a:moveTo>
                  <a:pt x="11047594" y="4934399"/>
                </a:moveTo>
                <a:lnTo>
                  <a:pt x="11437463" y="4934399"/>
                </a:lnTo>
                <a:lnTo>
                  <a:pt x="11437463" y="5324268"/>
                </a:lnTo>
                <a:lnTo>
                  <a:pt x="11047594" y="5324268"/>
                </a:lnTo>
                <a:lnTo>
                  <a:pt x="11047594" y="4934399"/>
                </a:lnTo>
                <a:close/>
                <a:moveTo>
                  <a:pt x="11455841" y="4934399"/>
                </a:moveTo>
                <a:lnTo>
                  <a:pt x="11845709" y="4934399"/>
                </a:lnTo>
                <a:lnTo>
                  <a:pt x="11845709" y="5324268"/>
                </a:lnTo>
                <a:lnTo>
                  <a:pt x="11455841" y="5324268"/>
                </a:lnTo>
                <a:lnTo>
                  <a:pt x="11455841" y="4934399"/>
                </a:lnTo>
                <a:close/>
                <a:moveTo>
                  <a:pt x="11864087" y="4934399"/>
                </a:moveTo>
                <a:lnTo>
                  <a:pt x="12253956" y="4934399"/>
                </a:lnTo>
                <a:lnTo>
                  <a:pt x="12253956" y="5324268"/>
                </a:lnTo>
                <a:lnTo>
                  <a:pt x="11864087" y="5324268"/>
                </a:lnTo>
                <a:lnTo>
                  <a:pt x="11864087" y="4934399"/>
                </a:lnTo>
                <a:close/>
                <a:moveTo>
                  <a:pt x="12271020" y="4934399"/>
                </a:moveTo>
                <a:lnTo>
                  <a:pt x="12660889" y="4934399"/>
                </a:lnTo>
                <a:lnTo>
                  <a:pt x="12660889" y="5324268"/>
                </a:lnTo>
                <a:lnTo>
                  <a:pt x="12271020" y="5324268"/>
                </a:lnTo>
                <a:lnTo>
                  <a:pt x="12271020" y="4934399"/>
                </a:lnTo>
                <a:close/>
                <a:moveTo>
                  <a:pt x="12271020" y="4916021"/>
                </a:moveTo>
                <a:lnTo>
                  <a:pt x="12271020" y="4526153"/>
                </a:lnTo>
                <a:lnTo>
                  <a:pt x="12660889" y="4526153"/>
                </a:lnTo>
                <a:lnTo>
                  <a:pt x="12660889" y="4916021"/>
                </a:lnTo>
                <a:lnTo>
                  <a:pt x="12271020" y="4916021"/>
                </a:lnTo>
                <a:close/>
                <a:moveTo>
                  <a:pt x="12271020" y="4507775"/>
                </a:moveTo>
                <a:lnTo>
                  <a:pt x="12271020" y="4117906"/>
                </a:lnTo>
                <a:lnTo>
                  <a:pt x="12660889" y="4117906"/>
                </a:lnTo>
                <a:lnTo>
                  <a:pt x="12660889" y="4507775"/>
                </a:lnTo>
                <a:lnTo>
                  <a:pt x="12271020" y="4507775"/>
                </a:lnTo>
                <a:close/>
                <a:moveTo>
                  <a:pt x="12271020" y="4099528"/>
                </a:moveTo>
                <a:lnTo>
                  <a:pt x="12271020" y="3709660"/>
                </a:lnTo>
                <a:lnTo>
                  <a:pt x="12660889" y="3709660"/>
                </a:lnTo>
                <a:lnTo>
                  <a:pt x="12660889" y="4099528"/>
                </a:lnTo>
                <a:lnTo>
                  <a:pt x="12271020" y="4099528"/>
                </a:lnTo>
                <a:close/>
                <a:moveTo>
                  <a:pt x="12271020" y="3692595"/>
                </a:moveTo>
                <a:lnTo>
                  <a:pt x="12271020" y="3302726"/>
                </a:lnTo>
                <a:lnTo>
                  <a:pt x="12660889" y="3302726"/>
                </a:lnTo>
                <a:lnTo>
                  <a:pt x="12660889" y="3692595"/>
                </a:lnTo>
                <a:lnTo>
                  <a:pt x="12271020" y="3692595"/>
                </a:lnTo>
                <a:close/>
                <a:moveTo>
                  <a:pt x="12271020" y="3284349"/>
                </a:moveTo>
                <a:lnTo>
                  <a:pt x="12271020" y="2894480"/>
                </a:lnTo>
                <a:lnTo>
                  <a:pt x="12660889" y="2894480"/>
                </a:lnTo>
                <a:lnTo>
                  <a:pt x="12660889" y="3284349"/>
                </a:lnTo>
                <a:lnTo>
                  <a:pt x="12271020" y="3284349"/>
                </a:lnTo>
                <a:close/>
                <a:moveTo>
                  <a:pt x="12271020" y="2876102"/>
                </a:moveTo>
                <a:lnTo>
                  <a:pt x="12271020" y="2486233"/>
                </a:lnTo>
                <a:lnTo>
                  <a:pt x="12660889" y="2486233"/>
                </a:lnTo>
                <a:lnTo>
                  <a:pt x="12660889" y="2876102"/>
                </a:lnTo>
                <a:lnTo>
                  <a:pt x="12271020" y="2876102"/>
                </a:lnTo>
                <a:close/>
                <a:moveTo>
                  <a:pt x="12271020" y="2467856"/>
                </a:moveTo>
                <a:lnTo>
                  <a:pt x="12271020" y="2077987"/>
                </a:lnTo>
                <a:lnTo>
                  <a:pt x="12660889" y="2077987"/>
                </a:lnTo>
                <a:lnTo>
                  <a:pt x="12660889" y="2467856"/>
                </a:lnTo>
                <a:lnTo>
                  <a:pt x="12271020" y="2467856"/>
                </a:lnTo>
                <a:close/>
                <a:moveTo>
                  <a:pt x="12252642" y="2467856"/>
                </a:moveTo>
                <a:lnTo>
                  <a:pt x="11864087" y="2467856"/>
                </a:lnTo>
                <a:lnTo>
                  <a:pt x="11864087" y="2077987"/>
                </a:lnTo>
                <a:lnTo>
                  <a:pt x="12253956" y="2077987"/>
                </a:lnTo>
                <a:lnTo>
                  <a:pt x="12252642" y="2467856"/>
                </a:lnTo>
                <a:close/>
                <a:moveTo>
                  <a:pt x="11844396" y="2467856"/>
                </a:moveTo>
                <a:lnTo>
                  <a:pt x="11454527" y="2467856"/>
                </a:lnTo>
                <a:lnTo>
                  <a:pt x="11454527" y="2077987"/>
                </a:lnTo>
                <a:lnTo>
                  <a:pt x="11844396" y="2077987"/>
                </a:lnTo>
                <a:lnTo>
                  <a:pt x="11844396" y="2467856"/>
                </a:lnTo>
                <a:close/>
                <a:moveTo>
                  <a:pt x="11437463" y="2467856"/>
                </a:moveTo>
                <a:lnTo>
                  <a:pt x="11047594" y="2467856"/>
                </a:lnTo>
                <a:lnTo>
                  <a:pt x="11047594" y="2077987"/>
                </a:lnTo>
                <a:lnTo>
                  <a:pt x="11437463" y="2077987"/>
                </a:lnTo>
                <a:lnTo>
                  <a:pt x="11437463" y="2467856"/>
                </a:lnTo>
                <a:close/>
                <a:moveTo>
                  <a:pt x="11029217" y="2467856"/>
                </a:moveTo>
                <a:lnTo>
                  <a:pt x="10639348" y="2467856"/>
                </a:lnTo>
                <a:lnTo>
                  <a:pt x="10639348" y="2077987"/>
                </a:lnTo>
                <a:lnTo>
                  <a:pt x="11029217" y="2077987"/>
                </a:lnTo>
                <a:lnTo>
                  <a:pt x="11029217" y="2467856"/>
                </a:lnTo>
                <a:close/>
                <a:moveTo>
                  <a:pt x="10620970" y="2467856"/>
                </a:moveTo>
                <a:lnTo>
                  <a:pt x="10231101" y="2467856"/>
                </a:lnTo>
                <a:lnTo>
                  <a:pt x="10231101" y="2077987"/>
                </a:lnTo>
                <a:lnTo>
                  <a:pt x="10620970" y="2077987"/>
                </a:lnTo>
                <a:lnTo>
                  <a:pt x="10620970" y="2467856"/>
                </a:lnTo>
                <a:close/>
                <a:moveTo>
                  <a:pt x="10212724" y="2467856"/>
                </a:moveTo>
                <a:lnTo>
                  <a:pt x="9822855" y="2467856"/>
                </a:lnTo>
                <a:lnTo>
                  <a:pt x="9822855" y="2077987"/>
                </a:lnTo>
                <a:lnTo>
                  <a:pt x="10212724" y="2077987"/>
                </a:lnTo>
                <a:lnTo>
                  <a:pt x="10212724" y="2467856"/>
                </a:lnTo>
                <a:close/>
                <a:moveTo>
                  <a:pt x="9804477" y="2467856"/>
                </a:moveTo>
                <a:lnTo>
                  <a:pt x="9414609" y="2467856"/>
                </a:lnTo>
                <a:lnTo>
                  <a:pt x="9414609" y="2077987"/>
                </a:lnTo>
                <a:lnTo>
                  <a:pt x="9804477" y="2077987"/>
                </a:lnTo>
                <a:lnTo>
                  <a:pt x="9804477" y="2467856"/>
                </a:lnTo>
                <a:close/>
                <a:moveTo>
                  <a:pt x="9396231" y="2467856"/>
                </a:moveTo>
                <a:lnTo>
                  <a:pt x="9006362" y="2467856"/>
                </a:lnTo>
                <a:lnTo>
                  <a:pt x="9006362" y="2077987"/>
                </a:lnTo>
                <a:lnTo>
                  <a:pt x="9396231" y="2077987"/>
                </a:lnTo>
                <a:lnTo>
                  <a:pt x="9396231" y="2467856"/>
                </a:lnTo>
                <a:close/>
                <a:moveTo>
                  <a:pt x="8987985" y="2467856"/>
                </a:moveTo>
                <a:lnTo>
                  <a:pt x="8598116" y="2467856"/>
                </a:lnTo>
                <a:lnTo>
                  <a:pt x="8598116" y="2077987"/>
                </a:lnTo>
                <a:lnTo>
                  <a:pt x="8987985" y="2077987"/>
                </a:lnTo>
                <a:lnTo>
                  <a:pt x="8987985" y="2467856"/>
                </a:lnTo>
                <a:close/>
                <a:moveTo>
                  <a:pt x="8579738" y="2467856"/>
                </a:moveTo>
                <a:lnTo>
                  <a:pt x="8189869" y="2467856"/>
                </a:lnTo>
                <a:lnTo>
                  <a:pt x="8189869" y="2077987"/>
                </a:lnTo>
                <a:lnTo>
                  <a:pt x="8579738" y="2077987"/>
                </a:lnTo>
                <a:lnTo>
                  <a:pt x="8579738" y="2467856"/>
                </a:lnTo>
                <a:close/>
                <a:moveTo>
                  <a:pt x="7763245" y="2467856"/>
                </a:moveTo>
                <a:lnTo>
                  <a:pt x="7337934" y="2467856"/>
                </a:lnTo>
                <a:lnTo>
                  <a:pt x="7337934" y="2077987"/>
                </a:lnTo>
                <a:lnTo>
                  <a:pt x="7763245" y="2077987"/>
                </a:lnTo>
                <a:lnTo>
                  <a:pt x="7763245" y="2467856"/>
                </a:lnTo>
                <a:close/>
                <a:moveTo>
                  <a:pt x="7319556" y="2467856"/>
                </a:moveTo>
                <a:lnTo>
                  <a:pt x="6929687" y="2467856"/>
                </a:lnTo>
                <a:lnTo>
                  <a:pt x="6929687" y="2077987"/>
                </a:lnTo>
                <a:lnTo>
                  <a:pt x="7319556" y="2077987"/>
                </a:lnTo>
                <a:lnTo>
                  <a:pt x="7319556" y="2467856"/>
                </a:lnTo>
                <a:close/>
                <a:moveTo>
                  <a:pt x="6911310" y="2467856"/>
                </a:moveTo>
                <a:lnTo>
                  <a:pt x="6521441" y="2467856"/>
                </a:lnTo>
                <a:lnTo>
                  <a:pt x="6521441" y="2077987"/>
                </a:lnTo>
                <a:lnTo>
                  <a:pt x="6911310" y="2077987"/>
                </a:lnTo>
                <a:lnTo>
                  <a:pt x="6911310" y="2467856"/>
                </a:lnTo>
                <a:close/>
                <a:moveTo>
                  <a:pt x="6503063" y="2467856"/>
                </a:moveTo>
                <a:lnTo>
                  <a:pt x="6114507" y="2467856"/>
                </a:lnTo>
                <a:lnTo>
                  <a:pt x="6114507" y="2077987"/>
                </a:lnTo>
                <a:lnTo>
                  <a:pt x="6504376" y="2077987"/>
                </a:lnTo>
                <a:lnTo>
                  <a:pt x="6503063" y="2467856"/>
                </a:lnTo>
                <a:close/>
                <a:moveTo>
                  <a:pt x="6096130" y="2467856"/>
                </a:moveTo>
                <a:lnTo>
                  <a:pt x="5706261" y="2467856"/>
                </a:lnTo>
                <a:lnTo>
                  <a:pt x="5706261" y="2077987"/>
                </a:lnTo>
                <a:lnTo>
                  <a:pt x="6096130" y="2077987"/>
                </a:lnTo>
                <a:lnTo>
                  <a:pt x="6096130" y="2467856"/>
                </a:lnTo>
                <a:close/>
                <a:moveTo>
                  <a:pt x="5687883" y="2467856"/>
                </a:moveTo>
                <a:lnTo>
                  <a:pt x="5298014" y="2467856"/>
                </a:lnTo>
                <a:lnTo>
                  <a:pt x="5298014" y="2077987"/>
                </a:lnTo>
                <a:lnTo>
                  <a:pt x="5687883" y="2077987"/>
                </a:lnTo>
                <a:lnTo>
                  <a:pt x="5687883" y="2467856"/>
                </a:lnTo>
                <a:close/>
                <a:moveTo>
                  <a:pt x="5279637" y="2467856"/>
                </a:moveTo>
                <a:lnTo>
                  <a:pt x="4889768" y="2467856"/>
                </a:lnTo>
                <a:lnTo>
                  <a:pt x="4889768" y="2077987"/>
                </a:lnTo>
                <a:lnTo>
                  <a:pt x="5279637" y="2077987"/>
                </a:lnTo>
                <a:lnTo>
                  <a:pt x="5279637" y="2467856"/>
                </a:lnTo>
                <a:close/>
                <a:moveTo>
                  <a:pt x="4871390" y="2467856"/>
                </a:moveTo>
                <a:lnTo>
                  <a:pt x="4481522" y="2467856"/>
                </a:lnTo>
                <a:lnTo>
                  <a:pt x="4481522" y="2077987"/>
                </a:lnTo>
                <a:lnTo>
                  <a:pt x="4871390" y="2077987"/>
                </a:lnTo>
                <a:lnTo>
                  <a:pt x="4871390" y="2467856"/>
                </a:lnTo>
                <a:close/>
                <a:moveTo>
                  <a:pt x="4463144" y="2467856"/>
                </a:moveTo>
                <a:lnTo>
                  <a:pt x="4073275" y="2467856"/>
                </a:lnTo>
                <a:lnTo>
                  <a:pt x="4073275" y="2077987"/>
                </a:lnTo>
                <a:lnTo>
                  <a:pt x="4463144" y="2077987"/>
                </a:lnTo>
                <a:lnTo>
                  <a:pt x="4463144" y="2467856"/>
                </a:lnTo>
                <a:close/>
                <a:moveTo>
                  <a:pt x="4054898" y="2467856"/>
                </a:moveTo>
                <a:lnTo>
                  <a:pt x="3665029" y="2467856"/>
                </a:lnTo>
                <a:lnTo>
                  <a:pt x="3665029" y="2077987"/>
                </a:lnTo>
                <a:lnTo>
                  <a:pt x="4054898" y="2077987"/>
                </a:lnTo>
                <a:lnTo>
                  <a:pt x="4054898" y="2467856"/>
                </a:lnTo>
                <a:close/>
                <a:moveTo>
                  <a:pt x="3646651" y="2467856"/>
                </a:moveTo>
                <a:lnTo>
                  <a:pt x="3256782" y="2467856"/>
                </a:lnTo>
                <a:lnTo>
                  <a:pt x="3256782" y="2077987"/>
                </a:lnTo>
                <a:lnTo>
                  <a:pt x="3646651" y="2077987"/>
                </a:lnTo>
                <a:lnTo>
                  <a:pt x="3646651" y="2467856"/>
                </a:lnTo>
                <a:close/>
                <a:moveTo>
                  <a:pt x="3238405" y="2467856"/>
                </a:moveTo>
                <a:lnTo>
                  <a:pt x="2848536" y="2467856"/>
                </a:lnTo>
                <a:lnTo>
                  <a:pt x="2848536" y="2077987"/>
                </a:lnTo>
                <a:lnTo>
                  <a:pt x="3238405" y="2077987"/>
                </a:lnTo>
                <a:lnTo>
                  <a:pt x="3238405" y="2467856"/>
                </a:lnTo>
                <a:close/>
                <a:moveTo>
                  <a:pt x="2830158" y="2467856"/>
                </a:moveTo>
                <a:lnTo>
                  <a:pt x="2440290" y="2467856"/>
                </a:lnTo>
                <a:lnTo>
                  <a:pt x="2440290" y="2077987"/>
                </a:lnTo>
                <a:lnTo>
                  <a:pt x="2830158" y="2077987"/>
                </a:lnTo>
                <a:lnTo>
                  <a:pt x="2830158" y="2467856"/>
                </a:lnTo>
                <a:close/>
                <a:moveTo>
                  <a:pt x="2423225" y="2467856"/>
                </a:moveTo>
                <a:lnTo>
                  <a:pt x="2033356" y="2467856"/>
                </a:lnTo>
                <a:lnTo>
                  <a:pt x="2033356" y="2077987"/>
                </a:lnTo>
                <a:lnTo>
                  <a:pt x="2423225" y="2077987"/>
                </a:lnTo>
                <a:lnTo>
                  <a:pt x="2423225" y="2467856"/>
                </a:lnTo>
                <a:close/>
                <a:moveTo>
                  <a:pt x="2423225" y="2486233"/>
                </a:moveTo>
                <a:lnTo>
                  <a:pt x="2423225" y="2876102"/>
                </a:lnTo>
                <a:lnTo>
                  <a:pt x="2033356" y="2876102"/>
                </a:lnTo>
                <a:lnTo>
                  <a:pt x="2033356" y="2486233"/>
                </a:lnTo>
                <a:lnTo>
                  <a:pt x="2423225" y="2486233"/>
                </a:lnTo>
                <a:close/>
                <a:moveTo>
                  <a:pt x="2423225" y="2894480"/>
                </a:moveTo>
                <a:lnTo>
                  <a:pt x="2423225" y="3284349"/>
                </a:lnTo>
                <a:lnTo>
                  <a:pt x="2033356" y="3284349"/>
                </a:lnTo>
                <a:lnTo>
                  <a:pt x="2033356" y="2894480"/>
                </a:lnTo>
                <a:lnTo>
                  <a:pt x="2423225" y="2894480"/>
                </a:lnTo>
                <a:close/>
                <a:moveTo>
                  <a:pt x="2423225" y="3302726"/>
                </a:moveTo>
                <a:lnTo>
                  <a:pt x="2423225" y="3692595"/>
                </a:lnTo>
                <a:lnTo>
                  <a:pt x="2033356" y="3692595"/>
                </a:lnTo>
                <a:lnTo>
                  <a:pt x="2033356" y="3302726"/>
                </a:lnTo>
                <a:lnTo>
                  <a:pt x="2423225" y="3302726"/>
                </a:lnTo>
                <a:close/>
                <a:moveTo>
                  <a:pt x="2423225" y="3710973"/>
                </a:moveTo>
                <a:lnTo>
                  <a:pt x="2423225" y="4100841"/>
                </a:lnTo>
                <a:lnTo>
                  <a:pt x="2033356" y="4100841"/>
                </a:lnTo>
                <a:lnTo>
                  <a:pt x="2033356" y="3710973"/>
                </a:lnTo>
                <a:lnTo>
                  <a:pt x="2423225" y="3710973"/>
                </a:lnTo>
                <a:close/>
                <a:moveTo>
                  <a:pt x="2423225" y="4119219"/>
                </a:moveTo>
                <a:lnTo>
                  <a:pt x="2423225" y="4509088"/>
                </a:lnTo>
                <a:lnTo>
                  <a:pt x="2033356" y="4509088"/>
                </a:lnTo>
                <a:lnTo>
                  <a:pt x="2033356" y="4119219"/>
                </a:lnTo>
                <a:lnTo>
                  <a:pt x="2423225" y="4119219"/>
                </a:lnTo>
                <a:close/>
                <a:moveTo>
                  <a:pt x="2423225" y="4527465"/>
                </a:moveTo>
                <a:lnTo>
                  <a:pt x="2423225" y="4917334"/>
                </a:lnTo>
                <a:lnTo>
                  <a:pt x="2033356" y="4917334"/>
                </a:lnTo>
                <a:lnTo>
                  <a:pt x="2033356" y="4527465"/>
                </a:lnTo>
                <a:lnTo>
                  <a:pt x="2423225" y="4527465"/>
                </a:lnTo>
                <a:close/>
                <a:moveTo>
                  <a:pt x="2423225" y="4934399"/>
                </a:moveTo>
                <a:lnTo>
                  <a:pt x="2423225" y="5324268"/>
                </a:lnTo>
                <a:lnTo>
                  <a:pt x="2033356" y="5324268"/>
                </a:lnTo>
                <a:lnTo>
                  <a:pt x="2033356" y="4934399"/>
                </a:lnTo>
                <a:lnTo>
                  <a:pt x="2423225" y="4934399"/>
                </a:lnTo>
                <a:close/>
                <a:moveTo>
                  <a:pt x="2423225" y="5342645"/>
                </a:moveTo>
                <a:lnTo>
                  <a:pt x="2423225" y="5732514"/>
                </a:lnTo>
                <a:lnTo>
                  <a:pt x="2033356" y="5732514"/>
                </a:lnTo>
                <a:lnTo>
                  <a:pt x="2033356" y="5342645"/>
                </a:lnTo>
                <a:lnTo>
                  <a:pt x="2423225" y="5342645"/>
                </a:lnTo>
                <a:close/>
                <a:moveTo>
                  <a:pt x="2441602" y="5342645"/>
                </a:moveTo>
                <a:lnTo>
                  <a:pt x="2831471" y="5342645"/>
                </a:lnTo>
                <a:lnTo>
                  <a:pt x="2831471" y="5732514"/>
                </a:lnTo>
                <a:lnTo>
                  <a:pt x="2441602" y="5732514"/>
                </a:lnTo>
                <a:lnTo>
                  <a:pt x="2441602" y="5342645"/>
                </a:lnTo>
                <a:close/>
                <a:moveTo>
                  <a:pt x="2849849" y="5342645"/>
                </a:moveTo>
                <a:lnTo>
                  <a:pt x="3239718" y="5342645"/>
                </a:lnTo>
                <a:lnTo>
                  <a:pt x="3239718" y="5732514"/>
                </a:lnTo>
                <a:lnTo>
                  <a:pt x="2849849" y="5732514"/>
                </a:lnTo>
                <a:lnTo>
                  <a:pt x="2849849" y="5342645"/>
                </a:lnTo>
                <a:close/>
                <a:moveTo>
                  <a:pt x="3258095" y="5342645"/>
                </a:moveTo>
                <a:lnTo>
                  <a:pt x="3646651" y="5342645"/>
                </a:lnTo>
                <a:lnTo>
                  <a:pt x="3646651" y="5732514"/>
                </a:lnTo>
                <a:lnTo>
                  <a:pt x="3256782" y="5732514"/>
                </a:lnTo>
                <a:lnTo>
                  <a:pt x="3256782" y="5342645"/>
                </a:lnTo>
                <a:close/>
                <a:moveTo>
                  <a:pt x="3665029" y="5342645"/>
                </a:moveTo>
                <a:lnTo>
                  <a:pt x="4054898" y="5342645"/>
                </a:lnTo>
                <a:lnTo>
                  <a:pt x="4054898" y="5732514"/>
                </a:lnTo>
                <a:lnTo>
                  <a:pt x="3665029" y="5732514"/>
                </a:lnTo>
                <a:lnTo>
                  <a:pt x="3665029" y="5342645"/>
                </a:lnTo>
                <a:close/>
                <a:moveTo>
                  <a:pt x="4073275" y="5342645"/>
                </a:moveTo>
                <a:lnTo>
                  <a:pt x="4463144" y="5342645"/>
                </a:lnTo>
                <a:lnTo>
                  <a:pt x="4463144" y="5732514"/>
                </a:lnTo>
                <a:lnTo>
                  <a:pt x="4073275" y="5732514"/>
                </a:lnTo>
                <a:lnTo>
                  <a:pt x="4073275" y="5342645"/>
                </a:lnTo>
                <a:close/>
                <a:moveTo>
                  <a:pt x="4481522" y="5342645"/>
                </a:moveTo>
                <a:lnTo>
                  <a:pt x="4871390" y="5342645"/>
                </a:lnTo>
                <a:lnTo>
                  <a:pt x="4871390" y="5732514"/>
                </a:lnTo>
                <a:lnTo>
                  <a:pt x="4481522" y="5732514"/>
                </a:lnTo>
                <a:lnTo>
                  <a:pt x="4481522" y="5342645"/>
                </a:lnTo>
                <a:close/>
                <a:moveTo>
                  <a:pt x="4889768" y="5342645"/>
                </a:moveTo>
                <a:lnTo>
                  <a:pt x="5279637" y="5342645"/>
                </a:lnTo>
                <a:lnTo>
                  <a:pt x="5279637" y="5732514"/>
                </a:lnTo>
                <a:lnTo>
                  <a:pt x="4889768" y="5732514"/>
                </a:lnTo>
                <a:lnTo>
                  <a:pt x="4889768" y="5342645"/>
                </a:lnTo>
                <a:close/>
                <a:moveTo>
                  <a:pt x="5298014" y="5342645"/>
                </a:moveTo>
                <a:lnTo>
                  <a:pt x="5687883" y="5342645"/>
                </a:lnTo>
                <a:lnTo>
                  <a:pt x="5687883" y="5732514"/>
                </a:lnTo>
                <a:lnTo>
                  <a:pt x="5298014" y="5732514"/>
                </a:lnTo>
                <a:lnTo>
                  <a:pt x="5298014" y="5342645"/>
                </a:lnTo>
                <a:close/>
                <a:moveTo>
                  <a:pt x="5706261" y="5342645"/>
                </a:moveTo>
                <a:lnTo>
                  <a:pt x="6096130" y="5342645"/>
                </a:lnTo>
                <a:lnTo>
                  <a:pt x="6096130" y="5732514"/>
                </a:lnTo>
                <a:lnTo>
                  <a:pt x="5706261" y="5732514"/>
                </a:lnTo>
                <a:lnTo>
                  <a:pt x="5706261" y="5342645"/>
                </a:lnTo>
                <a:close/>
                <a:moveTo>
                  <a:pt x="6114507" y="5342645"/>
                </a:moveTo>
                <a:lnTo>
                  <a:pt x="6504376" y="5342645"/>
                </a:lnTo>
                <a:lnTo>
                  <a:pt x="6504376" y="5732514"/>
                </a:lnTo>
                <a:lnTo>
                  <a:pt x="6114507" y="5732514"/>
                </a:lnTo>
                <a:lnTo>
                  <a:pt x="6114507" y="5342645"/>
                </a:lnTo>
                <a:close/>
                <a:moveTo>
                  <a:pt x="6522753" y="5342645"/>
                </a:moveTo>
                <a:lnTo>
                  <a:pt x="6912622" y="5342645"/>
                </a:lnTo>
                <a:lnTo>
                  <a:pt x="6912622" y="5732514"/>
                </a:lnTo>
                <a:lnTo>
                  <a:pt x="6522753" y="5732514"/>
                </a:lnTo>
                <a:lnTo>
                  <a:pt x="6522753" y="5342645"/>
                </a:lnTo>
                <a:close/>
                <a:moveTo>
                  <a:pt x="6931000" y="5342645"/>
                </a:moveTo>
                <a:lnTo>
                  <a:pt x="7320869" y="5342645"/>
                </a:lnTo>
                <a:lnTo>
                  <a:pt x="7320869" y="5732514"/>
                </a:lnTo>
                <a:lnTo>
                  <a:pt x="6931000" y="5732514"/>
                </a:lnTo>
                <a:lnTo>
                  <a:pt x="6931000" y="5342645"/>
                </a:lnTo>
                <a:close/>
                <a:moveTo>
                  <a:pt x="7337934" y="5342645"/>
                </a:moveTo>
                <a:lnTo>
                  <a:pt x="7763245" y="5342645"/>
                </a:lnTo>
                <a:lnTo>
                  <a:pt x="7763245" y="5732514"/>
                </a:lnTo>
                <a:lnTo>
                  <a:pt x="7337934" y="5732514"/>
                </a:lnTo>
                <a:lnTo>
                  <a:pt x="7337934" y="5342645"/>
                </a:lnTo>
                <a:close/>
                <a:moveTo>
                  <a:pt x="8191182" y="5342645"/>
                </a:moveTo>
                <a:lnTo>
                  <a:pt x="8581051" y="5342645"/>
                </a:lnTo>
                <a:lnTo>
                  <a:pt x="8581051" y="5732514"/>
                </a:lnTo>
                <a:lnTo>
                  <a:pt x="8191182" y="5732514"/>
                </a:lnTo>
                <a:lnTo>
                  <a:pt x="8191182" y="5342645"/>
                </a:lnTo>
                <a:close/>
                <a:moveTo>
                  <a:pt x="8598116" y="5342645"/>
                </a:moveTo>
                <a:lnTo>
                  <a:pt x="8987985" y="5342645"/>
                </a:lnTo>
                <a:lnTo>
                  <a:pt x="8987985" y="5732514"/>
                </a:lnTo>
                <a:lnTo>
                  <a:pt x="8598116" y="5732514"/>
                </a:lnTo>
                <a:lnTo>
                  <a:pt x="8598116" y="5342645"/>
                </a:lnTo>
                <a:close/>
                <a:moveTo>
                  <a:pt x="9006362" y="5342645"/>
                </a:moveTo>
                <a:lnTo>
                  <a:pt x="9396231" y="5342645"/>
                </a:lnTo>
                <a:lnTo>
                  <a:pt x="9396231" y="5732514"/>
                </a:lnTo>
                <a:lnTo>
                  <a:pt x="9006362" y="5732514"/>
                </a:lnTo>
                <a:lnTo>
                  <a:pt x="9006362" y="5342645"/>
                </a:lnTo>
                <a:close/>
                <a:moveTo>
                  <a:pt x="9414609" y="5342645"/>
                </a:moveTo>
                <a:lnTo>
                  <a:pt x="9804477" y="5342645"/>
                </a:lnTo>
                <a:lnTo>
                  <a:pt x="9804477" y="5732514"/>
                </a:lnTo>
                <a:lnTo>
                  <a:pt x="9414609" y="5732514"/>
                </a:lnTo>
                <a:lnTo>
                  <a:pt x="9414609" y="5342645"/>
                </a:lnTo>
                <a:close/>
                <a:moveTo>
                  <a:pt x="9822855" y="5342645"/>
                </a:moveTo>
                <a:lnTo>
                  <a:pt x="10212724" y="5342645"/>
                </a:lnTo>
                <a:lnTo>
                  <a:pt x="10212724" y="5732514"/>
                </a:lnTo>
                <a:lnTo>
                  <a:pt x="9822855" y="5732514"/>
                </a:lnTo>
                <a:lnTo>
                  <a:pt x="9822855" y="5342645"/>
                </a:lnTo>
                <a:close/>
                <a:moveTo>
                  <a:pt x="10231101" y="5342645"/>
                </a:moveTo>
                <a:lnTo>
                  <a:pt x="10620970" y="5342645"/>
                </a:lnTo>
                <a:lnTo>
                  <a:pt x="10620970" y="5732514"/>
                </a:lnTo>
                <a:lnTo>
                  <a:pt x="10231101" y="5732514"/>
                </a:lnTo>
                <a:lnTo>
                  <a:pt x="10231101" y="5342645"/>
                </a:lnTo>
                <a:close/>
                <a:moveTo>
                  <a:pt x="10639348" y="5342645"/>
                </a:moveTo>
                <a:lnTo>
                  <a:pt x="11029217" y="5342645"/>
                </a:lnTo>
                <a:lnTo>
                  <a:pt x="11029217" y="5732514"/>
                </a:lnTo>
                <a:lnTo>
                  <a:pt x="10639348" y="5732514"/>
                </a:lnTo>
                <a:lnTo>
                  <a:pt x="10639348" y="5342645"/>
                </a:lnTo>
                <a:close/>
                <a:moveTo>
                  <a:pt x="11047594" y="5342645"/>
                </a:moveTo>
                <a:lnTo>
                  <a:pt x="11437463" y="5342645"/>
                </a:lnTo>
                <a:lnTo>
                  <a:pt x="11437463" y="5732514"/>
                </a:lnTo>
                <a:lnTo>
                  <a:pt x="11047594" y="5732514"/>
                </a:lnTo>
                <a:lnTo>
                  <a:pt x="11047594" y="5342645"/>
                </a:lnTo>
                <a:close/>
                <a:moveTo>
                  <a:pt x="11455841" y="5342645"/>
                </a:moveTo>
                <a:lnTo>
                  <a:pt x="11845709" y="5342645"/>
                </a:lnTo>
                <a:lnTo>
                  <a:pt x="11845709" y="5732514"/>
                </a:lnTo>
                <a:lnTo>
                  <a:pt x="11455841" y="5732514"/>
                </a:lnTo>
                <a:lnTo>
                  <a:pt x="11455841" y="5342645"/>
                </a:lnTo>
                <a:close/>
                <a:moveTo>
                  <a:pt x="11864087" y="5342645"/>
                </a:moveTo>
                <a:lnTo>
                  <a:pt x="12253956" y="5342645"/>
                </a:lnTo>
                <a:lnTo>
                  <a:pt x="12253956" y="5732514"/>
                </a:lnTo>
                <a:lnTo>
                  <a:pt x="11864087" y="5732514"/>
                </a:lnTo>
                <a:lnTo>
                  <a:pt x="11864087" y="5342645"/>
                </a:lnTo>
                <a:close/>
                <a:moveTo>
                  <a:pt x="12271020" y="5342645"/>
                </a:moveTo>
                <a:lnTo>
                  <a:pt x="12660889" y="5342645"/>
                </a:lnTo>
                <a:lnTo>
                  <a:pt x="12660889" y="5732514"/>
                </a:lnTo>
                <a:lnTo>
                  <a:pt x="12271020" y="5732514"/>
                </a:lnTo>
                <a:lnTo>
                  <a:pt x="12271020" y="5342645"/>
                </a:lnTo>
                <a:close/>
                <a:moveTo>
                  <a:pt x="12679266" y="5342645"/>
                </a:moveTo>
                <a:lnTo>
                  <a:pt x="13069135" y="5342645"/>
                </a:lnTo>
                <a:lnTo>
                  <a:pt x="13069135" y="5732514"/>
                </a:lnTo>
                <a:lnTo>
                  <a:pt x="12679266" y="5732514"/>
                </a:lnTo>
                <a:lnTo>
                  <a:pt x="12679266" y="5342645"/>
                </a:lnTo>
                <a:close/>
                <a:moveTo>
                  <a:pt x="12679266" y="5324268"/>
                </a:moveTo>
                <a:lnTo>
                  <a:pt x="12679266" y="4934399"/>
                </a:lnTo>
                <a:lnTo>
                  <a:pt x="13069135" y="4934399"/>
                </a:lnTo>
                <a:lnTo>
                  <a:pt x="13069135" y="5324268"/>
                </a:lnTo>
                <a:lnTo>
                  <a:pt x="12679266" y="5324268"/>
                </a:lnTo>
                <a:close/>
                <a:moveTo>
                  <a:pt x="12679266" y="4916021"/>
                </a:moveTo>
                <a:lnTo>
                  <a:pt x="12679266" y="4526153"/>
                </a:lnTo>
                <a:lnTo>
                  <a:pt x="13069135" y="4526153"/>
                </a:lnTo>
                <a:lnTo>
                  <a:pt x="13069135" y="4916021"/>
                </a:lnTo>
                <a:lnTo>
                  <a:pt x="12679266" y="4916021"/>
                </a:lnTo>
                <a:close/>
                <a:moveTo>
                  <a:pt x="12679266" y="4507775"/>
                </a:moveTo>
                <a:lnTo>
                  <a:pt x="12679266" y="4117906"/>
                </a:lnTo>
                <a:lnTo>
                  <a:pt x="13069135" y="4117906"/>
                </a:lnTo>
                <a:lnTo>
                  <a:pt x="13069135" y="4507775"/>
                </a:lnTo>
                <a:lnTo>
                  <a:pt x="12679266" y="4507775"/>
                </a:lnTo>
                <a:close/>
                <a:moveTo>
                  <a:pt x="12679266" y="4099528"/>
                </a:moveTo>
                <a:lnTo>
                  <a:pt x="12679266" y="3709660"/>
                </a:lnTo>
                <a:lnTo>
                  <a:pt x="13069135" y="3709660"/>
                </a:lnTo>
                <a:lnTo>
                  <a:pt x="13069135" y="4099528"/>
                </a:lnTo>
                <a:lnTo>
                  <a:pt x="12679266" y="4099528"/>
                </a:lnTo>
                <a:close/>
                <a:moveTo>
                  <a:pt x="12679266" y="3692595"/>
                </a:moveTo>
                <a:lnTo>
                  <a:pt x="12679266" y="3302726"/>
                </a:lnTo>
                <a:lnTo>
                  <a:pt x="13069135" y="3302726"/>
                </a:lnTo>
                <a:lnTo>
                  <a:pt x="13069135" y="3692595"/>
                </a:lnTo>
                <a:lnTo>
                  <a:pt x="12679266" y="3692595"/>
                </a:lnTo>
                <a:close/>
                <a:moveTo>
                  <a:pt x="12679266" y="3284349"/>
                </a:moveTo>
                <a:lnTo>
                  <a:pt x="12679266" y="2894480"/>
                </a:lnTo>
                <a:lnTo>
                  <a:pt x="13069135" y="2894480"/>
                </a:lnTo>
                <a:lnTo>
                  <a:pt x="13069135" y="3284349"/>
                </a:lnTo>
                <a:lnTo>
                  <a:pt x="12679266" y="3284349"/>
                </a:lnTo>
                <a:close/>
                <a:moveTo>
                  <a:pt x="12679266" y="2876102"/>
                </a:moveTo>
                <a:lnTo>
                  <a:pt x="12679266" y="2486233"/>
                </a:lnTo>
                <a:lnTo>
                  <a:pt x="13069135" y="2486233"/>
                </a:lnTo>
                <a:lnTo>
                  <a:pt x="13069135" y="2876102"/>
                </a:lnTo>
                <a:lnTo>
                  <a:pt x="12679266" y="2876102"/>
                </a:lnTo>
                <a:close/>
                <a:moveTo>
                  <a:pt x="12679266" y="2467856"/>
                </a:moveTo>
                <a:lnTo>
                  <a:pt x="12679266" y="2077987"/>
                </a:lnTo>
                <a:lnTo>
                  <a:pt x="13069135" y="2077987"/>
                </a:lnTo>
                <a:lnTo>
                  <a:pt x="13069135" y="2467856"/>
                </a:lnTo>
                <a:lnTo>
                  <a:pt x="12679266" y="2467856"/>
                </a:lnTo>
                <a:close/>
                <a:moveTo>
                  <a:pt x="12679266" y="2059609"/>
                </a:moveTo>
                <a:lnTo>
                  <a:pt x="12679266" y="1669741"/>
                </a:lnTo>
                <a:lnTo>
                  <a:pt x="13069135" y="1669741"/>
                </a:lnTo>
                <a:lnTo>
                  <a:pt x="13069135" y="2059609"/>
                </a:lnTo>
                <a:lnTo>
                  <a:pt x="12679266" y="2059609"/>
                </a:lnTo>
                <a:close/>
                <a:moveTo>
                  <a:pt x="12660889" y="2059609"/>
                </a:moveTo>
                <a:lnTo>
                  <a:pt x="12271020" y="2059609"/>
                </a:lnTo>
                <a:lnTo>
                  <a:pt x="12271020" y="1669741"/>
                </a:lnTo>
                <a:lnTo>
                  <a:pt x="12660889" y="1669741"/>
                </a:lnTo>
                <a:lnTo>
                  <a:pt x="12660889" y="2059609"/>
                </a:lnTo>
                <a:close/>
                <a:moveTo>
                  <a:pt x="12252642" y="2059609"/>
                </a:moveTo>
                <a:lnTo>
                  <a:pt x="11864087" y="2059609"/>
                </a:lnTo>
                <a:lnTo>
                  <a:pt x="11864087" y="1669741"/>
                </a:lnTo>
                <a:lnTo>
                  <a:pt x="12253956" y="1669741"/>
                </a:lnTo>
                <a:lnTo>
                  <a:pt x="12252642" y="2059609"/>
                </a:lnTo>
                <a:close/>
                <a:moveTo>
                  <a:pt x="11844396" y="2059609"/>
                </a:moveTo>
                <a:lnTo>
                  <a:pt x="11454527" y="2059609"/>
                </a:lnTo>
                <a:lnTo>
                  <a:pt x="11454527" y="1669741"/>
                </a:lnTo>
                <a:lnTo>
                  <a:pt x="11844396" y="1669741"/>
                </a:lnTo>
                <a:lnTo>
                  <a:pt x="11844396" y="2059609"/>
                </a:lnTo>
                <a:close/>
                <a:moveTo>
                  <a:pt x="11437463" y="2059609"/>
                </a:moveTo>
                <a:lnTo>
                  <a:pt x="11047594" y="2059609"/>
                </a:lnTo>
                <a:lnTo>
                  <a:pt x="11047594" y="1669741"/>
                </a:lnTo>
                <a:lnTo>
                  <a:pt x="11437463" y="1669741"/>
                </a:lnTo>
                <a:lnTo>
                  <a:pt x="11437463" y="2059609"/>
                </a:lnTo>
                <a:close/>
                <a:moveTo>
                  <a:pt x="11029217" y="2059609"/>
                </a:moveTo>
                <a:lnTo>
                  <a:pt x="10639348" y="2059609"/>
                </a:lnTo>
                <a:lnTo>
                  <a:pt x="10639348" y="1669741"/>
                </a:lnTo>
                <a:lnTo>
                  <a:pt x="11029217" y="1669741"/>
                </a:lnTo>
                <a:lnTo>
                  <a:pt x="11029217" y="2059609"/>
                </a:lnTo>
                <a:close/>
                <a:moveTo>
                  <a:pt x="10620970" y="2059609"/>
                </a:moveTo>
                <a:lnTo>
                  <a:pt x="10231101" y="2059609"/>
                </a:lnTo>
                <a:lnTo>
                  <a:pt x="10231101" y="1669741"/>
                </a:lnTo>
                <a:lnTo>
                  <a:pt x="10620970" y="1669741"/>
                </a:lnTo>
                <a:lnTo>
                  <a:pt x="10620970" y="2059609"/>
                </a:lnTo>
                <a:close/>
                <a:moveTo>
                  <a:pt x="10212724" y="2059609"/>
                </a:moveTo>
                <a:lnTo>
                  <a:pt x="9822855" y="2059609"/>
                </a:lnTo>
                <a:lnTo>
                  <a:pt x="9822855" y="1669741"/>
                </a:lnTo>
                <a:lnTo>
                  <a:pt x="10212724" y="1669741"/>
                </a:lnTo>
                <a:lnTo>
                  <a:pt x="10212724" y="2059609"/>
                </a:lnTo>
                <a:close/>
                <a:moveTo>
                  <a:pt x="9804477" y="2059609"/>
                </a:moveTo>
                <a:lnTo>
                  <a:pt x="9414609" y="2059609"/>
                </a:lnTo>
                <a:lnTo>
                  <a:pt x="9414609" y="1669741"/>
                </a:lnTo>
                <a:lnTo>
                  <a:pt x="9804477" y="1669741"/>
                </a:lnTo>
                <a:lnTo>
                  <a:pt x="9804477" y="2059609"/>
                </a:lnTo>
                <a:close/>
                <a:moveTo>
                  <a:pt x="9396231" y="2059609"/>
                </a:moveTo>
                <a:lnTo>
                  <a:pt x="9006362" y="2059609"/>
                </a:lnTo>
                <a:lnTo>
                  <a:pt x="9006362" y="1669741"/>
                </a:lnTo>
                <a:lnTo>
                  <a:pt x="9396231" y="1669741"/>
                </a:lnTo>
                <a:lnTo>
                  <a:pt x="9396231" y="2059609"/>
                </a:lnTo>
                <a:close/>
                <a:moveTo>
                  <a:pt x="8987985" y="2059609"/>
                </a:moveTo>
                <a:lnTo>
                  <a:pt x="8598116" y="2059609"/>
                </a:lnTo>
                <a:lnTo>
                  <a:pt x="8598116" y="1669741"/>
                </a:lnTo>
                <a:lnTo>
                  <a:pt x="8987985" y="1669741"/>
                </a:lnTo>
                <a:lnTo>
                  <a:pt x="8987985" y="2059609"/>
                </a:lnTo>
                <a:close/>
                <a:moveTo>
                  <a:pt x="8579738" y="2059609"/>
                </a:moveTo>
                <a:lnTo>
                  <a:pt x="8189869" y="2059609"/>
                </a:lnTo>
                <a:lnTo>
                  <a:pt x="8189869" y="1669741"/>
                </a:lnTo>
                <a:lnTo>
                  <a:pt x="8579738" y="1669741"/>
                </a:lnTo>
                <a:lnTo>
                  <a:pt x="8579738" y="2059609"/>
                </a:lnTo>
                <a:close/>
                <a:moveTo>
                  <a:pt x="7763245" y="2059609"/>
                </a:moveTo>
                <a:lnTo>
                  <a:pt x="7337934" y="2059609"/>
                </a:lnTo>
                <a:lnTo>
                  <a:pt x="7337934" y="1669741"/>
                </a:lnTo>
                <a:lnTo>
                  <a:pt x="7763245" y="1669741"/>
                </a:lnTo>
                <a:lnTo>
                  <a:pt x="7763245" y="2059609"/>
                </a:lnTo>
                <a:close/>
                <a:moveTo>
                  <a:pt x="7319556" y="2059609"/>
                </a:moveTo>
                <a:lnTo>
                  <a:pt x="6929687" y="2059609"/>
                </a:lnTo>
                <a:lnTo>
                  <a:pt x="6929687" y="1669741"/>
                </a:lnTo>
                <a:lnTo>
                  <a:pt x="7319556" y="1669741"/>
                </a:lnTo>
                <a:lnTo>
                  <a:pt x="7319556" y="2059609"/>
                </a:lnTo>
                <a:close/>
                <a:moveTo>
                  <a:pt x="6911310" y="2059609"/>
                </a:moveTo>
                <a:lnTo>
                  <a:pt x="6521441" y="2059609"/>
                </a:lnTo>
                <a:lnTo>
                  <a:pt x="6521441" y="1669741"/>
                </a:lnTo>
                <a:lnTo>
                  <a:pt x="6911310" y="1669741"/>
                </a:lnTo>
                <a:lnTo>
                  <a:pt x="6911310" y="2059609"/>
                </a:lnTo>
                <a:close/>
                <a:moveTo>
                  <a:pt x="6503063" y="2059609"/>
                </a:moveTo>
                <a:lnTo>
                  <a:pt x="6114507" y="2059609"/>
                </a:lnTo>
                <a:lnTo>
                  <a:pt x="6114507" y="1669741"/>
                </a:lnTo>
                <a:lnTo>
                  <a:pt x="6504376" y="1669741"/>
                </a:lnTo>
                <a:lnTo>
                  <a:pt x="6504376" y="2059609"/>
                </a:lnTo>
                <a:close/>
                <a:moveTo>
                  <a:pt x="6096130" y="2059609"/>
                </a:moveTo>
                <a:lnTo>
                  <a:pt x="5706261" y="2059609"/>
                </a:lnTo>
                <a:lnTo>
                  <a:pt x="5706261" y="1669741"/>
                </a:lnTo>
                <a:lnTo>
                  <a:pt x="6096130" y="1669741"/>
                </a:lnTo>
                <a:lnTo>
                  <a:pt x="6096130" y="2059609"/>
                </a:lnTo>
                <a:close/>
                <a:moveTo>
                  <a:pt x="5687883" y="2059609"/>
                </a:moveTo>
                <a:lnTo>
                  <a:pt x="5298014" y="2059609"/>
                </a:lnTo>
                <a:lnTo>
                  <a:pt x="5298014" y="1669741"/>
                </a:lnTo>
                <a:lnTo>
                  <a:pt x="5687883" y="1669741"/>
                </a:lnTo>
                <a:lnTo>
                  <a:pt x="5687883" y="2059609"/>
                </a:lnTo>
                <a:close/>
                <a:moveTo>
                  <a:pt x="5279637" y="2059609"/>
                </a:moveTo>
                <a:lnTo>
                  <a:pt x="4889768" y="2059609"/>
                </a:lnTo>
                <a:lnTo>
                  <a:pt x="4889768" y="1669741"/>
                </a:lnTo>
                <a:lnTo>
                  <a:pt x="5279637" y="1669741"/>
                </a:lnTo>
                <a:lnTo>
                  <a:pt x="5279637" y="2059609"/>
                </a:lnTo>
                <a:close/>
                <a:moveTo>
                  <a:pt x="4871390" y="2059609"/>
                </a:moveTo>
                <a:lnTo>
                  <a:pt x="4481522" y="2059609"/>
                </a:lnTo>
                <a:lnTo>
                  <a:pt x="4481522" y="1669741"/>
                </a:lnTo>
                <a:lnTo>
                  <a:pt x="4871390" y="1669741"/>
                </a:lnTo>
                <a:lnTo>
                  <a:pt x="4871390" y="2059609"/>
                </a:lnTo>
                <a:close/>
                <a:moveTo>
                  <a:pt x="4463144" y="2059609"/>
                </a:moveTo>
                <a:lnTo>
                  <a:pt x="4073275" y="2059609"/>
                </a:lnTo>
                <a:lnTo>
                  <a:pt x="4073275" y="1669741"/>
                </a:lnTo>
                <a:lnTo>
                  <a:pt x="4463144" y="1669741"/>
                </a:lnTo>
                <a:lnTo>
                  <a:pt x="4463144" y="2059609"/>
                </a:lnTo>
                <a:close/>
                <a:moveTo>
                  <a:pt x="4054898" y="2059609"/>
                </a:moveTo>
                <a:lnTo>
                  <a:pt x="3665029" y="2059609"/>
                </a:lnTo>
                <a:lnTo>
                  <a:pt x="3665029" y="1669741"/>
                </a:lnTo>
                <a:lnTo>
                  <a:pt x="4054898" y="1669741"/>
                </a:lnTo>
                <a:lnTo>
                  <a:pt x="4054898" y="2059609"/>
                </a:lnTo>
                <a:close/>
                <a:moveTo>
                  <a:pt x="3646651" y="2059609"/>
                </a:moveTo>
                <a:lnTo>
                  <a:pt x="3256782" y="2059609"/>
                </a:lnTo>
                <a:lnTo>
                  <a:pt x="3256782" y="1669741"/>
                </a:lnTo>
                <a:lnTo>
                  <a:pt x="3646651" y="1669741"/>
                </a:lnTo>
                <a:lnTo>
                  <a:pt x="3646651" y="2059609"/>
                </a:lnTo>
                <a:close/>
                <a:moveTo>
                  <a:pt x="3238405" y="2059609"/>
                </a:moveTo>
                <a:lnTo>
                  <a:pt x="2848536" y="2059609"/>
                </a:lnTo>
                <a:lnTo>
                  <a:pt x="2848536" y="1669741"/>
                </a:lnTo>
                <a:lnTo>
                  <a:pt x="3238405" y="1669741"/>
                </a:lnTo>
                <a:lnTo>
                  <a:pt x="3238405" y="2059609"/>
                </a:lnTo>
                <a:close/>
                <a:moveTo>
                  <a:pt x="2830158" y="2059609"/>
                </a:moveTo>
                <a:lnTo>
                  <a:pt x="2440290" y="2059609"/>
                </a:lnTo>
                <a:lnTo>
                  <a:pt x="2440290" y="1669741"/>
                </a:lnTo>
                <a:lnTo>
                  <a:pt x="2830158" y="1669741"/>
                </a:lnTo>
                <a:lnTo>
                  <a:pt x="2830158" y="2059609"/>
                </a:lnTo>
                <a:close/>
                <a:moveTo>
                  <a:pt x="2423225" y="2059609"/>
                </a:moveTo>
                <a:lnTo>
                  <a:pt x="2033356" y="2059609"/>
                </a:lnTo>
                <a:lnTo>
                  <a:pt x="2033356" y="1669741"/>
                </a:lnTo>
                <a:lnTo>
                  <a:pt x="2423225" y="1669741"/>
                </a:lnTo>
                <a:lnTo>
                  <a:pt x="2423225" y="2059609"/>
                </a:lnTo>
                <a:close/>
                <a:moveTo>
                  <a:pt x="2014978" y="2059609"/>
                </a:moveTo>
                <a:lnTo>
                  <a:pt x="1625110" y="2059609"/>
                </a:lnTo>
                <a:lnTo>
                  <a:pt x="1625110" y="1669741"/>
                </a:lnTo>
                <a:lnTo>
                  <a:pt x="2014978" y="1669741"/>
                </a:lnTo>
                <a:lnTo>
                  <a:pt x="2014978" y="2059609"/>
                </a:lnTo>
                <a:close/>
                <a:moveTo>
                  <a:pt x="2014978" y="2077987"/>
                </a:moveTo>
                <a:lnTo>
                  <a:pt x="2014978" y="2467856"/>
                </a:lnTo>
                <a:lnTo>
                  <a:pt x="1625110" y="2467856"/>
                </a:lnTo>
                <a:lnTo>
                  <a:pt x="1625110" y="2077987"/>
                </a:lnTo>
                <a:lnTo>
                  <a:pt x="2014978" y="2077987"/>
                </a:lnTo>
                <a:close/>
                <a:moveTo>
                  <a:pt x="2014978" y="2486233"/>
                </a:moveTo>
                <a:lnTo>
                  <a:pt x="2014978" y="2876102"/>
                </a:lnTo>
                <a:lnTo>
                  <a:pt x="1625110" y="2876102"/>
                </a:lnTo>
                <a:lnTo>
                  <a:pt x="1625110" y="2486233"/>
                </a:lnTo>
                <a:lnTo>
                  <a:pt x="2014978" y="2486233"/>
                </a:lnTo>
                <a:close/>
                <a:moveTo>
                  <a:pt x="2014978" y="2894480"/>
                </a:moveTo>
                <a:lnTo>
                  <a:pt x="2014978" y="3284349"/>
                </a:lnTo>
                <a:lnTo>
                  <a:pt x="1625110" y="3284349"/>
                </a:lnTo>
                <a:lnTo>
                  <a:pt x="1625110" y="2894480"/>
                </a:lnTo>
                <a:lnTo>
                  <a:pt x="2014978" y="2894480"/>
                </a:lnTo>
                <a:close/>
                <a:moveTo>
                  <a:pt x="2014978" y="3302726"/>
                </a:moveTo>
                <a:lnTo>
                  <a:pt x="2014978" y="3692595"/>
                </a:lnTo>
                <a:lnTo>
                  <a:pt x="1625110" y="3692595"/>
                </a:lnTo>
                <a:lnTo>
                  <a:pt x="1625110" y="3302726"/>
                </a:lnTo>
                <a:lnTo>
                  <a:pt x="2014978" y="3302726"/>
                </a:lnTo>
                <a:close/>
                <a:moveTo>
                  <a:pt x="2014978" y="3710973"/>
                </a:moveTo>
                <a:lnTo>
                  <a:pt x="2014978" y="4100841"/>
                </a:lnTo>
                <a:lnTo>
                  <a:pt x="1625110" y="4100841"/>
                </a:lnTo>
                <a:lnTo>
                  <a:pt x="1625110" y="3710973"/>
                </a:lnTo>
                <a:lnTo>
                  <a:pt x="2014978" y="3710973"/>
                </a:lnTo>
                <a:close/>
                <a:moveTo>
                  <a:pt x="2014978" y="4119219"/>
                </a:moveTo>
                <a:lnTo>
                  <a:pt x="2014978" y="4509088"/>
                </a:lnTo>
                <a:lnTo>
                  <a:pt x="1625110" y="4509088"/>
                </a:lnTo>
                <a:lnTo>
                  <a:pt x="1625110" y="4119219"/>
                </a:lnTo>
                <a:lnTo>
                  <a:pt x="2014978" y="4119219"/>
                </a:lnTo>
                <a:close/>
                <a:moveTo>
                  <a:pt x="2014978" y="4527465"/>
                </a:moveTo>
                <a:lnTo>
                  <a:pt x="2014978" y="4917334"/>
                </a:lnTo>
                <a:lnTo>
                  <a:pt x="1625110" y="4917334"/>
                </a:lnTo>
                <a:lnTo>
                  <a:pt x="1625110" y="4527465"/>
                </a:lnTo>
                <a:lnTo>
                  <a:pt x="2014978" y="4527465"/>
                </a:lnTo>
                <a:close/>
                <a:moveTo>
                  <a:pt x="2014978" y="4934399"/>
                </a:moveTo>
                <a:lnTo>
                  <a:pt x="2014978" y="5324268"/>
                </a:lnTo>
                <a:lnTo>
                  <a:pt x="1625110" y="5324268"/>
                </a:lnTo>
                <a:lnTo>
                  <a:pt x="1625110" y="4934399"/>
                </a:lnTo>
                <a:lnTo>
                  <a:pt x="2014978" y="4934399"/>
                </a:lnTo>
                <a:close/>
                <a:moveTo>
                  <a:pt x="2014978" y="5342645"/>
                </a:moveTo>
                <a:lnTo>
                  <a:pt x="2014978" y="5732514"/>
                </a:lnTo>
                <a:lnTo>
                  <a:pt x="1625110" y="5732514"/>
                </a:lnTo>
                <a:lnTo>
                  <a:pt x="1625110" y="5342645"/>
                </a:lnTo>
                <a:lnTo>
                  <a:pt x="2014978" y="5342645"/>
                </a:lnTo>
                <a:close/>
                <a:moveTo>
                  <a:pt x="2014978" y="5750892"/>
                </a:moveTo>
                <a:lnTo>
                  <a:pt x="2014978" y="6140760"/>
                </a:lnTo>
                <a:lnTo>
                  <a:pt x="1625110" y="6140760"/>
                </a:lnTo>
                <a:lnTo>
                  <a:pt x="1625110" y="5750892"/>
                </a:lnTo>
                <a:lnTo>
                  <a:pt x="2014978" y="5750892"/>
                </a:lnTo>
                <a:close/>
                <a:moveTo>
                  <a:pt x="2033356" y="5750892"/>
                </a:moveTo>
                <a:lnTo>
                  <a:pt x="2423225" y="5750892"/>
                </a:lnTo>
                <a:lnTo>
                  <a:pt x="2423225" y="6140760"/>
                </a:lnTo>
                <a:lnTo>
                  <a:pt x="2033356" y="6140760"/>
                </a:lnTo>
                <a:lnTo>
                  <a:pt x="2033356" y="5750892"/>
                </a:lnTo>
                <a:close/>
                <a:moveTo>
                  <a:pt x="2441602" y="5750892"/>
                </a:moveTo>
                <a:lnTo>
                  <a:pt x="2831471" y="5750892"/>
                </a:lnTo>
                <a:lnTo>
                  <a:pt x="2831471" y="6140760"/>
                </a:lnTo>
                <a:lnTo>
                  <a:pt x="2441602" y="6140760"/>
                </a:lnTo>
                <a:lnTo>
                  <a:pt x="2441602" y="5750892"/>
                </a:lnTo>
                <a:close/>
                <a:moveTo>
                  <a:pt x="2849849" y="5750892"/>
                </a:moveTo>
                <a:lnTo>
                  <a:pt x="3239718" y="5750892"/>
                </a:lnTo>
                <a:lnTo>
                  <a:pt x="3239718" y="6140760"/>
                </a:lnTo>
                <a:lnTo>
                  <a:pt x="2849849" y="6140760"/>
                </a:lnTo>
                <a:lnTo>
                  <a:pt x="2849849" y="5750892"/>
                </a:lnTo>
                <a:close/>
                <a:moveTo>
                  <a:pt x="3258095" y="5750892"/>
                </a:moveTo>
                <a:lnTo>
                  <a:pt x="3646651" y="5750892"/>
                </a:lnTo>
                <a:lnTo>
                  <a:pt x="3646651" y="6140760"/>
                </a:lnTo>
                <a:lnTo>
                  <a:pt x="3256782" y="6140760"/>
                </a:lnTo>
                <a:lnTo>
                  <a:pt x="3256782" y="5750892"/>
                </a:lnTo>
                <a:close/>
                <a:moveTo>
                  <a:pt x="3665029" y="5750892"/>
                </a:moveTo>
                <a:lnTo>
                  <a:pt x="4054898" y="5750892"/>
                </a:lnTo>
                <a:lnTo>
                  <a:pt x="4054898" y="6140760"/>
                </a:lnTo>
                <a:lnTo>
                  <a:pt x="3665029" y="6140760"/>
                </a:lnTo>
                <a:lnTo>
                  <a:pt x="3665029" y="5750892"/>
                </a:lnTo>
                <a:close/>
                <a:moveTo>
                  <a:pt x="4073275" y="5750892"/>
                </a:moveTo>
                <a:lnTo>
                  <a:pt x="4463144" y="5750892"/>
                </a:lnTo>
                <a:lnTo>
                  <a:pt x="4463144" y="6140760"/>
                </a:lnTo>
                <a:lnTo>
                  <a:pt x="4073275" y="6140760"/>
                </a:lnTo>
                <a:lnTo>
                  <a:pt x="4073275" y="5750892"/>
                </a:lnTo>
                <a:close/>
                <a:moveTo>
                  <a:pt x="4481522" y="5750892"/>
                </a:moveTo>
                <a:lnTo>
                  <a:pt x="4871390" y="5750892"/>
                </a:lnTo>
                <a:lnTo>
                  <a:pt x="4871390" y="6140760"/>
                </a:lnTo>
                <a:lnTo>
                  <a:pt x="4481522" y="6140760"/>
                </a:lnTo>
                <a:lnTo>
                  <a:pt x="4481522" y="5750892"/>
                </a:lnTo>
                <a:close/>
                <a:moveTo>
                  <a:pt x="4889768" y="5750892"/>
                </a:moveTo>
                <a:lnTo>
                  <a:pt x="5279637" y="5750892"/>
                </a:lnTo>
                <a:lnTo>
                  <a:pt x="5279637" y="6140760"/>
                </a:lnTo>
                <a:lnTo>
                  <a:pt x="4889768" y="6140760"/>
                </a:lnTo>
                <a:lnTo>
                  <a:pt x="4889768" y="5750892"/>
                </a:lnTo>
                <a:close/>
                <a:moveTo>
                  <a:pt x="5298014" y="5750892"/>
                </a:moveTo>
                <a:lnTo>
                  <a:pt x="5687883" y="5750892"/>
                </a:lnTo>
                <a:lnTo>
                  <a:pt x="5687883" y="6140760"/>
                </a:lnTo>
                <a:lnTo>
                  <a:pt x="5298014" y="6140760"/>
                </a:lnTo>
                <a:lnTo>
                  <a:pt x="5298014" y="5750892"/>
                </a:lnTo>
                <a:close/>
                <a:moveTo>
                  <a:pt x="5706261" y="5750892"/>
                </a:moveTo>
                <a:lnTo>
                  <a:pt x="6096130" y="5750892"/>
                </a:lnTo>
                <a:lnTo>
                  <a:pt x="6096130" y="6140760"/>
                </a:lnTo>
                <a:lnTo>
                  <a:pt x="5706261" y="6140760"/>
                </a:lnTo>
                <a:lnTo>
                  <a:pt x="5706261" y="5750892"/>
                </a:lnTo>
                <a:close/>
                <a:moveTo>
                  <a:pt x="6114507" y="5750892"/>
                </a:moveTo>
                <a:lnTo>
                  <a:pt x="6504376" y="5750892"/>
                </a:lnTo>
                <a:lnTo>
                  <a:pt x="6504376" y="6140760"/>
                </a:lnTo>
                <a:lnTo>
                  <a:pt x="6114507" y="6140760"/>
                </a:lnTo>
                <a:lnTo>
                  <a:pt x="6114507" y="5750892"/>
                </a:lnTo>
                <a:close/>
                <a:moveTo>
                  <a:pt x="6522753" y="5750892"/>
                </a:moveTo>
                <a:lnTo>
                  <a:pt x="6912622" y="5750892"/>
                </a:lnTo>
                <a:lnTo>
                  <a:pt x="6912622" y="6140760"/>
                </a:lnTo>
                <a:lnTo>
                  <a:pt x="6522753" y="6140760"/>
                </a:lnTo>
                <a:lnTo>
                  <a:pt x="6522753" y="5750892"/>
                </a:lnTo>
                <a:close/>
                <a:moveTo>
                  <a:pt x="6931000" y="5750892"/>
                </a:moveTo>
                <a:lnTo>
                  <a:pt x="7320869" y="5750892"/>
                </a:lnTo>
                <a:lnTo>
                  <a:pt x="7320869" y="6140760"/>
                </a:lnTo>
                <a:lnTo>
                  <a:pt x="6931000" y="6140760"/>
                </a:lnTo>
                <a:lnTo>
                  <a:pt x="6931000" y="5750892"/>
                </a:lnTo>
                <a:close/>
                <a:moveTo>
                  <a:pt x="7337934" y="5750892"/>
                </a:moveTo>
                <a:lnTo>
                  <a:pt x="7763245" y="5750892"/>
                </a:lnTo>
                <a:lnTo>
                  <a:pt x="7763245" y="6140760"/>
                </a:lnTo>
                <a:lnTo>
                  <a:pt x="7337934" y="6140760"/>
                </a:lnTo>
                <a:lnTo>
                  <a:pt x="7337934" y="5750892"/>
                </a:lnTo>
                <a:close/>
                <a:moveTo>
                  <a:pt x="8191182" y="5750892"/>
                </a:moveTo>
                <a:lnTo>
                  <a:pt x="8581051" y="5750892"/>
                </a:lnTo>
                <a:lnTo>
                  <a:pt x="8581051" y="6140760"/>
                </a:lnTo>
                <a:lnTo>
                  <a:pt x="8191182" y="6140760"/>
                </a:lnTo>
                <a:lnTo>
                  <a:pt x="8191182" y="5750892"/>
                </a:lnTo>
                <a:close/>
                <a:moveTo>
                  <a:pt x="8598116" y="5750892"/>
                </a:moveTo>
                <a:lnTo>
                  <a:pt x="8987985" y="5750892"/>
                </a:lnTo>
                <a:lnTo>
                  <a:pt x="8987985" y="6140760"/>
                </a:lnTo>
                <a:lnTo>
                  <a:pt x="8598116" y="6140760"/>
                </a:lnTo>
                <a:lnTo>
                  <a:pt x="8598116" y="5750892"/>
                </a:lnTo>
                <a:close/>
                <a:moveTo>
                  <a:pt x="9006362" y="5750892"/>
                </a:moveTo>
                <a:lnTo>
                  <a:pt x="9396231" y="5750892"/>
                </a:lnTo>
                <a:lnTo>
                  <a:pt x="9396231" y="6140760"/>
                </a:lnTo>
                <a:lnTo>
                  <a:pt x="9006362" y="6140760"/>
                </a:lnTo>
                <a:lnTo>
                  <a:pt x="9006362" y="5750892"/>
                </a:lnTo>
                <a:close/>
                <a:moveTo>
                  <a:pt x="9414609" y="5750892"/>
                </a:moveTo>
                <a:lnTo>
                  <a:pt x="9804477" y="5750892"/>
                </a:lnTo>
                <a:lnTo>
                  <a:pt x="9804477" y="6140760"/>
                </a:lnTo>
                <a:lnTo>
                  <a:pt x="9414609" y="6140760"/>
                </a:lnTo>
                <a:lnTo>
                  <a:pt x="9414609" y="5750892"/>
                </a:lnTo>
                <a:close/>
                <a:moveTo>
                  <a:pt x="9822855" y="5750892"/>
                </a:moveTo>
                <a:lnTo>
                  <a:pt x="10212724" y="5750892"/>
                </a:lnTo>
                <a:lnTo>
                  <a:pt x="10212724" y="6140760"/>
                </a:lnTo>
                <a:lnTo>
                  <a:pt x="9822855" y="6140760"/>
                </a:lnTo>
                <a:lnTo>
                  <a:pt x="9822855" y="5750892"/>
                </a:lnTo>
                <a:close/>
                <a:moveTo>
                  <a:pt x="10231101" y="5750892"/>
                </a:moveTo>
                <a:lnTo>
                  <a:pt x="10620970" y="5750892"/>
                </a:lnTo>
                <a:lnTo>
                  <a:pt x="10620970" y="6140760"/>
                </a:lnTo>
                <a:lnTo>
                  <a:pt x="10231101" y="6140760"/>
                </a:lnTo>
                <a:lnTo>
                  <a:pt x="10231101" y="5750892"/>
                </a:lnTo>
                <a:close/>
                <a:moveTo>
                  <a:pt x="10639348" y="5750892"/>
                </a:moveTo>
                <a:lnTo>
                  <a:pt x="11029217" y="5750892"/>
                </a:lnTo>
                <a:lnTo>
                  <a:pt x="11029217" y="6140760"/>
                </a:lnTo>
                <a:lnTo>
                  <a:pt x="10639348" y="6140760"/>
                </a:lnTo>
                <a:lnTo>
                  <a:pt x="10639348" y="5750892"/>
                </a:lnTo>
                <a:close/>
                <a:moveTo>
                  <a:pt x="11047594" y="5750892"/>
                </a:moveTo>
                <a:lnTo>
                  <a:pt x="11437463" y="5750892"/>
                </a:lnTo>
                <a:lnTo>
                  <a:pt x="11437463" y="6140760"/>
                </a:lnTo>
                <a:lnTo>
                  <a:pt x="11047594" y="6140760"/>
                </a:lnTo>
                <a:lnTo>
                  <a:pt x="11047594" y="5750892"/>
                </a:lnTo>
                <a:close/>
                <a:moveTo>
                  <a:pt x="11455841" y="5750892"/>
                </a:moveTo>
                <a:lnTo>
                  <a:pt x="11845709" y="5750892"/>
                </a:lnTo>
                <a:lnTo>
                  <a:pt x="11845709" y="6140760"/>
                </a:lnTo>
                <a:lnTo>
                  <a:pt x="11455841" y="6140760"/>
                </a:lnTo>
                <a:lnTo>
                  <a:pt x="11455841" y="5750892"/>
                </a:lnTo>
                <a:close/>
                <a:moveTo>
                  <a:pt x="11864087" y="5750892"/>
                </a:moveTo>
                <a:lnTo>
                  <a:pt x="12253956" y="5750892"/>
                </a:lnTo>
                <a:lnTo>
                  <a:pt x="12253956" y="6140760"/>
                </a:lnTo>
                <a:lnTo>
                  <a:pt x="11864087" y="6140760"/>
                </a:lnTo>
                <a:lnTo>
                  <a:pt x="11864087" y="5750892"/>
                </a:lnTo>
                <a:close/>
                <a:moveTo>
                  <a:pt x="12271020" y="5750892"/>
                </a:moveTo>
                <a:lnTo>
                  <a:pt x="12660889" y="5750892"/>
                </a:lnTo>
                <a:lnTo>
                  <a:pt x="12660889" y="6140760"/>
                </a:lnTo>
                <a:lnTo>
                  <a:pt x="12271020" y="6140760"/>
                </a:lnTo>
                <a:lnTo>
                  <a:pt x="12271020" y="5750892"/>
                </a:lnTo>
                <a:close/>
                <a:moveTo>
                  <a:pt x="12679266" y="5750892"/>
                </a:moveTo>
                <a:lnTo>
                  <a:pt x="13069135" y="5750892"/>
                </a:lnTo>
                <a:lnTo>
                  <a:pt x="13069135" y="6140760"/>
                </a:lnTo>
                <a:lnTo>
                  <a:pt x="12679266" y="6140760"/>
                </a:lnTo>
                <a:lnTo>
                  <a:pt x="12679266" y="5750892"/>
                </a:lnTo>
                <a:close/>
                <a:moveTo>
                  <a:pt x="13087513" y="5750892"/>
                </a:moveTo>
                <a:lnTo>
                  <a:pt x="13477382" y="5750892"/>
                </a:lnTo>
                <a:lnTo>
                  <a:pt x="13477382" y="6140760"/>
                </a:lnTo>
                <a:lnTo>
                  <a:pt x="13087513" y="6140760"/>
                </a:lnTo>
                <a:lnTo>
                  <a:pt x="13087513" y="5750892"/>
                </a:lnTo>
                <a:close/>
                <a:moveTo>
                  <a:pt x="13087513" y="5732514"/>
                </a:moveTo>
                <a:lnTo>
                  <a:pt x="13087513" y="5342645"/>
                </a:lnTo>
                <a:lnTo>
                  <a:pt x="13477382" y="5342645"/>
                </a:lnTo>
                <a:lnTo>
                  <a:pt x="13477382" y="5732514"/>
                </a:lnTo>
                <a:lnTo>
                  <a:pt x="13087513" y="5732514"/>
                </a:lnTo>
                <a:close/>
                <a:moveTo>
                  <a:pt x="13087513" y="5324268"/>
                </a:moveTo>
                <a:lnTo>
                  <a:pt x="13087513" y="4934399"/>
                </a:lnTo>
                <a:lnTo>
                  <a:pt x="13477382" y="4934399"/>
                </a:lnTo>
                <a:lnTo>
                  <a:pt x="13477382" y="5324268"/>
                </a:lnTo>
                <a:lnTo>
                  <a:pt x="13087513" y="5324268"/>
                </a:lnTo>
                <a:close/>
                <a:moveTo>
                  <a:pt x="13087513" y="4916021"/>
                </a:moveTo>
                <a:lnTo>
                  <a:pt x="13087513" y="4526153"/>
                </a:lnTo>
                <a:lnTo>
                  <a:pt x="13477382" y="4526153"/>
                </a:lnTo>
                <a:lnTo>
                  <a:pt x="13477382" y="4916021"/>
                </a:lnTo>
                <a:lnTo>
                  <a:pt x="13087513" y="4916021"/>
                </a:lnTo>
                <a:close/>
                <a:moveTo>
                  <a:pt x="13087513" y="4507775"/>
                </a:moveTo>
                <a:lnTo>
                  <a:pt x="13087513" y="4117906"/>
                </a:lnTo>
                <a:lnTo>
                  <a:pt x="13477382" y="4117906"/>
                </a:lnTo>
                <a:lnTo>
                  <a:pt x="13477382" y="4507775"/>
                </a:lnTo>
                <a:lnTo>
                  <a:pt x="13087513" y="4507775"/>
                </a:lnTo>
                <a:close/>
                <a:moveTo>
                  <a:pt x="13087513" y="4099528"/>
                </a:moveTo>
                <a:lnTo>
                  <a:pt x="13087513" y="3709660"/>
                </a:lnTo>
                <a:lnTo>
                  <a:pt x="13477382" y="3709660"/>
                </a:lnTo>
                <a:lnTo>
                  <a:pt x="13477382" y="4099528"/>
                </a:lnTo>
                <a:lnTo>
                  <a:pt x="13087513" y="4099528"/>
                </a:lnTo>
                <a:close/>
                <a:moveTo>
                  <a:pt x="13087513" y="3692595"/>
                </a:moveTo>
                <a:lnTo>
                  <a:pt x="13087513" y="3302726"/>
                </a:lnTo>
                <a:lnTo>
                  <a:pt x="13477382" y="3302726"/>
                </a:lnTo>
                <a:lnTo>
                  <a:pt x="13477382" y="3692595"/>
                </a:lnTo>
                <a:lnTo>
                  <a:pt x="13087513" y="3692595"/>
                </a:lnTo>
                <a:close/>
                <a:moveTo>
                  <a:pt x="13087513" y="3284349"/>
                </a:moveTo>
                <a:lnTo>
                  <a:pt x="13087513" y="2894480"/>
                </a:lnTo>
                <a:lnTo>
                  <a:pt x="13477382" y="2894480"/>
                </a:lnTo>
                <a:lnTo>
                  <a:pt x="13477382" y="3284349"/>
                </a:lnTo>
                <a:lnTo>
                  <a:pt x="13087513" y="3284349"/>
                </a:lnTo>
                <a:close/>
                <a:moveTo>
                  <a:pt x="13087513" y="2876102"/>
                </a:moveTo>
                <a:lnTo>
                  <a:pt x="13087513" y="2486233"/>
                </a:lnTo>
                <a:lnTo>
                  <a:pt x="13477382" y="2486233"/>
                </a:lnTo>
                <a:lnTo>
                  <a:pt x="13477382" y="2876102"/>
                </a:lnTo>
                <a:lnTo>
                  <a:pt x="13087513" y="2876102"/>
                </a:lnTo>
                <a:close/>
                <a:moveTo>
                  <a:pt x="13087513" y="2467856"/>
                </a:moveTo>
                <a:lnTo>
                  <a:pt x="13087513" y="2077987"/>
                </a:lnTo>
                <a:lnTo>
                  <a:pt x="13477382" y="2077987"/>
                </a:lnTo>
                <a:lnTo>
                  <a:pt x="13477382" y="2467856"/>
                </a:lnTo>
                <a:lnTo>
                  <a:pt x="13087513" y="2467856"/>
                </a:lnTo>
                <a:close/>
                <a:moveTo>
                  <a:pt x="13087513" y="2059609"/>
                </a:moveTo>
                <a:lnTo>
                  <a:pt x="13087513" y="1669741"/>
                </a:lnTo>
                <a:lnTo>
                  <a:pt x="13477382" y="1669741"/>
                </a:lnTo>
                <a:lnTo>
                  <a:pt x="13477382" y="2059609"/>
                </a:lnTo>
                <a:lnTo>
                  <a:pt x="13087513" y="2059609"/>
                </a:lnTo>
                <a:close/>
                <a:moveTo>
                  <a:pt x="13087513" y="1651363"/>
                </a:moveTo>
                <a:lnTo>
                  <a:pt x="13087513" y="1261494"/>
                </a:lnTo>
                <a:lnTo>
                  <a:pt x="13477382" y="1261494"/>
                </a:lnTo>
                <a:lnTo>
                  <a:pt x="13477382" y="1651363"/>
                </a:lnTo>
                <a:lnTo>
                  <a:pt x="13087513" y="1651363"/>
                </a:lnTo>
                <a:close/>
                <a:moveTo>
                  <a:pt x="13069135" y="1651363"/>
                </a:moveTo>
                <a:lnTo>
                  <a:pt x="12679266" y="1651363"/>
                </a:lnTo>
                <a:lnTo>
                  <a:pt x="12679266" y="1261494"/>
                </a:lnTo>
                <a:lnTo>
                  <a:pt x="13069135" y="1261494"/>
                </a:lnTo>
                <a:lnTo>
                  <a:pt x="13069135" y="1651363"/>
                </a:lnTo>
                <a:close/>
                <a:moveTo>
                  <a:pt x="12660889" y="1651363"/>
                </a:moveTo>
                <a:lnTo>
                  <a:pt x="12271020" y="1651363"/>
                </a:lnTo>
                <a:lnTo>
                  <a:pt x="12271020" y="1261494"/>
                </a:lnTo>
                <a:lnTo>
                  <a:pt x="12660889" y="1261494"/>
                </a:lnTo>
                <a:lnTo>
                  <a:pt x="12660889" y="1651363"/>
                </a:lnTo>
                <a:close/>
                <a:moveTo>
                  <a:pt x="12252642" y="1651363"/>
                </a:moveTo>
                <a:lnTo>
                  <a:pt x="11864087" y="1651363"/>
                </a:lnTo>
                <a:lnTo>
                  <a:pt x="11864087" y="1261494"/>
                </a:lnTo>
                <a:lnTo>
                  <a:pt x="12253956" y="1261494"/>
                </a:lnTo>
                <a:lnTo>
                  <a:pt x="12253956" y="1651363"/>
                </a:lnTo>
                <a:close/>
                <a:moveTo>
                  <a:pt x="11844396" y="1651363"/>
                </a:moveTo>
                <a:lnTo>
                  <a:pt x="11454527" y="1651363"/>
                </a:lnTo>
                <a:lnTo>
                  <a:pt x="11454527" y="1261494"/>
                </a:lnTo>
                <a:lnTo>
                  <a:pt x="11844396" y="1261494"/>
                </a:lnTo>
                <a:lnTo>
                  <a:pt x="11844396" y="1651363"/>
                </a:lnTo>
                <a:close/>
                <a:moveTo>
                  <a:pt x="11437463" y="1651363"/>
                </a:moveTo>
                <a:lnTo>
                  <a:pt x="11047594" y="1651363"/>
                </a:lnTo>
                <a:lnTo>
                  <a:pt x="11047594" y="1261494"/>
                </a:lnTo>
                <a:lnTo>
                  <a:pt x="11437463" y="1261494"/>
                </a:lnTo>
                <a:lnTo>
                  <a:pt x="11437463" y="1651363"/>
                </a:lnTo>
                <a:close/>
                <a:moveTo>
                  <a:pt x="11029217" y="1651363"/>
                </a:moveTo>
                <a:lnTo>
                  <a:pt x="10639348" y="1651363"/>
                </a:lnTo>
                <a:lnTo>
                  <a:pt x="10639348" y="1261494"/>
                </a:lnTo>
                <a:lnTo>
                  <a:pt x="11029217" y="1261494"/>
                </a:lnTo>
                <a:lnTo>
                  <a:pt x="11029217" y="1651363"/>
                </a:lnTo>
                <a:close/>
                <a:moveTo>
                  <a:pt x="10620970" y="1651363"/>
                </a:moveTo>
                <a:lnTo>
                  <a:pt x="10231101" y="1651363"/>
                </a:lnTo>
                <a:lnTo>
                  <a:pt x="10231101" y="1261494"/>
                </a:lnTo>
                <a:lnTo>
                  <a:pt x="10620970" y="1261494"/>
                </a:lnTo>
                <a:lnTo>
                  <a:pt x="10620970" y="1651363"/>
                </a:lnTo>
                <a:close/>
                <a:moveTo>
                  <a:pt x="10212724" y="1651363"/>
                </a:moveTo>
                <a:lnTo>
                  <a:pt x="9822855" y="1651363"/>
                </a:lnTo>
                <a:lnTo>
                  <a:pt x="9822855" y="1261494"/>
                </a:lnTo>
                <a:lnTo>
                  <a:pt x="10212724" y="1261494"/>
                </a:lnTo>
                <a:lnTo>
                  <a:pt x="10212724" y="1651363"/>
                </a:lnTo>
                <a:close/>
                <a:moveTo>
                  <a:pt x="9804477" y="1651363"/>
                </a:moveTo>
                <a:lnTo>
                  <a:pt x="9414609" y="1651363"/>
                </a:lnTo>
                <a:lnTo>
                  <a:pt x="9414609" y="1261494"/>
                </a:lnTo>
                <a:lnTo>
                  <a:pt x="9804477" y="1261494"/>
                </a:lnTo>
                <a:lnTo>
                  <a:pt x="9804477" y="1651363"/>
                </a:lnTo>
                <a:close/>
                <a:moveTo>
                  <a:pt x="9396231" y="1651363"/>
                </a:moveTo>
                <a:lnTo>
                  <a:pt x="9006362" y="1651363"/>
                </a:lnTo>
                <a:lnTo>
                  <a:pt x="9006362" y="1261494"/>
                </a:lnTo>
                <a:lnTo>
                  <a:pt x="9396231" y="1261494"/>
                </a:lnTo>
                <a:lnTo>
                  <a:pt x="9396231" y="1651363"/>
                </a:lnTo>
                <a:close/>
                <a:moveTo>
                  <a:pt x="8987985" y="1651363"/>
                </a:moveTo>
                <a:lnTo>
                  <a:pt x="8598116" y="1651363"/>
                </a:lnTo>
                <a:lnTo>
                  <a:pt x="8598116" y="1261494"/>
                </a:lnTo>
                <a:lnTo>
                  <a:pt x="8987985" y="1261494"/>
                </a:lnTo>
                <a:lnTo>
                  <a:pt x="8987985" y="1651363"/>
                </a:lnTo>
                <a:close/>
                <a:moveTo>
                  <a:pt x="8579738" y="1651363"/>
                </a:moveTo>
                <a:lnTo>
                  <a:pt x="8189869" y="1651363"/>
                </a:lnTo>
                <a:lnTo>
                  <a:pt x="8189869" y="1261494"/>
                </a:lnTo>
                <a:lnTo>
                  <a:pt x="8579738" y="1261494"/>
                </a:lnTo>
                <a:lnTo>
                  <a:pt x="8579738" y="1651363"/>
                </a:lnTo>
                <a:close/>
                <a:moveTo>
                  <a:pt x="7763245" y="1651363"/>
                </a:moveTo>
                <a:lnTo>
                  <a:pt x="7337934" y="1651363"/>
                </a:lnTo>
                <a:lnTo>
                  <a:pt x="7337934" y="1261494"/>
                </a:lnTo>
                <a:lnTo>
                  <a:pt x="7763245" y="1261494"/>
                </a:lnTo>
                <a:lnTo>
                  <a:pt x="7763245" y="1651363"/>
                </a:lnTo>
                <a:close/>
                <a:moveTo>
                  <a:pt x="7319556" y="1651363"/>
                </a:moveTo>
                <a:lnTo>
                  <a:pt x="6929687" y="1651363"/>
                </a:lnTo>
                <a:lnTo>
                  <a:pt x="6929687" y="1261494"/>
                </a:lnTo>
                <a:lnTo>
                  <a:pt x="7319556" y="1261494"/>
                </a:lnTo>
                <a:lnTo>
                  <a:pt x="7319556" y="1651363"/>
                </a:lnTo>
                <a:close/>
                <a:moveTo>
                  <a:pt x="6911310" y="1651363"/>
                </a:moveTo>
                <a:lnTo>
                  <a:pt x="6521441" y="1651363"/>
                </a:lnTo>
                <a:lnTo>
                  <a:pt x="6521441" y="1261494"/>
                </a:lnTo>
                <a:lnTo>
                  <a:pt x="6911310" y="1261494"/>
                </a:lnTo>
                <a:lnTo>
                  <a:pt x="6911310" y="1651363"/>
                </a:lnTo>
                <a:close/>
                <a:moveTo>
                  <a:pt x="6503063" y="1651363"/>
                </a:moveTo>
                <a:lnTo>
                  <a:pt x="6114507" y="1651363"/>
                </a:lnTo>
                <a:lnTo>
                  <a:pt x="6114507" y="1261494"/>
                </a:lnTo>
                <a:lnTo>
                  <a:pt x="6504376" y="1261494"/>
                </a:lnTo>
                <a:lnTo>
                  <a:pt x="6503063" y="1651363"/>
                </a:lnTo>
                <a:close/>
                <a:moveTo>
                  <a:pt x="6096130" y="1651363"/>
                </a:moveTo>
                <a:lnTo>
                  <a:pt x="5706261" y="1651363"/>
                </a:lnTo>
                <a:lnTo>
                  <a:pt x="5706261" y="1261494"/>
                </a:lnTo>
                <a:lnTo>
                  <a:pt x="6096130" y="1261494"/>
                </a:lnTo>
                <a:lnTo>
                  <a:pt x="6096130" y="1651363"/>
                </a:lnTo>
                <a:close/>
                <a:moveTo>
                  <a:pt x="5687883" y="1651363"/>
                </a:moveTo>
                <a:lnTo>
                  <a:pt x="5298014" y="1651363"/>
                </a:lnTo>
                <a:lnTo>
                  <a:pt x="5298014" y="1261494"/>
                </a:lnTo>
                <a:lnTo>
                  <a:pt x="5687883" y="1261494"/>
                </a:lnTo>
                <a:lnTo>
                  <a:pt x="5687883" y="1651363"/>
                </a:lnTo>
                <a:close/>
                <a:moveTo>
                  <a:pt x="5279637" y="1651363"/>
                </a:moveTo>
                <a:lnTo>
                  <a:pt x="4889768" y="1651363"/>
                </a:lnTo>
                <a:lnTo>
                  <a:pt x="4889768" y="1261494"/>
                </a:lnTo>
                <a:lnTo>
                  <a:pt x="5279637" y="1261494"/>
                </a:lnTo>
                <a:lnTo>
                  <a:pt x="5279637" y="1651363"/>
                </a:lnTo>
                <a:close/>
                <a:moveTo>
                  <a:pt x="4871390" y="1651363"/>
                </a:moveTo>
                <a:lnTo>
                  <a:pt x="4481522" y="1651363"/>
                </a:lnTo>
                <a:lnTo>
                  <a:pt x="4481522" y="1261494"/>
                </a:lnTo>
                <a:lnTo>
                  <a:pt x="4871390" y="1261494"/>
                </a:lnTo>
                <a:lnTo>
                  <a:pt x="4871390" y="1651363"/>
                </a:lnTo>
                <a:close/>
                <a:moveTo>
                  <a:pt x="4463144" y="1651363"/>
                </a:moveTo>
                <a:lnTo>
                  <a:pt x="4073275" y="1651363"/>
                </a:lnTo>
                <a:lnTo>
                  <a:pt x="4073275" y="1261494"/>
                </a:lnTo>
                <a:lnTo>
                  <a:pt x="4463144" y="1261494"/>
                </a:lnTo>
                <a:lnTo>
                  <a:pt x="4463144" y="1651363"/>
                </a:lnTo>
                <a:close/>
                <a:moveTo>
                  <a:pt x="4054898" y="1651363"/>
                </a:moveTo>
                <a:lnTo>
                  <a:pt x="3665029" y="1651363"/>
                </a:lnTo>
                <a:lnTo>
                  <a:pt x="3665029" y="1261494"/>
                </a:lnTo>
                <a:lnTo>
                  <a:pt x="4054898" y="1261494"/>
                </a:lnTo>
                <a:lnTo>
                  <a:pt x="4054898" y="1651363"/>
                </a:lnTo>
                <a:close/>
                <a:moveTo>
                  <a:pt x="3646651" y="1651363"/>
                </a:moveTo>
                <a:lnTo>
                  <a:pt x="3256782" y="1651363"/>
                </a:lnTo>
                <a:lnTo>
                  <a:pt x="3256782" y="1261494"/>
                </a:lnTo>
                <a:lnTo>
                  <a:pt x="3646651" y="1261494"/>
                </a:lnTo>
                <a:lnTo>
                  <a:pt x="3646651" y="1651363"/>
                </a:lnTo>
                <a:close/>
                <a:moveTo>
                  <a:pt x="3238405" y="1651363"/>
                </a:moveTo>
                <a:lnTo>
                  <a:pt x="2848536" y="1651363"/>
                </a:lnTo>
                <a:lnTo>
                  <a:pt x="2848536" y="1261494"/>
                </a:lnTo>
                <a:lnTo>
                  <a:pt x="3238405" y="1261494"/>
                </a:lnTo>
                <a:lnTo>
                  <a:pt x="3238405" y="1651363"/>
                </a:lnTo>
                <a:close/>
                <a:moveTo>
                  <a:pt x="2830158" y="1651363"/>
                </a:moveTo>
                <a:lnTo>
                  <a:pt x="2440290" y="1651363"/>
                </a:lnTo>
                <a:lnTo>
                  <a:pt x="2440290" y="1261494"/>
                </a:lnTo>
                <a:lnTo>
                  <a:pt x="2830158" y="1261494"/>
                </a:lnTo>
                <a:lnTo>
                  <a:pt x="2830158" y="1651363"/>
                </a:lnTo>
                <a:close/>
                <a:moveTo>
                  <a:pt x="2423225" y="1651363"/>
                </a:moveTo>
                <a:lnTo>
                  <a:pt x="2033356" y="1651363"/>
                </a:lnTo>
                <a:lnTo>
                  <a:pt x="2033356" y="1261494"/>
                </a:lnTo>
                <a:lnTo>
                  <a:pt x="2423225" y="1261494"/>
                </a:lnTo>
                <a:lnTo>
                  <a:pt x="2423225" y="1651363"/>
                </a:lnTo>
                <a:close/>
                <a:moveTo>
                  <a:pt x="2014978" y="1651363"/>
                </a:moveTo>
                <a:lnTo>
                  <a:pt x="1625110" y="1651363"/>
                </a:lnTo>
                <a:lnTo>
                  <a:pt x="1625110" y="1261494"/>
                </a:lnTo>
                <a:lnTo>
                  <a:pt x="2014978" y="1261494"/>
                </a:lnTo>
                <a:lnTo>
                  <a:pt x="2014978" y="1651363"/>
                </a:lnTo>
                <a:close/>
                <a:moveTo>
                  <a:pt x="1606732" y="1651363"/>
                </a:moveTo>
                <a:lnTo>
                  <a:pt x="1216863" y="1651363"/>
                </a:lnTo>
                <a:lnTo>
                  <a:pt x="1216863" y="1261494"/>
                </a:lnTo>
                <a:lnTo>
                  <a:pt x="1606732" y="1261494"/>
                </a:lnTo>
                <a:lnTo>
                  <a:pt x="1606732" y="1651363"/>
                </a:lnTo>
                <a:close/>
                <a:moveTo>
                  <a:pt x="1606732" y="1669741"/>
                </a:moveTo>
                <a:lnTo>
                  <a:pt x="1606732" y="2059609"/>
                </a:lnTo>
                <a:lnTo>
                  <a:pt x="1216863" y="2059609"/>
                </a:lnTo>
                <a:lnTo>
                  <a:pt x="1216863" y="1669741"/>
                </a:lnTo>
                <a:lnTo>
                  <a:pt x="1606732" y="1669741"/>
                </a:lnTo>
                <a:close/>
                <a:moveTo>
                  <a:pt x="1606732" y="2077987"/>
                </a:moveTo>
                <a:lnTo>
                  <a:pt x="1606732" y="2467856"/>
                </a:lnTo>
                <a:lnTo>
                  <a:pt x="1216863" y="2467856"/>
                </a:lnTo>
                <a:lnTo>
                  <a:pt x="1216863" y="2077987"/>
                </a:lnTo>
                <a:lnTo>
                  <a:pt x="1606732" y="2077987"/>
                </a:lnTo>
                <a:close/>
                <a:moveTo>
                  <a:pt x="1606732" y="2486233"/>
                </a:moveTo>
                <a:lnTo>
                  <a:pt x="1606732" y="2876102"/>
                </a:lnTo>
                <a:lnTo>
                  <a:pt x="1216863" y="2876102"/>
                </a:lnTo>
                <a:lnTo>
                  <a:pt x="1216863" y="2486233"/>
                </a:lnTo>
                <a:lnTo>
                  <a:pt x="1606732" y="2486233"/>
                </a:lnTo>
                <a:close/>
                <a:moveTo>
                  <a:pt x="1606732" y="2894480"/>
                </a:moveTo>
                <a:lnTo>
                  <a:pt x="1606732" y="3284349"/>
                </a:lnTo>
                <a:lnTo>
                  <a:pt x="1216863" y="3284349"/>
                </a:lnTo>
                <a:lnTo>
                  <a:pt x="1216863" y="2894480"/>
                </a:lnTo>
                <a:lnTo>
                  <a:pt x="1606732" y="2894480"/>
                </a:lnTo>
                <a:close/>
                <a:moveTo>
                  <a:pt x="1606732" y="3302726"/>
                </a:moveTo>
                <a:lnTo>
                  <a:pt x="1606732" y="3692595"/>
                </a:lnTo>
                <a:lnTo>
                  <a:pt x="1216863" y="3692595"/>
                </a:lnTo>
                <a:lnTo>
                  <a:pt x="1216863" y="3302726"/>
                </a:lnTo>
                <a:lnTo>
                  <a:pt x="1606732" y="3302726"/>
                </a:lnTo>
                <a:close/>
                <a:moveTo>
                  <a:pt x="1606732" y="3710973"/>
                </a:moveTo>
                <a:lnTo>
                  <a:pt x="1606732" y="4100841"/>
                </a:lnTo>
                <a:lnTo>
                  <a:pt x="1216863" y="4100841"/>
                </a:lnTo>
                <a:lnTo>
                  <a:pt x="1216863" y="3710973"/>
                </a:lnTo>
                <a:lnTo>
                  <a:pt x="1606732" y="3710973"/>
                </a:lnTo>
                <a:close/>
                <a:moveTo>
                  <a:pt x="1606732" y="4119219"/>
                </a:moveTo>
                <a:lnTo>
                  <a:pt x="1606732" y="4509088"/>
                </a:lnTo>
                <a:lnTo>
                  <a:pt x="1216863" y="4509088"/>
                </a:lnTo>
                <a:lnTo>
                  <a:pt x="1216863" y="4119219"/>
                </a:lnTo>
                <a:lnTo>
                  <a:pt x="1606732" y="4119219"/>
                </a:lnTo>
                <a:close/>
                <a:moveTo>
                  <a:pt x="1606732" y="4527465"/>
                </a:moveTo>
                <a:lnTo>
                  <a:pt x="1606732" y="4917334"/>
                </a:lnTo>
                <a:lnTo>
                  <a:pt x="1216863" y="4917334"/>
                </a:lnTo>
                <a:lnTo>
                  <a:pt x="1216863" y="4527465"/>
                </a:lnTo>
                <a:lnTo>
                  <a:pt x="1606732" y="4527465"/>
                </a:lnTo>
                <a:close/>
                <a:moveTo>
                  <a:pt x="1606732" y="4934399"/>
                </a:moveTo>
                <a:lnTo>
                  <a:pt x="1606732" y="5324268"/>
                </a:lnTo>
                <a:lnTo>
                  <a:pt x="1216863" y="5324268"/>
                </a:lnTo>
                <a:lnTo>
                  <a:pt x="1216863" y="4934399"/>
                </a:lnTo>
                <a:lnTo>
                  <a:pt x="1606732" y="4934399"/>
                </a:lnTo>
                <a:close/>
                <a:moveTo>
                  <a:pt x="1606732" y="5342645"/>
                </a:moveTo>
                <a:lnTo>
                  <a:pt x="1606732" y="5732514"/>
                </a:lnTo>
                <a:lnTo>
                  <a:pt x="1216863" y="5732514"/>
                </a:lnTo>
                <a:lnTo>
                  <a:pt x="1216863" y="5342645"/>
                </a:lnTo>
                <a:lnTo>
                  <a:pt x="1606732" y="5342645"/>
                </a:lnTo>
                <a:close/>
                <a:moveTo>
                  <a:pt x="1606732" y="5750892"/>
                </a:moveTo>
                <a:lnTo>
                  <a:pt x="1606732" y="6140760"/>
                </a:lnTo>
                <a:lnTo>
                  <a:pt x="1216863" y="6140760"/>
                </a:lnTo>
                <a:lnTo>
                  <a:pt x="1216863" y="5750892"/>
                </a:lnTo>
                <a:lnTo>
                  <a:pt x="1606732" y="5750892"/>
                </a:lnTo>
                <a:close/>
                <a:moveTo>
                  <a:pt x="1606732" y="6159138"/>
                </a:moveTo>
                <a:lnTo>
                  <a:pt x="1606732" y="6549007"/>
                </a:lnTo>
                <a:lnTo>
                  <a:pt x="1216863" y="6549007"/>
                </a:lnTo>
                <a:lnTo>
                  <a:pt x="1216863" y="6159138"/>
                </a:lnTo>
                <a:lnTo>
                  <a:pt x="1606732" y="6159138"/>
                </a:lnTo>
                <a:close/>
                <a:moveTo>
                  <a:pt x="1625110" y="6159138"/>
                </a:moveTo>
                <a:lnTo>
                  <a:pt x="2014978" y="6159138"/>
                </a:lnTo>
                <a:lnTo>
                  <a:pt x="2014978" y="6549007"/>
                </a:lnTo>
                <a:lnTo>
                  <a:pt x="1625110" y="6549007"/>
                </a:lnTo>
                <a:lnTo>
                  <a:pt x="1625110" y="6159138"/>
                </a:lnTo>
                <a:close/>
                <a:moveTo>
                  <a:pt x="2033356" y="6159138"/>
                </a:moveTo>
                <a:lnTo>
                  <a:pt x="2423225" y="6159138"/>
                </a:lnTo>
                <a:lnTo>
                  <a:pt x="2423225" y="6549007"/>
                </a:lnTo>
                <a:lnTo>
                  <a:pt x="2033356" y="6549007"/>
                </a:lnTo>
                <a:lnTo>
                  <a:pt x="2033356" y="6159138"/>
                </a:lnTo>
                <a:close/>
                <a:moveTo>
                  <a:pt x="2441602" y="6159138"/>
                </a:moveTo>
                <a:lnTo>
                  <a:pt x="2831471" y="6159138"/>
                </a:lnTo>
                <a:lnTo>
                  <a:pt x="2831471" y="6549007"/>
                </a:lnTo>
                <a:lnTo>
                  <a:pt x="2441602" y="6549007"/>
                </a:lnTo>
                <a:lnTo>
                  <a:pt x="2441602" y="6159138"/>
                </a:lnTo>
                <a:close/>
                <a:moveTo>
                  <a:pt x="2849849" y="6159138"/>
                </a:moveTo>
                <a:lnTo>
                  <a:pt x="3239718" y="6159138"/>
                </a:lnTo>
                <a:lnTo>
                  <a:pt x="3239718" y="6549007"/>
                </a:lnTo>
                <a:lnTo>
                  <a:pt x="2849849" y="6549007"/>
                </a:lnTo>
                <a:lnTo>
                  <a:pt x="2849849" y="6159138"/>
                </a:lnTo>
                <a:close/>
                <a:moveTo>
                  <a:pt x="3258095" y="6159138"/>
                </a:moveTo>
                <a:lnTo>
                  <a:pt x="3646651" y="6159138"/>
                </a:lnTo>
                <a:lnTo>
                  <a:pt x="3646651" y="6549007"/>
                </a:lnTo>
                <a:lnTo>
                  <a:pt x="3256782" y="6549007"/>
                </a:lnTo>
                <a:lnTo>
                  <a:pt x="3256782" y="6159138"/>
                </a:lnTo>
                <a:close/>
                <a:moveTo>
                  <a:pt x="3665029" y="6159138"/>
                </a:moveTo>
                <a:lnTo>
                  <a:pt x="4054898" y="6159138"/>
                </a:lnTo>
                <a:lnTo>
                  <a:pt x="4054898" y="6549007"/>
                </a:lnTo>
                <a:lnTo>
                  <a:pt x="3665029" y="6549007"/>
                </a:lnTo>
                <a:lnTo>
                  <a:pt x="3665029" y="6159138"/>
                </a:lnTo>
                <a:close/>
                <a:moveTo>
                  <a:pt x="4073275" y="6159138"/>
                </a:moveTo>
                <a:lnTo>
                  <a:pt x="4463144" y="6159138"/>
                </a:lnTo>
                <a:lnTo>
                  <a:pt x="4463144" y="6549007"/>
                </a:lnTo>
                <a:lnTo>
                  <a:pt x="4073275" y="6549007"/>
                </a:lnTo>
                <a:lnTo>
                  <a:pt x="4073275" y="6159138"/>
                </a:lnTo>
                <a:close/>
                <a:moveTo>
                  <a:pt x="4481522" y="6159138"/>
                </a:moveTo>
                <a:lnTo>
                  <a:pt x="4871390" y="6159138"/>
                </a:lnTo>
                <a:lnTo>
                  <a:pt x="4871390" y="6549007"/>
                </a:lnTo>
                <a:lnTo>
                  <a:pt x="4481522" y="6549007"/>
                </a:lnTo>
                <a:lnTo>
                  <a:pt x="4481522" y="6159138"/>
                </a:lnTo>
                <a:close/>
                <a:moveTo>
                  <a:pt x="4889768" y="6159138"/>
                </a:moveTo>
                <a:lnTo>
                  <a:pt x="5279637" y="6159138"/>
                </a:lnTo>
                <a:lnTo>
                  <a:pt x="5279637" y="6549007"/>
                </a:lnTo>
                <a:lnTo>
                  <a:pt x="4889768" y="6549007"/>
                </a:lnTo>
                <a:lnTo>
                  <a:pt x="4889768" y="6159138"/>
                </a:lnTo>
                <a:close/>
                <a:moveTo>
                  <a:pt x="5298014" y="6159138"/>
                </a:moveTo>
                <a:lnTo>
                  <a:pt x="5687883" y="6159138"/>
                </a:lnTo>
                <a:lnTo>
                  <a:pt x="5687883" y="6549007"/>
                </a:lnTo>
                <a:lnTo>
                  <a:pt x="5298014" y="6549007"/>
                </a:lnTo>
                <a:lnTo>
                  <a:pt x="5298014" y="6159138"/>
                </a:lnTo>
                <a:close/>
                <a:moveTo>
                  <a:pt x="5706261" y="6159138"/>
                </a:moveTo>
                <a:lnTo>
                  <a:pt x="6096130" y="6159138"/>
                </a:lnTo>
                <a:lnTo>
                  <a:pt x="6096130" y="6549007"/>
                </a:lnTo>
                <a:lnTo>
                  <a:pt x="5706261" y="6549007"/>
                </a:lnTo>
                <a:lnTo>
                  <a:pt x="5706261" y="6159138"/>
                </a:lnTo>
                <a:close/>
                <a:moveTo>
                  <a:pt x="6114507" y="6159138"/>
                </a:moveTo>
                <a:lnTo>
                  <a:pt x="6504376" y="6159138"/>
                </a:lnTo>
                <a:lnTo>
                  <a:pt x="6504376" y="6549007"/>
                </a:lnTo>
                <a:lnTo>
                  <a:pt x="6114507" y="6549007"/>
                </a:lnTo>
                <a:lnTo>
                  <a:pt x="6114507" y="6159138"/>
                </a:lnTo>
                <a:close/>
                <a:moveTo>
                  <a:pt x="6522753" y="6159138"/>
                </a:moveTo>
                <a:lnTo>
                  <a:pt x="6912622" y="6159138"/>
                </a:lnTo>
                <a:lnTo>
                  <a:pt x="6912622" y="6549007"/>
                </a:lnTo>
                <a:lnTo>
                  <a:pt x="6522753" y="6549007"/>
                </a:lnTo>
                <a:lnTo>
                  <a:pt x="6522753" y="6159138"/>
                </a:lnTo>
                <a:close/>
                <a:moveTo>
                  <a:pt x="6931000" y="6159138"/>
                </a:moveTo>
                <a:lnTo>
                  <a:pt x="7320869" y="6159138"/>
                </a:lnTo>
                <a:lnTo>
                  <a:pt x="7320869" y="6549007"/>
                </a:lnTo>
                <a:lnTo>
                  <a:pt x="6931000" y="6549007"/>
                </a:lnTo>
                <a:lnTo>
                  <a:pt x="6931000" y="6159138"/>
                </a:lnTo>
                <a:close/>
                <a:moveTo>
                  <a:pt x="7337934" y="6159138"/>
                </a:moveTo>
                <a:lnTo>
                  <a:pt x="7763245" y="6159138"/>
                </a:lnTo>
                <a:lnTo>
                  <a:pt x="7763245" y="6549007"/>
                </a:lnTo>
                <a:lnTo>
                  <a:pt x="7337934" y="6549007"/>
                </a:lnTo>
                <a:lnTo>
                  <a:pt x="7337934" y="6159138"/>
                </a:lnTo>
                <a:close/>
                <a:moveTo>
                  <a:pt x="8191182" y="6159138"/>
                </a:moveTo>
                <a:lnTo>
                  <a:pt x="8581051" y="6159138"/>
                </a:lnTo>
                <a:lnTo>
                  <a:pt x="8581051" y="6549007"/>
                </a:lnTo>
                <a:lnTo>
                  <a:pt x="8191182" y="6549007"/>
                </a:lnTo>
                <a:lnTo>
                  <a:pt x="8191182" y="6159138"/>
                </a:lnTo>
                <a:close/>
                <a:moveTo>
                  <a:pt x="8598116" y="6159138"/>
                </a:moveTo>
                <a:lnTo>
                  <a:pt x="8987985" y="6159138"/>
                </a:lnTo>
                <a:lnTo>
                  <a:pt x="8987985" y="6549007"/>
                </a:lnTo>
                <a:lnTo>
                  <a:pt x="8598116" y="6549007"/>
                </a:lnTo>
                <a:lnTo>
                  <a:pt x="8598116" y="6159138"/>
                </a:lnTo>
                <a:close/>
                <a:moveTo>
                  <a:pt x="9006362" y="6159138"/>
                </a:moveTo>
                <a:lnTo>
                  <a:pt x="9396231" y="6159138"/>
                </a:lnTo>
                <a:lnTo>
                  <a:pt x="9396231" y="6549007"/>
                </a:lnTo>
                <a:lnTo>
                  <a:pt x="9006362" y="6549007"/>
                </a:lnTo>
                <a:lnTo>
                  <a:pt x="9006362" y="6159138"/>
                </a:lnTo>
                <a:close/>
                <a:moveTo>
                  <a:pt x="9414609" y="6159138"/>
                </a:moveTo>
                <a:lnTo>
                  <a:pt x="9804477" y="6159138"/>
                </a:lnTo>
                <a:lnTo>
                  <a:pt x="9804477" y="6549007"/>
                </a:lnTo>
                <a:lnTo>
                  <a:pt x="9414609" y="6549007"/>
                </a:lnTo>
                <a:lnTo>
                  <a:pt x="9414609" y="6159138"/>
                </a:lnTo>
                <a:close/>
                <a:moveTo>
                  <a:pt x="9822855" y="6159138"/>
                </a:moveTo>
                <a:lnTo>
                  <a:pt x="10212724" y="6159138"/>
                </a:lnTo>
                <a:lnTo>
                  <a:pt x="10212724" y="6549007"/>
                </a:lnTo>
                <a:lnTo>
                  <a:pt x="9822855" y="6549007"/>
                </a:lnTo>
                <a:lnTo>
                  <a:pt x="9822855" y="6159138"/>
                </a:lnTo>
                <a:close/>
                <a:moveTo>
                  <a:pt x="10231101" y="6159138"/>
                </a:moveTo>
                <a:lnTo>
                  <a:pt x="10620970" y="6159138"/>
                </a:lnTo>
                <a:lnTo>
                  <a:pt x="10620970" y="6549007"/>
                </a:lnTo>
                <a:lnTo>
                  <a:pt x="10231101" y="6549007"/>
                </a:lnTo>
                <a:lnTo>
                  <a:pt x="10231101" y="6159138"/>
                </a:lnTo>
                <a:close/>
                <a:moveTo>
                  <a:pt x="10639348" y="6159138"/>
                </a:moveTo>
                <a:lnTo>
                  <a:pt x="11029217" y="6159138"/>
                </a:lnTo>
                <a:lnTo>
                  <a:pt x="11029217" y="6549007"/>
                </a:lnTo>
                <a:lnTo>
                  <a:pt x="10639348" y="6549007"/>
                </a:lnTo>
                <a:lnTo>
                  <a:pt x="10639348" y="6159138"/>
                </a:lnTo>
                <a:close/>
                <a:moveTo>
                  <a:pt x="11047594" y="6159138"/>
                </a:moveTo>
                <a:lnTo>
                  <a:pt x="11437463" y="6159138"/>
                </a:lnTo>
                <a:lnTo>
                  <a:pt x="11437463" y="6549007"/>
                </a:lnTo>
                <a:lnTo>
                  <a:pt x="11047594" y="6549007"/>
                </a:lnTo>
                <a:lnTo>
                  <a:pt x="11047594" y="6159138"/>
                </a:lnTo>
                <a:close/>
                <a:moveTo>
                  <a:pt x="11455841" y="6159138"/>
                </a:moveTo>
                <a:lnTo>
                  <a:pt x="11845709" y="6159138"/>
                </a:lnTo>
                <a:lnTo>
                  <a:pt x="11845709" y="6549007"/>
                </a:lnTo>
                <a:lnTo>
                  <a:pt x="11455841" y="6549007"/>
                </a:lnTo>
                <a:lnTo>
                  <a:pt x="11455841" y="6159138"/>
                </a:lnTo>
                <a:close/>
                <a:moveTo>
                  <a:pt x="11864087" y="6159138"/>
                </a:moveTo>
                <a:lnTo>
                  <a:pt x="12253956" y="6159138"/>
                </a:lnTo>
                <a:lnTo>
                  <a:pt x="12253956" y="6549007"/>
                </a:lnTo>
                <a:lnTo>
                  <a:pt x="11864087" y="6549007"/>
                </a:lnTo>
                <a:lnTo>
                  <a:pt x="11864087" y="6159138"/>
                </a:lnTo>
                <a:close/>
                <a:moveTo>
                  <a:pt x="12271020" y="6159138"/>
                </a:moveTo>
                <a:lnTo>
                  <a:pt x="12660889" y="6159138"/>
                </a:lnTo>
                <a:lnTo>
                  <a:pt x="12660889" y="6549007"/>
                </a:lnTo>
                <a:lnTo>
                  <a:pt x="12271020" y="6549007"/>
                </a:lnTo>
                <a:lnTo>
                  <a:pt x="12271020" y="6159138"/>
                </a:lnTo>
                <a:close/>
                <a:moveTo>
                  <a:pt x="12679266" y="6159138"/>
                </a:moveTo>
                <a:lnTo>
                  <a:pt x="13069135" y="6159138"/>
                </a:lnTo>
                <a:lnTo>
                  <a:pt x="13069135" y="6549007"/>
                </a:lnTo>
                <a:lnTo>
                  <a:pt x="12679266" y="6549007"/>
                </a:lnTo>
                <a:lnTo>
                  <a:pt x="12679266" y="6159138"/>
                </a:lnTo>
                <a:close/>
                <a:moveTo>
                  <a:pt x="13087513" y="6159138"/>
                </a:moveTo>
                <a:lnTo>
                  <a:pt x="13477382" y="6159138"/>
                </a:lnTo>
                <a:lnTo>
                  <a:pt x="13477382" y="6549007"/>
                </a:lnTo>
                <a:lnTo>
                  <a:pt x="13087513" y="6549007"/>
                </a:lnTo>
                <a:lnTo>
                  <a:pt x="13087513" y="6159138"/>
                </a:lnTo>
                <a:close/>
                <a:moveTo>
                  <a:pt x="13495760" y="6159138"/>
                </a:moveTo>
                <a:lnTo>
                  <a:pt x="13885628" y="6159138"/>
                </a:lnTo>
                <a:lnTo>
                  <a:pt x="13885628" y="6549007"/>
                </a:lnTo>
                <a:lnTo>
                  <a:pt x="13495760" y="6549007"/>
                </a:lnTo>
                <a:lnTo>
                  <a:pt x="13495760" y="6159138"/>
                </a:lnTo>
                <a:close/>
                <a:moveTo>
                  <a:pt x="13495760" y="6140760"/>
                </a:moveTo>
                <a:lnTo>
                  <a:pt x="13495760" y="5750892"/>
                </a:lnTo>
                <a:lnTo>
                  <a:pt x="13885628" y="5750892"/>
                </a:lnTo>
                <a:lnTo>
                  <a:pt x="13885628" y="6140760"/>
                </a:lnTo>
                <a:lnTo>
                  <a:pt x="13495760" y="6140760"/>
                </a:lnTo>
                <a:close/>
                <a:moveTo>
                  <a:pt x="13495760" y="5732514"/>
                </a:moveTo>
                <a:lnTo>
                  <a:pt x="13495760" y="5342645"/>
                </a:lnTo>
                <a:lnTo>
                  <a:pt x="13885628" y="5342645"/>
                </a:lnTo>
                <a:lnTo>
                  <a:pt x="13885628" y="5732514"/>
                </a:lnTo>
                <a:lnTo>
                  <a:pt x="13495760" y="5732514"/>
                </a:lnTo>
                <a:close/>
                <a:moveTo>
                  <a:pt x="13495760" y="5324268"/>
                </a:moveTo>
                <a:lnTo>
                  <a:pt x="13495760" y="4934399"/>
                </a:lnTo>
                <a:lnTo>
                  <a:pt x="13885628" y="4934399"/>
                </a:lnTo>
                <a:lnTo>
                  <a:pt x="13885628" y="5324268"/>
                </a:lnTo>
                <a:lnTo>
                  <a:pt x="13495760" y="5324268"/>
                </a:lnTo>
                <a:close/>
                <a:moveTo>
                  <a:pt x="13495760" y="4916021"/>
                </a:moveTo>
                <a:lnTo>
                  <a:pt x="13495760" y="4526153"/>
                </a:lnTo>
                <a:lnTo>
                  <a:pt x="13885628" y="4526153"/>
                </a:lnTo>
                <a:lnTo>
                  <a:pt x="13885628" y="4916021"/>
                </a:lnTo>
                <a:lnTo>
                  <a:pt x="13495760" y="4916021"/>
                </a:lnTo>
                <a:close/>
                <a:moveTo>
                  <a:pt x="13495760" y="4507775"/>
                </a:moveTo>
                <a:lnTo>
                  <a:pt x="13495760" y="4117906"/>
                </a:lnTo>
                <a:lnTo>
                  <a:pt x="13885628" y="4117906"/>
                </a:lnTo>
                <a:lnTo>
                  <a:pt x="13885628" y="4507775"/>
                </a:lnTo>
                <a:lnTo>
                  <a:pt x="13495760" y="4507775"/>
                </a:lnTo>
                <a:close/>
                <a:moveTo>
                  <a:pt x="13495760" y="4099528"/>
                </a:moveTo>
                <a:lnTo>
                  <a:pt x="13495760" y="3709660"/>
                </a:lnTo>
                <a:lnTo>
                  <a:pt x="13885628" y="3709660"/>
                </a:lnTo>
                <a:lnTo>
                  <a:pt x="13885628" y="4099528"/>
                </a:lnTo>
                <a:lnTo>
                  <a:pt x="13495760" y="4099528"/>
                </a:lnTo>
                <a:close/>
                <a:moveTo>
                  <a:pt x="13495760" y="3692595"/>
                </a:moveTo>
                <a:lnTo>
                  <a:pt x="13495760" y="3302726"/>
                </a:lnTo>
                <a:lnTo>
                  <a:pt x="13885628" y="3302726"/>
                </a:lnTo>
                <a:lnTo>
                  <a:pt x="13885628" y="3692595"/>
                </a:lnTo>
                <a:lnTo>
                  <a:pt x="13495760" y="3692595"/>
                </a:lnTo>
                <a:close/>
                <a:moveTo>
                  <a:pt x="13495760" y="3284349"/>
                </a:moveTo>
                <a:lnTo>
                  <a:pt x="13495760" y="2894480"/>
                </a:lnTo>
                <a:lnTo>
                  <a:pt x="13885628" y="2894480"/>
                </a:lnTo>
                <a:lnTo>
                  <a:pt x="13885628" y="3284349"/>
                </a:lnTo>
                <a:lnTo>
                  <a:pt x="13495760" y="3284349"/>
                </a:lnTo>
                <a:close/>
                <a:moveTo>
                  <a:pt x="13495760" y="2876102"/>
                </a:moveTo>
                <a:lnTo>
                  <a:pt x="13495760" y="2486233"/>
                </a:lnTo>
                <a:lnTo>
                  <a:pt x="13885628" y="2486233"/>
                </a:lnTo>
                <a:lnTo>
                  <a:pt x="13885628" y="2876102"/>
                </a:lnTo>
                <a:lnTo>
                  <a:pt x="13495760" y="2876102"/>
                </a:lnTo>
                <a:close/>
                <a:moveTo>
                  <a:pt x="13495760" y="2467856"/>
                </a:moveTo>
                <a:lnTo>
                  <a:pt x="13495760" y="2077987"/>
                </a:lnTo>
                <a:lnTo>
                  <a:pt x="13885628" y="2077987"/>
                </a:lnTo>
                <a:lnTo>
                  <a:pt x="13885628" y="2467856"/>
                </a:lnTo>
                <a:lnTo>
                  <a:pt x="13495760" y="2467856"/>
                </a:lnTo>
                <a:close/>
                <a:moveTo>
                  <a:pt x="13495760" y="2059609"/>
                </a:moveTo>
                <a:lnTo>
                  <a:pt x="13495760" y="1669741"/>
                </a:lnTo>
                <a:lnTo>
                  <a:pt x="13885628" y="1669741"/>
                </a:lnTo>
                <a:lnTo>
                  <a:pt x="13885628" y="2059609"/>
                </a:lnTo>
                <a:lnTo>
                  <a:pt x="13495760" y="2059609"/>
                </a:lnTo>
                <a:close/>
                <a:moveTo>
                  <a:pt x="13495760" y="1651363"/>
                </a:moveTo>
                <a:lnTo>
                  <a:pt x="13495760" y="1261494"/>
                </a:lnTo>
                <a:lnTo>
                  <a:pt x="13885628" y="1261494"/>
                </a:lnTo>
                <a:lnTo>
                  <a:pt x="13885628" y="1651363"/>
                </a:lnTo>
                <a:lnTo>
                  <a:pt x="13495760" y="1651363"/>
                </a:lnTo>
                <a:close/>
                <a:moveTo>
                  <a:pt x="13495760" y="1243117"/>
                </a:moveTo>
                <a:lnTo>
                  <a:pt x="13495760" y="854561"/>
                </a:lnTo>
                <a:lnTo>
                  <a:pt x="13885628" y="854561"/>
                </a:lnTo>
                <a:lnTo>
                  <a:pt x="13885628" y="1244430"/>
                </a:lnTo>
                <a:lnTo>
                  <a:pt x="13495760" y="1244430"/>
                </a:lnTo>
                <a:close/>
                <a:moveTo>
                  <a:pt x="13477382" y="1243117"/>
                </a:moveTo>
                <a:lnTo>
                  <a:pt x="13087513" y="1243117"/>
                </a:lnTo>
                <a:lnTo>
                  <a:pt x="13087513" y="854561"/>
                </a:lnTo>
                <a:lnTo>
                  <a:pt x="13477382" y="854561"/>
                </a:lnTo>
                <a:lnTo>
                  <a:pt x="13477382" y="1243117"/>
                </a:lnTo>
                <a:close/>
                <a:moveTo>
                  <a:pt x="13069135" y="1243117"/>
                </a:moveTo>
                <a:lnTo>
                  <a:pt x="12679266" y="1243117"/>
                </a:lnTo>
                <a:lnTo>
                  <a:pt x="12679266" y="854561"/>
                </a:lnTo>
                <a:lnTo>
                  <a:pt x="13069135" y="854561"/>
                </a:lnTo>
                <a:lnTo>
                  <a:pt x="13069135" y="1243117"/>
                </a:lnTo>
                <a:close/>
                <a:moveTo>
                  <a:pt x="12660889" y="1243117"/>
                </a:moveTo>
                <a:lnTo>
                  <a:pt x="12271020" y="1243117"/>
                </a:lnTo>
                <a:lnTo>
                  <a:pt x="12271020" y="853248"/>
                </a:lnTo>
                <a:lnTo>
                  <a:pt x="12660889" y="853248"/>
                </a:lnTo>
                <a:lnTo>
                  <a:pt x="12660889" y="1243117"/>
                </a:lnTo>
                <a:close/>
                <a:moveTo>
                  <a:pt x="12252642" y="1243117"/>
                </a:moveTo>
                <a:lnTo>
                  <a:pt x="11864087" y="1243117"/>
                </a:lnTo>
                <a:lnTo>
                  <a:pt x="11864087" y="853248"/>
                </a:lnTo>
                <a:lnTo>
                  <a:pt x="12253956" y="853248"/>
                </a:lnTo>
                <a:lnTo>
                  <a:pt x="12252642" y="1243117"/>
                </a:lnTo>
                <a:close/>
                <a:moveTo>
                  <a:pt x="11844396" y="1243117"/>
                </a:moveTo>
                <a:lnTo>
                  <a:pt x="11454527" y="1243117"/>
                </a:lnTo>
                <a:lnTo>
                  <a:pt x="11454527" y="854561"/>
                </a:lnTo>
                <a:lnTo>
                  <a:pt x="11844396" y="854561"/>
                </a:lnTo>
                <a:lnTo>
                  <a:pt x="11844396" y="1243117"/>
                </a:lnTo>
                <a:close/>
                <a:moveTo>
                  <a:pt x="11437463" y="1243117"/>
                </a:moveTo>
                <a:lnTo>
                  <a:pt x="11047594" y="1243117"/>
                </a:lnTo>
                <a:lnTo>
                  <a:pt x="11047594" y="854561"/>
                </a:lnTo>
                <a:lnTo>
                  <a:pt x="11437463" y="854561"/>
                </a:lnTo>
                <a:lnTo>
                  <a:pt x="11437463" y="1243117"/>
                </a:lnTo>
                <a:close/>
                <a:moveTo>
                  <a:pt x="11029217" y="1243117"/>
                </a:moveTo>
                <a:lnTo>
                  <a:pt x="10639348" y="1243117"/>
                </a:lnTo>
                <a:lnTo>
                  <a:pt x="10639348" y="853248"/>
                </a:lnTo>
                <a:lnTo>
                  <a:pt x="11029217" y="853248"/>
                </a:lnTo>
                <a:lnTo>
                  <a:pt x="11029217" y="1243117"/>
                </a:lnTo>
                <a:close/>
                <a:moveTo>
                  <a:pt x="10620970" y="1243117"/>
                </a:moveTo>
                <a:lnTo>
                  <a:pt x="10231101" y="1243117"/>
                </a:lnTo>
                <a:lnTo>
                  <a:pt x="10231101" y="853248"/>
                </a:lnTo>
                <a:lnTo>
                  <a:pt x="10620970" y="853248"/>
                </a:lnTo>
                <a:lnTo>
                  <a:pt x="10620970" y="1243117"/>
                </a:lnTo>
                <a:close/>
                <a:moveTo>
                  <a:pt x="10212724" y="1243117"/>
                </a:moveTo>
                <a:lnTo>
                  <a:pt x="9822855" y="1243117"/>
                </a:lnTo>
                <a:lnTo>
                  <a:pt x="9822855" y="854561"/>
                </a:lnTo>
                <a:lnTo>
                  <a:pt x="10212724" y="854561"/>
                </a:lnTo>
                <a:lnTo>
                  <a:pt x="10212724" y="1243117"/>
                </a:lnTo>
                <a:close/>
                <a:moveTo>
                  <a:pt x="9804477" y="1243117"/>
                </a:moveTo>
                <a:lnTo>
                  <a:pt x="9414609" y="1243117"/>
                </a:lnTo>
                <a:lnTo>
                  <a:pt x="9414609" y="854561"/>
                </a:lnTo>
                <a:lnTo>
                  <a:pt x="9804477" y="854561"/>
                </a:lnTo>
                <a:lnTo>
                  <a:pt x="9804477" y="1243117"/>
                </a:lnTo>
                <a:close/>
                <a:moveTo>
                  <a:pt x="9396231" y="1243117"/>
                </a:moveTo>
                <a:lnTo>
                  <a:pt x="9006362" y="1243117"/>
                </a:lnTo>
                <a:lnTo>
                  <a:pt x="9006362" y="853248"/>
                </a:lnTo>
                <a:lnTo>
                  <a:pt x="9396231" y="853248"/>
                </a:lnTo>
                <a:lnTo>
                  <a:pt x="9396231" y="1243117"/>
                </a:lnTo>
                <a:close/>
                <a:moveTo>
                  <a:pt x="8987985" y="1243117"/>
                </a:moveTo>
                <a:lnTo>
                  <a:pt x="8598116" y="1243117"/>
                </a:lnTo>
                <a:lnTo>
                  <a:pt x="8598116" y="853248"/>
                </a:lnTo>
                <a:lnTo>
                  <a:pt x="8987985" y="853248"/>
                </a:lnTo>
                <a:lnTo>
                  <a:pt x="8987985" y="1243117"/>
                </a:lnTo>
                <a:close/>
                <a:moveTo>
                  <a:pt x="8579738" y="1243117"/>
                </a:moveTo>
                <a:lnTo>
                  <a:pt x="8189869" y="1243117"/>
                </a:lnTo>
                <a:lnTo>
                  <a:pt x="8189869" y="854561"/>
                </a:lnTo>
                <a:lnTo>
                  <a:pt x="8579738" y="854561"/>
                </a:lnTo>
                <a:lnTo>
                  <a:pt x="8579738" y="1243117"/>
                </a:lnTo>
                <a:close/>
                <a:moveTo>
                  <a:pt x="7763245" y="1243117"/>
                </a:moveTo>
                <a:lnTo>
                  <a:pt x="7337934" y="1243117"/>
                </a:lnTo>
                <a:lnTo>
                  <a:pt x="7337934" y="854561"/>
                </a:lnTo>
                <a:lnTo>
                  <a:pt x="7763245" y="854561"/>
                </a:lnTo>
                <a:lnTo>
                  <a:pt x="7763245" y="1243117"/>
                </a:lnTo>
                <a:close/>
                <a:moveTo>
                  <a:pt x="7319556" y="1243117"/>
                </a:moveTo>
                <a:lnTo>
                  <a:pt x="6929687" y="1243117"/>
                </a:lnTo>
                <a:lnTo>
                  <a:pt x="6929687" y="854561"/>
                </a:lnTo>
                <a:lnTo>
                  <a:pt x="7319556" y="854561"/>
                </a:lnTo>
                <a:lnTo>
                  <a:pt x="7319556" y="1243117"/>
                </a:lnTo>
                <a:close/>
                <a:moveTo>
                  <a:pt x="6911310" y="1243117"/>
                </a:moveTo>
                <a:lnTo>
                  <a:pt x="6521441" y="1243117"/>
                </a:lnTo>
                <a:lnTo>
                  <a:pt x="6521441" y="854561"/>
                </a:lnTo>
                <a:lnTo>
                  <a:pt x="6911310" y="854561"/>
                </a:lnTo>
                <a:lnTo>
                  <a:pt x="6911310" y="1243117"/>
                </a:lnTo>
                <a:close/>
                <a:moveTo>
                  <a:pt x="6503063" y="1243117"/>
                </a:moveTo>
                <a:lnTo>
                  <a:pt x="6114507" y="1243117"/>
                </a:lnTo>
                <a:lnTo>
                  <a:pt x="6114507" y="854561"/>
                </a:lnTo>
                <a:lnTo>
                  <a:pt x="6504376" y="854561"/>
                </a:lnTo>
                <a:lnTo>
                  <a:pt x="6504376" y="1243117"/>
                </a:lnTo>
                <a:close/>
                <a:moveTo>
                  <a:pt x="6096130" y="1243117"/>
                </a:moveTo>
                <a:lnTo>
                  <a:pt x="5706261" y="1243117"/>
                </a:lnTo>
                <a:lnTo>
                  <a:pt x="5706261" y="854561"/>
                </a:lnTo>
                <a:lnTo>
                  <a:pt x="6096130" y="854561"/>
                </a:lnTo>
                <a:lnTo>
                  <a:pt x="6096130" y="1243117"/>
                </a:lnTo>
                <a:close/>
                <a:moveTo>
                  <a:pt x="5687883" y="1243117"/>
                </a:moveTo>
                <a:lnTo>
                  <a:pt x="5298014" y="1243117"/>
                </a:lnTo>
                <a:lnTo>
                  <a:pt x="5298014" y="854561"/>
                </a:lnTo>
                <a:lnTo>
                  <a:pt x="5687883" y="854561"/>
                </a:lnTo>
                <a:lnTo>
                  <a:pt x="5687883" y="1243117"/>
                </a:lnTo>
                <a:close/>
                <a:moveTo>
                  <a:pt x="5279637" y="1243117"/>
                </a:moveTo>
                <a:lnTo>
                  <a:pt x="4889768" y="1243117"/>
                </a:lnTo>
                <a:lnTo>
                  <a:pt x="4889768" y="854561"/>
                </a:lnTo>
                <a:lnTo>
                  <a:pt x="5279637" y="854561"/>
                </a:lnTo>
                <a:lnTo>
                  <a:pt x="5279637" y="1243117"/>
                </a:lnTo>
                <a:close/>
                <a:moveTo>
                  <a:pt x="4871390" y="1243117"/>
                </a:moveTo>
                <a:lnTo>
                  <a:pt x="4481522" y="1243117"/>
                </a:lnTo>
                <a:lnTo>
                  <a:pt x="4481522" y="854561"/>
                </a:lnTo>
                <a:lnTo>
                  <a:pt x="4871390" y="854561"/>
                </a:lnTo>
                <a:lnTo>
                  <a:pt x="4871390" y="1243117"/>
                </a:lnTo>
                <a:close/>
                <a:moveTo>
                  <a:pt x="4463144" y="1243117"/>
                </a:moveTo>
                <a:lnTo>
                  <a:pt x="4073275" y="1243117"/>
                </a:lnTo>
                <a:lnTo>
                  <a:pt x="4073275" y="854561"/>
                </a:lnTo>
                <a:lnTo>
                  <a:pt x="4463144" y="854561"/>
                </a:lnTo>
                <a:lnTo>
                  <a:pt x="4463144" y="1243117"/>
                </a:lnTo>
                <a:close/>
                <a:moveTo>
                  <a:pt x="4054898" y="1243117"/>
                </a:moveTo>
                <a:lnTo>
                  <a:pt x="3665029" y="1243117"/>
                </a:lnTo>
                <a:lnTo>
                  <a:pt x="3665029" y="854561"/>
                </a:lnTo>
                <a:lnTo>
                  <a:pt x="4054898" y="854561"/>
                </a:lnTo>
                <a:lnTo>
                  <a:pt x="4054898" y="1243117"/>
                </a:lnTo>
                <a:close/>
                <a:moveTo>
                  <a:pt x="3646651" y="1243117"/>
                </a:moveTo>
                <a:lnTo>
                  <a:pt x="3256782" y="1243117"/>
                </a:lnTo>
                <a:lnTo>
                  <a:pt x="3256782" y="854561"/>
                </a:lnTo>
                <a:lnTo>
                  <a:pt x="3646651" y="854561"/>
                </a:lnTo>
                <a:lnTo>
                  <a:pt x="3646651" y="1243117"/>
                </a:lnTo>
                <a:close/>
                <a:moveTo>
                  <a:pt x="3238405" y="1243117"/>
                </a:moveTo>
                <a:lnTo>
                  <a:pt x="2848536" y="1243117"/>
                </a:lnTo>
                <a:lnTo>
                  <a:pt x="2848536" y="854561"/>
                </a:lnTo>
                <a:lnTo>
                  <a:pt x="3238405" y="854561"/>
                </a:lnTo>
                <a:lnTo>
                  <a:pt x="3238405" y="1243117"/>
                </a:lnTo>
                <a:close/>
                <a:moveTo>
                  <a:pt x="2830158" y="1243117"/>
                </a:moveTo>
                <a:lnTo>
                  <a:pt x="2440290" y="1243117"/>
                </a:lnTo>
                <a:lnTo>
                  <a:pt x="2440290" y="854561"/>
                </a:lnTo>
                <a:lnTo>
                  <a:pt x="2830158" y="854561"/>
                </a:lnTo>
                <a:lnTo>
                  <a:pt x="2830158" y="1243117"/>
                </a:lnTo>
                <a:close/>
                <a:moveTo>
                  <a:pt x="2423225" y="1243117"/>
                </a:moveTo>
                <a:lnTo>
                  <a:pt x="2033356" y="1243117"/>
                </a:lnTo>
                <a:lnTo>
                  <a:pt x="2033356" y="854561"/>
                </a:lnTo>
                <a:lnTo>
                  <a:pt x="2423225" y="854561"/>
                </a:lnTo>
                <a:lnTo>
                  <a:pt x="2423225" y="1243117"/>
                </a:lnTo>
                <a:close/>
                <a:moveTo>
                  <a:pt x="2014978" y="1243117"/>
                </a:moveTo>
                <a:lnTo>
                  <a:pt x="1625110" y="1243117"/>
                </a:lnTo>
                <a:lnTo>
                  <a:pt x="1625110" y="854561"/>
                </a:lnTo>
                <a:lnTo>
                  <a:pt x="2014978" y="854561"/>
                </a:lnTo>
                <a:lnTo>
                  <a:pt x="2014978" y="1243117"/>
                </a:lnTo>
                <a:close/>
                <a:moveTo>
                  <a:pt x="1606732" y="1243117"/>
                </a:moveTo>
                <a:lnTo>
                  <a:pt x="1216863" y="1243117"/>
                </a:lnTo>
                <a:lnTo>
                  <a:pt x="1216863" y="854561"/>
                </a:lnTo>
                <a:lnTo>
                  <a:pt x="1606732" y="854561"/>
                </a:lnTo>
                <a:lnTo>
                  <a:pt x="1606732" y="1243117"/>
                </a:lnTo>
                <a:close/>
                <a:moveTo>
                  <a:pt x="1198485" y="1243117"/>
                </a:moveTo>
                <a:lnTo>
                  <a:pt x="808617" y="1243117"/>
                </a:lnTo>
                <a:lnTo>
                  <a:pt x="808617" y="854561"/>
                </a:lnTo>
                <a:lnTo>
                  <a:pt x="1198485" y="854561"/>
                </a:lnTo>
                <a:lnTo>
                  <a:pt x="1198485" y="1243117"/>
                </a:lnTo>
                <a:close/>
                <a:moveTo>
                  <a:pt x="1198485" y="1261494"/>
                </a:moveTo>
                <a:lnTo>
                  <a:pt x="1198485" y="1651363"/>
                </a:lnTo>
                <a:lnTo>
                  <a:pt x="808617" y="1651363"/>
                </a:lnTo>
                <a:lnTo>
                  <a:pt x="808617" y="1261494"/>
                </a:lnTo>
                <a:lnTo>
                  <a:pt x="1198485" y="1261494"/>
                </a:lnTo>
                <a:close/>
                <a:moveTo>
                  <a:pt x="1198485" y="1669741"/>
                </a:moveTo>
                <a:lnTo>
                  <a:pt x="1198485" y="2059609"/>
                </a:lnTo>
                <a:lnTo>
                  <a:pt x="808617" y="2059609"/>
                </a:lnTo>
                <a:lnTo>
                  <a:pt x="808617" y="1669741"/>
                </a:lnTo>
                <a:lnTo>
                  <a:pt x="1198485" y="1669741"/>
                </a:lnTo>
                <a:close/>
                <a:moveTo>
                  <a:pt x="1198485" y="2077987"/>
                </a:moveTo>
                <a:lnTo>
                  <a:pt x="1198485" y="2467856"/>
                </a:lnTo>
                <a:lnTo>
                  <a:pt x="808617" y="2467856"/>
                </a:lnTo>
                <a:lnTo>
                  <a:pt x="808617" y="2077987"/>
                </a:lnTo>
                <a:lnTo>
                  <a:pt x="1198485" y="2077987"/>
                </a:lnTo>
                <a:close/>
                <a:moveTo>
                  <a:pt x="1198485" y="2486233"/>
                </a:moveTo>
                <a:lnTo>
                  <a:pt x="1198485" y="2876102"/>
                </a:lnTo>
                <a:lnTo>
                  <a:pt x="808617" y="2876102"/>
                </a:lnTo>
                <a:lnTo>
                  <a:pt x="808617" y="2486233"/>
                </a:lnTo>
                <a:lnTo>
                  <a:pt x="1198485" y="2486233"/>
                </a:lnTo>
                <a:close/>
                <a:moveTo>
                  <a:pt x="1198485" y="2894480"/>
                </a:moveTo>
                <a:lnTo>
                  <a:pt x="1198485" y="3284349"/>
                </a:lnTo>
                <a:lnTo>
                  <a:pt x="808617" y="3284349"/>
                </a:lnTo>
                <a:lnTo>
                  <a:pt x="808617" y="2894480"/>
                </a:lnTo>
                <a:lnTo>
                  <a:pt x="1198485" y="2894480"/>
                </a:lnTo>
                <a:close/>
                <a:moveTo>
                  <a:pt x="1198485" y="3302726"/>
                </a:moveTo>
                <a:lnTo>
                  <a:pt x="1198485" y="3692595"/>
                </a:lnTo>
                <a:lnTo>
                  <a:pt x="808617" y="3692595"/>
                </a:lnTo>
                <a:lnTo>
                  <a:pt x="808617" y="3302726"/>
                </a:lnTo>
                <a:lnTo>
                  <a:pt x="1198485" y="3302726"/>
                </a:lnTo>
                <a:close/>
                <a:moveTo>
                  <a:pt x="1198485" y="3710973"/>
                </a:moveTo>
                <a:lnTo>
                  <a:pt x="1198485" y="4100841"/>
                </a:lnTo>
                <a:lnTo>
                  <a:pt x="808617" y="4100841"/>
                </a:lnTo>
                <a:lnTo>
                  <a:pt x="808617" y="3710973"/>
                </a:lnTo>
                <a:lnTo>
                  <a:pt x="1198485" y="3710973"/>
                </a:lnTo>
                <a:close/>
                <a:moveTo>
                  <a:pt x="1198485" y="4119219"/>
                </a:moveTo>
                <a:lnTo>
                  <a:pt x="1198485" y="4509088"/>
                </a:lnTo>
                <a:lnTo>
                  <a:pt x="808617" y="4509088"/>
                </a:lnTo>
                <a:lnTo>
                  <a:pt x="808617" y="4119219"/>
                </a:lnTo>
                <a:lnTo>
                  <a:pt x="1198485" y="4119219"/>
                </a:lnTo>
                <a:close/>
                <a:moveTo>
                  <a:pt x="1198485" y="4527465"/>
                </a:moveTo>
                <a:lnTo>
                  <a:pt x="1198485" y="4917334"/>
                </a:lnTo>
                <a:lnTo>
                  <a:pt x="808617" y="4917334"/>
                </a:lnTo>
                <a:lnTo>
                  <a:pt x="808617" y="4527465"/>
                </a:lnTo>
                <a:lnTo>
                  <a:pt x="1198485" y="4527465"/>
                </a:lnTo>
                <a:close/>
                <a:moveTo>
                  <a:pt x="1198485" y="4934399"/>
                </a:moveTo>
                <a:lnTo>
                  <a:pt x="1198485" y="5324268"/>
                </a:lnTo>
                <a:lnTo>
                  <a:pt x="808617" y="5324268"/>
                </a:lnTo>
                <a:lnTo>
                  <a:pt x="808617" y="4934399"/>
                </a:lnTo>
                <a:lnTo>
                  <a:pt x="1198485" y="4934399"/>
                </a:lnTo>
                <a:close/>
                <a:moveTo>
                  <a:pt x="1198485" y="5342645"/>
                </a:moveTo>
                <a:lnTo>
                  <a:pt x="1198485" y="5732514"/>
                </a:lnTo>
                <a:lnTo>
                  <a:pt x="808617" y="5732514"/>
                </a:lnTo>
                <a:lnTo>
                  <a:pt x="808617" y="5342645"/>
                </a:lnTo>
                <a:lnTo>
                  <a:pt x="1198485" y="5342645"/>
                </a:lnTo>
                <a:close/>
                <a:moveTo>
                  <a:pt x="1198485" y="5750892"/>
                </a:moveTo>
                <a:lnTo>
                  <a:pt x="1198485" y="6140760"/>
                </a:lnTo>
                <a:lnTo>
                  <a:pt x="808617" y="6140760"/>
                </a:lnTo>
                <a:lnTo>
                  <a:pt x="808617" y="5750892"/>
                </a:lnTo>
                <a:lnTo>
                  <a:pt x="1198485" y="5750892"/>
                </a:lnTo>
                <a:close/>
                <a:moveTo>
                  <a:pt x="1198485" y="6159138"/>
                </a:moveTo>
                <a:lnTo>
                  <a:pt x="1198485" y="6549007"/>
                </a:lnTo>
                <a:lnTo>
                  <a:pt x="808617" y="6549007"/>
                </a:lnTo>
                <a:lnTo>
                  <a:pt x="808617" y="6159138"/>
                </a:lnTo>
                <a:lnTo>
                  <a:pt x="1198485" y="6159138"/>
                </a:lnTo>
                <a:close/>
                <a:moveTo>
                  <a:pt x="1198485" y="6567384"/>
                </a:moveTo>
                <a:lnTo>
                  <a:pt x="1198485" y="6957253"/>
                </a:lnTo>
                <a:lnTo>
                  <a:pt x="808617" y="6957253"/>
                </a:lnTo>
                <a:lnTo>
                  <a:pt x="808617" y="6567384"/>
                </a:lnTo>
                <a:lnTo>
                  <a:pt x="1198485" y="6567384"/>
                </a:lnTo>
                <a:close/>
                <a:moveTo>
                  <a:pt x="1216863" y="6567384"/>
                </a:moveTo>
                <a:lnTo>
                  <a:pt x="1606732" y="6567384"/>
                </a:lnTo>
                <a:lnTo>
                  <a:pt x="1606732" y="6957253"/>
                </a:lnTo>
                <a:lnTo>
                  <a:pt x="1216863" y="6957253"/>
                </a:lnTo>
                <a:lnTo>
                  <a:pt x="1216863" y="6567384"/>
                </a:lnTo>
                <a:close/>
                <a:moveTo>
                  <a:pt x="1625110" y="6567384"/>
                </a:moveTo>
                <a:lnTo>
                  <a:pt x="2014978" y="6567384"/>
                </a:lnTo>
                <a:lnTo>
                  <a:pt x="2014978" y="6957253"/>
                </a:lnTo>
                <a:lnTo>
                  <a:pt x="1625110" y="6957253"/>
                </a:lnTo>
                <a:lnTo>
                  <a:pt x="1625110" y="6567384"/>
                </a:lnTo>
                <a:close/>
                <a:moveTo>
                  <a:pt x="2033356" y="6567384"/>
                </a:moveTo>
                <a:lnTo>
                  <a:pt x="2423225" y="6567384"/>
                </a:lnTo>
                <a:lnTo>
                  <a:pt x="2423225" y="6957253"/>
                </a:lnTo>
                <a:lnTo>
                  <a:pt x="2033356" y="6957253"/>
                </a:lnTo>
                <a:lnTo>
                  <a:pt x="2033356" y="6567384"/>
                </a:lnTo>
                <a:close/>
                <a:moveTo>
                  <a:pt x="2441602" y="6567384"/>
                </a:moveTo>
                <a:lnTo>
                  <a:pt x="2831471" y="6567384"/>
                </a:lnTo>
                <a:lnTo>
                  <a:pt x="2831471" y="6957253"/>
                </a:lnTo>
                <a:lnTo>
                  <a:pt x="2441602" y="6957253"/>
                </a:lnTo>
                <a:lnTo>
                  <a:pt x="2441602" y="6567384"/>
                </a:lnTo>
                <a:close/>
                <a:moveTo>
                  <a:pt x="2849849" y="6567384"/>
                </a:moveTo>
                <a:lnTo>
                  <a:pt x="3239718" y="6567384"/>
                </a:lnTo>
                <a:lnTo>
                  <a:pt x="3239718" y="6957253"/>
                </a:lnTo>
                <a:lnTo>
                  <a:pt x="2849849" y="6957253"/>
                </a:lnTo>
                <a:lnTo>
                  <a:pt x="2849849" y="6567384"/>
                </a:lnTo>
                <a:close/>
                <a:moveTo>
                  <a:pt x="3258095" y="6567384"/>
                </a:moveTo>
                <a:lnTo>
                  <a:pt x="3646651" y="6567384"/>
                </a:lnTo>
                <a:lnTo>
                  <a:pt x="3646651" y="6957253"/>
                </a:lnTo>
                <a:lnTo>
                  <a:pt x="3256782" y="6957253"/>
                </a:lnTo>
                <a:lnTo>
                  <a:pt x="3256782" y="6567384"/>
                </a:lnTo>
                <a:close/>
                <a:moveTo>
                  <a:pt x="3665029" y="6567384"/>
                </a:moveTo>
                <a:lnTo>
                  <a:pt x="4054898" y="6567384"/>
                </a:lnTo>
                <a:lnTo>
                  <a:pt x="4054898" y="6957253"/>
                </a:lnTo>
                <a:lnTo>
                  <a:pt x="3665029" y="6957253"/>
                </a:lnTo>
                <a:lnTo>
                  <a:pt x="3665029" y="6567384"/>
                </a:lnTo>
                <a:close/>
                <a:moveTo>
                  <a:pt x="4073275" y="6567384"/>
                </a:moveTo>
                <a:lnTo>
                  <a:pt x="4463144" y="6567384"/>
                </a:lnTo>
                <a:lnTo>
                  <a:pt x="4463144" y="6957253"/>
                </a:lnTo>
                <a:lnTo>
                  <a:pt x="4073275" y="6957253"/>
                </a:lnTo>
                <a:lnTo>
                  <a:pt x="4073275" y="6567384"/>
                </a:lnTo>
                <a:close/>
                <a:moveTo>
                  <a:pt x="4481522" y="6567384"/>
                </a:moveTo>
                <a:lnTo>
                  <a:pt x="4871390" y="6567384"/>
                </a:lnTo>
                <a:lnTo>
                  <a:pt x="4871390" y="6957253"/>
                </a:lnTo>
                <a:lnTo>
                  <a:pt x="4481522" y="6957253"/>
                </a:lnTo>
                <a:lnTo>
                  <a:pt x="4481522" y="6567384"/>
                </a:lnTo>
                <a:close/>
                <a:moveTo>
                  <a:pt x="4889768" y="6567384"/>
                </a:moveTo>
                <a:lnTo>
                  <a:pt x="5279637" y="6567384"/>
                </a:lnTo>
                <a:lnTo>
                  <a:pt x="5279637" y="6957253"/>
                </a:lnTo>
                <a:lnTo>
                  <a:pt x="4889768" y="6957253"/>
                </a:lnTo>
                <a:lnTo>
                  <a:pt x="4889768" y="6567384"/>
                </a:lnTo>
                <a:close/>
                <a:moveTo>
                  <a:pt x="5298014" y="6567384"/>
                </a:moveTo>
                <a:lnTo>
                  <a:pt x="5687883" y="6567384"/>
                </a:lnTo>
                <a:lnTo>
                  <a:pt x="5687883" y="6957253"/>
                </a:lnTo>
                <a:lnTo>
                  <a:pt x="5298014" y="6957253"/>
                </a:lnTo>
                <a:lnTo>
                  <a:pt x="5298014" y="6567384"/>
                </a:lnTo>
                <a:close/>
                <a:moveTo>
                  <a:pt x="5706261" y="6567384"/>
                </a:moveTo>
                <a:lnTo>
                  <a:pt x="6096130" y="6567384"/>
                </a:lnTo>
                <a:lnTo>
                  <a:pt x="6096130" y="6957253"/>
                </a:lnTo>
                <a:lnTo>
                  <a:pt x="5706261" y="6957253"/>
                </a:lnTo>
                <a:lnTo>
                  <a:pt x="5706261" y="6567384"/>
                </a:lnTo>
                <a:close/>
                <a:moveTo>
                  <a:pt x="6114507" y="6567384"/>
                </a:moveTo>
                <a:lnTo>
                  <a:pt x="6504376" y="6567384"/>
                </a:lnTo>
                <a:lnTo>
                  <a:pt x="6504376" y="6957253"/>
                </a:lnTo>
                <a:lnTo>
                  <a:pt x="6114507" y="6957253"/>
                </a:lnTo>
                <a:lnTo>
                  <a:pt x="6114507" y="6567384"/>
                </a:lnTo>
                <a:close/>
                <a:moveTo>
                  <a:pt x="6522753" y="6567384"/>
                </a:moveTo>
                <a:lnTo>
                  <a:pt x="6912622" y="6567384"/>
                </a:lnTo>
                <a:lnTo>
                  <a:pt x="6912622" y="6957253"/>
                </a:lnTo>
                <a:lnTo>
                  <a:pt x="6522753" y="6957253"/>
                </a:lnTo>
                <a:lnTo>
                  <a:pt x="6522753" y="6567384"/>
                </a:lnTo>
                <a:close/>
                <a:moveTo>
                  <a:pt x="6931000" y="6567384"/>
                </a:moveTo>
                <a:lnTo>
                  <a:pt x="7320869" y="6567384"/>
                </a:lnTo>
                <a:lnTo>
                  <a:pt x="7320869" y="6957253"/>
                </a:lnTo>
                <a:lnTo>
                  <a:pt x="6931000" y="6957253"/>
                </a:lnTo>
                <a:lnTo>
                  <a:pt x="6931000" y="6567384"/>
                </a:lnTo>
                <a:close/>
                <a:moveTo>
                  <a:pt x="7337934" y="6567384"/>
                </a:moveTo>
                <a:lnTo>
                  <a:pt x="7763245" y="6567384"/>
                </a:lnTo>
                <a:lnTo>
                  <a:pt x="7763245" y="6957253"/>
                </a:lnTo>
                <a:lnTo>
                  <a:pt x="7337934" y="6957253"/>
                </a:lnTo>
                <a:lnTo>
                  <a:pt x="7337934" y="6567384"/>
                </a:lnTo>
                <a:close/>
                <a:moveTo>
                  <a:pt x="8191182" y="6567384"/>
                </a:moveTo>
                <a:lnTo>
                  <a:pt x="8581051" y="6567384"/>
                </a:lnTo>
                <a:lnTo>
                  <a:pt x="8581051" y="6957253"/>
                </a:lnTo>
                <a:lnTo>
                  <a:pt x="8191182" y="6957253"/>
                </a:lnTo>
                <a:lnTo>
                  <a:pt x="8191182" y="6567384"/>
                </a:lnTo>
                <a:close/>
                <a:moveTo>
                  <a:pt x="8598116" y="6567384"/>
                </a:moveTo>
                <a:lnTo>
                  <a:pt x="8987985" y="6567384"/>
                </a:lnTo>
                <a:lnTo>
                  <a:pt x="8987985" y="6957253"/>
                </a:lnTo>
                <a:lnTo>
                  <a:pt x="8598116" y="6957253"/>
                </a:lnTo>
                <a:lnTo>
                  <a:pt x="8598116" y="6567384"/>
                </a:lnTo>
                <a:close/>
                <a:moveTo>
                  <a:pt x="9006362" y="6567384"/>
                </a:moveTo>
                <a:lnTo>
                  <a:pt x="9396231" y="6567384"/>
                </a:lnTo>
                <a:lnTo>
                  <a:pt x="9396231" y="6957253"/>
                </a:lnTo>
                <a:lnTo>
                  <a:pt x="9006362" y="6957253"/>
                </a:lnTo>
                <a:lnTo>
                  <a:pt x="9006362" y="6567384"/>
                </a:lnTo>
                <a:close/>
                <a:moveTo>
                  <a:pt x="9414609" y="6567384"/>
                </a:moveTo>
                <a:lnTo>
                  <a:pt x="9804477" y="6567384"/>
                </a:lnTo>
                <a:lnTo>
                  <a:pt x="9804477" y="6957253"/>
                </a:lnTo>
                <a:lnTo>
                  <a:pt x="9414609" y="6957253"/>
                </a:lnTo>
                <a:lnTo>
                  <a:pt x="9414609" y="6567384"/>
                </a:lnTo>
                <a:close/>
                <a:moveTo>
                  <a:pt x="9822855" y="6567384"/>
                </a:moveTo>
                <a:lnTo>
                  <a:pt x="10212724" y="6567384"/>
                </a:lnTo>
                <a:lnTo>
                  <a:pt x="10212724" y="6957253"/>
                </a:lnTo>
                <a:lnTo>
                  <a:pt x="9822855" y="6957253"/>
                </a:lnTo>
                <a:lnTo>
                  <a:pt x="9822855" y="6567384"/>
                </a:lnTo>
                <a:close/>
                <a:moveTo>
                  <a:pt x="10231101" y="6567384"/>
                </a:moveTo>
                <a:lnTo>
                  <a:pt x="10620970" y="6567384"/>
                </a:lnTo>
                <a:lnTo>
                  <a:pt x="10620970" y="6957253"/>
                </a:lnTo>
                <a:lnTo>
                  <a:pt x="10231101" y="6957253"/>
                </a:lnTo>
                <a:lnTo>
                  <a:pt x="10231101" y="6567384"/>
                </a:lnTo>
                <a:close/>
                <a:moveTo>
                  <a:pt x="10639348" y="6567384"/>
                </a:moveTo>
                <a:lnTo>
                  <a:pt x="11029217" y="6567384"/>
                </a:lnTo>
                <a:lnTo>
                  <a:pt x="11029217" y="6957253"/>
                </a:lnTo>
                <a:lnTo>
                  <a:pt x="10639348" y="6957253"/>
                </a:lnTo>
                <a:lnTo>
                  <a:pt x="10639348" y="6567384"/>
                </a:lnTo>
                <a:close/>
                <a:moveTo>
                  <a:pt x="11047594" y="6567384"/>
                </a:moveTo>
                <a:lnTo>
                  <a:pt x="11437463" y="6567384"/>
                </a:lnTo>
                <a:lnTo>
                  <a:pt x="11437463" y="6957253"/>
                </a:lnTo>
                <a:lnTo>
                  <a:pt x="11047594" y="6957253"/>
                </a:lnTo>
                <a:lnTo>
                  <a:pt x="11047594" y="6567384"/>
                </a:lnTo>
                <a:close/>
                <a:moveTo>
                  <a:pt x="11455841" y="6567384"/>
                </a:moveTo>
                <a:lnTo>
                  <a:pt x="11845709" y="6567384"/>
                </a:lnTo>
                <a:lnTo>
                  <a:pt x="11845709" y="6957253"/>
                </a:lnTo>
                <a:lnTo>
                  <a:pt x="11455841" y="6957253"/>
                </a:lnTo>
                <a:lnTo>
                  <a:pt x="11455841" y="6567384"/>
                </a:lnTo>
                <a:close/>
                <a:moveTo>
                  <a:pt x="11864087" y="6567384"/>
                </a:moveTo>
                <a:lnTo>
                  <a:pt x="12253956" y="6567384"/>
                </a:lnTo>
                <a:lnTo>
                  <a:pt x="12253956" y="6957253"/>
                </a:lnTo>
                <a:lnTo>
                  <a:pt x="11864087" y="6957253"/>
                </a:lnTo>
                <a:lnTo>
                  <a:pt x="11864087" y="6567384"/>
                </a:lnTo>
                <a:close/>
                <a:moveTo>
                  <a:pt x="12271020" y="6567384"/>
                </a:moveTo>
                <a:lnTo>
                  <a:pt x="12660889" y="6567384"/>
                </a:lnTo>
                <a:lnTo>
                  <a:pt x="12660889" y="6957253"/>
                </a:lnTo>
                <a:lnTo>
                  <a:pt x="12271020" y="6957253"/>
                </a:lnTo>
                <a:lnTo>
                  <a:pt x="12271020" y="6567384"/>
                </a:lnTo>
                <a:close/>
                <a:moveTo>
                  <a:pt x="12679266" y="6567384"/>
                </a:moveTo>
                <a:lnTo>
                  <a:pt x="13069135" y="6567384"/>
                </a:lnTo>
                <a:lnTo>
                  <a:pt x="13069135" y="6957253"/>
                </a:lnTo>
                <a:lnTo>
                  <a:pt x="12679266" y="6957253"/>
                </a:lnTo>
                <a:lnTo>
                  <a:pt x="12679266" y="6567384"/>
                </a:lnTo>
                <a:close/>
                <a:moveTo>
                  <a:pt x="13087513" y="6567384"/>
                </a:moveTo>
                <a:lnTo>
                  <a:pt x="13477382" y="6567384"/>
                </a:lnTo>
                <a:lnTo>
                  <a:pt x="13477382" y="6957253"/>
                </a:lnTo>
                <a:lnTo>
                  <a:pt x="13087513" y="6957253"/>
                </a:lnTo>
                <a:lnTo>
                  <a:pt x="13087513" y="6567384"/>
                </a:lnTo>
                <a:close/>
                <a:moveTo>
                  <a:pt x="13495760" y="6567384"/>
                </a:moveTo>
                <a:lnTo>
                  <a:pt x="13885628" y="6567384"/>
                </a:lnTo>
                <a:lnTo>
                  <a:pt x="13885628" y="6957253"/>
                </a:lnTo>
                <a:lnTo>
                  <a:pt x="13495760" y="6957253"/>
                </a:lnTo>
                <a:lnTo>
                  <a:pt x="13495760" y="6567384"/>
                </a:lnTo>
                <a:close/>
                <a:moveTo>
                  <a:pt x="13904006" y="6567384"/>
                </a:moveTo>
                <a:lnTo>
                  <a:pt x="14293874" y="6567384"/>
                </a:lnTo>
                <a:lnTo>
                  <a:pt x="14293874" y="6957253"/>
                </a:lnTo>
                <a:lnTo>
                  <a:pt x="13904006" y="6957253"/>
                </a:lnTo>
                <a:lnTo>
                  <a:pt x="13904006" y="6567384"/>
                </a:lnTo>
                <a:close/>
                <a:moveTo>
                  <a:pt x="13904006" y="6549007"/>
                </a:moveTo>
                <a:lnTo>
                  <a:pt x="13904006" y="6159138"/>
                </a:lnTo>
                <a:lnTo>
                  <a:pt x="14293874" y="6159138"/>
                </a:lnTo>
                <a:lnTo>
                  <a:pt x="14293874" y="6549007"/>
                </a:lnTo>
                <a:lnTo>
                  <a:pt x="13904006" y="6549007"/>
                </a:lnTo>
                <a:close/>
                <a:moveTo>
                  <a:pt x="13904006" y="6140760"/>
                </a:moveTo>
                <a:lnTo>
                  <a:pt x="13904006" y="5750892"/>
                </a:lnTo>
                <a:lnTo>
                  <a:pt x="14293874" y="5750892"/>
                </a:lnTo>
                <a:lnTo>
                  <a:pt x="14293874" y="6140760"/>
                </a:lnTo>
                <a:lnTo>
                  <a:pt x="13904006" y="6140760"/>
                </a:lnTo>
                <a:close/>
                <a:moveTo>
                  <a:pt x="13904006" y="5732514"/>
                </a:moveTo>
                <a:lnTo>
                  <a:pt x="13904006" y="5342645"/>
                </a:lnTo>
                <a:lnTo>
                  <a:pt x="14293874" y="5342645"/>
                </a:lnTo>
                <a:lnTo>
                  <a:pt x="14293874" y="5732514"/>
                </a:lnTo>
                <a:lnTo>
                  <a:pt x="13904006" y="5732514"/>
                </a:lnTo>
                <a:close/>
                <a:moveTo>
                  <a:pt x="13904006" y="5324268"/>
                </a:moveTo>
                <a:lnTo>
                  <a:pt x="13904006" y="4934399"/>
                </a:lnTo>
                <a:lnTo>
                  <a:pt x="14293874" y="4934399"/>
                </a:lnTo>
                <a:lnTo>
                  <a:pt x="14293874" y="5324268"/>
                </a:lnTo>
                <a:lnTo>
                  <a:pt x="13904006" y="5324268"/>
                </a:lnTo>
                <a:close/>
                <a:moveTo>
                  <a:pt x="13904006" y="4916021"/>
                </a:moveTo>
                <a:lnTo>
                  <a:pt x="13904006" y="4526153"/>
                </a:lnTo>
                <a:lnTo>
                  <a:pt x="14293874" y="4526153"/>
                </a:lnTo>
                <a:lnTo>
                  <a:pt x="14293874" y="4916021"/>
                </a:lnTo>
                <a:lnTo>
                  <a:pt x="13904006" y="4916021"/>
                </a:lnTo>
                <a:close/>
                <a:moveTo>
                  <a:pt x="13904006" y="4507775"/>
                </a:moveTo>
                <a:lnTo>
                  <a:pt x="13904006" y="4117906"/>
                </a:lnTo>
                <a:lnTo>
                  <a:pt x="14293874" y="4117906"/>
                </a:lnTo>
                <a:lnTo>
                  <a:pt x="14293874" y="4507775"/>
                </a:lnTo>
                <a:lnTo>
                  <a:pt x="13904006" y="4507775"/>
                </a:lnTo>
                <a:close/>
                <a:moveTo>
                  <a:pt x="13904006" y="4099528"/>
                </a:moveTo>
                <a:lnTo>
                  <a:pt x="13904006" y="3709660"/>
                </a:lnTo>
                <a:lnTo>
                  <a:pt x="14293874" y="3709660"/>
                </a:lnTo>
                <a:lnTo>
                  <a:pt x="14293874" y="4099528"/>
                </a:lnTo>
                <a:lnTo>
                  <a:pt x="13904006" y="4099528"/>
                </a:lnTo>
                <a:close/>
                <a:moveTo>
                  <a:pt x="13904006" y="3692595"/>
                </a:moveTo>
                <a:lnTo>
                  <a:pt x="13904006" y="3302726"/>
                </a:lnTo>
                <a:lnTo>
                  <a:pt x="14293874" y="3302726"/>
                </a:lnTo>
                <a:lnTo>
                  <a:pt x="14293874" y="3692595"/>
                </a:lnTo>
                <a:lnTo>
                  <a:pt x="13904006" y="3692595"/>
                </a:lnTo>
                <a:close/>
                <a:moveTo>
                  <a:pt x="13904006" y="3284349"/>
                </a:moveTo>
                <a:lnTo>
                  <a:pt x="13904006" y="2894480"/>
                </a:lnTo>
                <a:lnTo>
                  <a:pt x="14293874" y="2894480"/>
                </a:lnTo>
                <a:lnTo>
                  <a:pt x="14293874" y="3284349"/>
                </a:lnTo>
                <a:lnTo>
                  <a:pt x="13904006" y="3284349"/>
                </a:lnTo>
                <a:close/>
                <a:moveTo>
                  <a:pt x="13904006" y="2876102"/>
                </a:moveTo>
                <a:lnTo>
                  <a:pt x="13904006" y="2486233"/>
                </a:lnTo>
                <a:lnTo>
                  <a:pt x="14293874" y="2486233"/>
                </a:lnTo>
                <a:lnTo>
                  <a:pt x="14293874" y="2876102"/>
                </a:lnTo>
                <a:lnTo>
                  <a:pt x="13904006" y="2876102"/>
                </a:lnTo>
                <a:close/>
                <a:moveTo>
                  <a:pt x="13904006" y="2467856"/>
                </a:moveTo>
                <a:lnTo>
                  <a:pt x="13904006" y="2077987"/>
                </a:lnTo>
                <a:lnTo>
                  <a:pt x="14293874" y="2077987"/>
                </a:lnTo>
                <a:lnTo>
                  <a:pt x="14293874" y="2467856"/>
                </a:lnTo>
                <a:lnTo>
                  <a:pt x="13904006" y="2467856"/>
                </a:lnTo>
                <a:close/>
                <a:moveTo>
                  <a:pt x="13904006" y="2059609"/>
                </a:moveTo>
                <a:lnTo>
                  <a:pt x="13904006" y="1669741"/>
                </a:lnTo>
                <a:lnTo>
                  <a:pt x="14293874" y="1669741"/>
                </a:lnTo>
                <a:lnTo>
                  <a:pt x="14293874" y="2059609"/>
                </a:lnTo>
                <a:lnTo>
                  <a:pt x="13904006" y="2059609"/>
                </a:lnTo>
                <a:close/>
                <a:moveTo>
                  <a:pt x="13904006" y="1651363"/>
                </a:moveTo>
                <a:lnTo>
                  <a:pt x="13904006" y="1261494"/>
                </a:lnTo>
                <a:lnTo>
                  <a:pt x="14293874" y="1261494"/>
                </a:lnTo>
                <a:lnTo>
                  <a:pt x="14293874" y="1651363"/>
                </a:lnTo>
                <a:lnTo>
                  <a:pt x="13904006" y="1651363"/>
                </a:lnTo>
                <a:close/>
                <a:moveTo>
                  <a:pt x="13904006" y="1243117"/>
                </a:moveTo>
                <a:lnTo>
                  <a:pt x="13904006" y="853248"/>
                </a:lnTo>
                <a:lnTo>
                  <a:pt x="14293874" y="853248"/>
                </a:lnTo>
                <a:lnTo>
                  <a:pt x="14293874" y="1243117"/>
                </a:lnTo>
                <a:lnTo>
                  <a:pt x="13904006" y="1243117"/>
                </a:lnTo>
                <a:close/>
                <a:moveTo>
                  <a:pt x="13885628" y="446314"/>
                </a:moveTo>
                <a:lnTo>
                  <a:pt x="13885628" y="836183"/>
                </a:lnTo>
                <a:lnTo>
                  <a:pt x="13495760" y="836183"/>
                </a:lnTo>
                <a:lnTo>
                  <a:pt x="13495760" y="446314"/>
                </a:lnTo>
                <a:lnTo>
                  <a:pt x="13885628" y="446314"/>
                </a:lnTo>
                <a:close/>
                <a:moveTo>
                  <a:pt x="13477382" y="446314"/>
                </a:moveTo>
                <a:lnTo>
                  <a:pt x="13477382" y="836183"/>
                </a:lnTo>
                <a:lnTo>
                  <a:pt x="13087513" y="836183"/>
                </a:lnTo>
                <a:lnTo>
                  <a:pt x="13087513" y="446314"/>
                </a:lnTo>
                <a:lnTo>
                  <a:pt x="13477382" y="446314"/>
                </a:lnTo>
                <a:close/>
                <a:moveTo>
                  <a:pt x="13069135" y="446314"/>
                </a:moveTo>
                <a:lnTo>
                  <a:pt x="13069135" y="836183"/>
                </a:lnTo>
                <a:lnTo>
                  <a:pt x="12679266" y="836183"/>
                </a:lnTo>
                <a:lnTo>
                  <a:pt x="12679266" y="446314"/>
                </a:lnTo>
                <a:lnTo>
                  <a:pt x="13069135" y="446314"/>
                </a:lnTo>
                <a:close/>
                <a:moveTo>
                  <a:pt x="12660889" y="446314"/>
                </a:moveTo>
                <a:lnTo>
                  <a:pt x="12660889" y="836183"/>
                </a:lnTo>
                <a:lnTo>
                  <a:pt x="12271020" y="836183"/>
                </a:lnTo>
                <a:lnTo>
                  <a:pt x="12271020" y="446314"/>
                </a:lnTo>
                <a:lnTo>
                  <a:pt x="12660889" y="446314"/>
                </a:lnTo>
                <a:close/>
                <a:moveTo>
                  <a:pt x="12252642" y="446314"/>
                </a:moveTo>
                <a:lnTo>
                  <a:pt x="12252642" y="836183"/>
                </a:lnTo>
                <a:lnTo>
                  <a:pt x="11864087" y="836183"/>
                </a:lnTo>
                <a:lnTo>
                  <a:pt x="11864087" y="446314"/>
                </a:lnTo>
                <a:lnTo>
                  <a:pt x="12252642" y="446314"/>
                </a:lnTo>
                <a:close/>
                <a:moveTo>
                  <a:pt x="11844396" y="446314"/>
                </a:moveTo>
                <a:lnTo>
                  <a:pt x="11844396" y="836183"/>
                </a:lnTo>
                <a:lnTo>
                  <a:pt x="11454527" y="836183"/>
                </a:lnTo>
                <a:lnTo>
                  <a:pt x="11454527" y="446314"/>
                </a:lnTo>
                <a:lnTo>
                  <a:pt x="11844396" y="446314"/>
                </a:lnTo>
                <a:close/>
                <a:moveTo>
                  <a:pt x="11437463" y="446314"/>
                </a:moveTo>
                <a:lnTo>
                  <a:pt x="11437463" y="836183"/>
                </a:lnTo>
                <a:lnTo>
                  <a:pt x="11047594" y="836183"/>
                </a:lnTo>
                <a:lnTo>
                  <a:pt x="11047594" y="446314"/>
                </a:lnTo>
                <a:lnTo>
                  <a:pt x="11437463" y="446314"/>
                </a:lnTo>
                <a:close/>
                <a:moveTo>
                  <a:pt x="11029217" y="446314"/>
                </a:moveTo>
                <a:lnTo>
                  <a:pt x="11029217" y="836183"/>
                </a:lnTo>
                <a:lnTo>
                  <a:pt x="10639348" y="836183"/>
                </a:lnTo>
                <a:lnTo>
                  <a:pt x="10639348" y="446314"/>
                </a:lnTo>
                <a:lnTo>
                  <a:pt x="11029217" y="446314"/>
                </a:lnTo>
                <a:close/>
                <a:moveTo>
                  <a:pt x="10620970" y="446314"/>
                </a:moveTo>
                <a:lnTo>
                  <a:pt x="10620970" y="836183"/>
                </a:lnTo>
                <a:lnTo>
                  <a:pt x="10231101" y="836183"/>
                </a:lnTo>
                <a:lnTo>
                  <a:pt x="10231101" y="446314"/>
                </a:lnTo>
                <a:lnTo>
                  <a:pt x="10620970" y="446314"/>
                </a:lnTo>
                <a:close/>
                <a:moveTo>
                  <a:pt x="10212724" y="446314"/>
                </a:moveTo>
                <a:lnTo>
                  <a:pt x="10212724" y="836183"/>
                </a:lnTo>
                <a:lnTo>
                  <a:pt x="9822855" y="836183"/>
                </a:lnTo>
                <a:lnTo>
                  <a:pt x="9822855" y="446314"/>
                </a:lnTo>
                <a:lnTo>
                  <a:pt x="10212724" y="446314"/>
                </a:lnTo>
                <a:close/>
                <a:moveTo>
                  <a:pt x="9804477" y="446314"/>
                </a:moveTo>
                <a:lnTo>
                  <a:pt x="9804477" y="836183"/>
                </a:lnTo>
                <a:lnTo>
                  <a:pt x="9414609" y="836183"/>
                </a:lnTo>
                <a:lnTo>
                  <a:pt x="9414609" y="446314"/>
                </a:lnTo>
                <a:lnTo>
                  <a:pt x="9804477" y="446314"/>
                </a:lnTo>
                <a:close/>
                <a:moveTo>
                  <a:pt x="9396231" y="446314"/>
                </a:moveTo>
                <a:lnTo>
                  <a:pt x="9396231" y="836183"/>
                </a:lnTo>
                <a:lnTo>
                  <a:pt x="9006362" y="836183"/>
                </a:lnTo>
                <a:lnTo>
                  <a:pt x="9006362" y="446314"/>
                </a:lnTo>
                <a:lnTo>
                  <a:pt x="9396231" y="446314"/>
                </a:lnTo>
                <a:close/>
                <a:moveTo>
                  <a:pt x="8987985" y="446314"/>
                </a:moveTo>
                <a:lnTo>
                  <a:pt x="8987985" y="836183"/>
                </a:lnTo>
                <a:lnTo>
                  <a:pt x="8598116" y="836183"/>
                </a:lnTo>
                <a:lnTo>
                  <a:pt x="8598116" y="446314"/>
                </a:lnTo>
                <a:lnTo>
                  <a:pt x="8987985" y="446314"/>
                </a:lnTo>
                <a:close/>
                <a:moveTo>
                  <a:pt x="8579738" y="446314"/>
                </a:moveTo>
                <a:lnTo>
                  <a:pt x="8579738" y="836183"/>
                </a:lnTo>
                <a:lnTo>
                  <a:pt x="8189869" y="836183"/>
                </a:lnTo>
                <a:lnTo>
                  <a:pt x="8189869" y="446314"/>
                </a:lnTo>
                <a:lnTo>
                  <a:pt x="8579738" y="446314"/>
                </a:lnTo>
                <a:close/>
                <a:moveTo>
                  <a:pt x="7801313" y="446314"/>
                </a:moveTo>
                <a:lnTo>
                  <a:pt x="8171492" y="446314"/>
                </a:lnTo>
                <a:lnTo>
                  <a:pt x="8171492" y="836183"/>
                </a:lnTo>
                <a:lnTo>
                  <a:pt x="7801313" y="836183"/>
                </a:lnTo>
                <a:lnTo>
                  <a:pt x="7782935" y="836183"/>
                </a:lnTo>
                <a:lnTo>
                  <a:pt x="7782935" y="446314"/>
                </a:lnTo>
                <a:lnTo>
                  <a:pt x="7801313" y="446314"/>
                </a:lnTo>
                <a:close/>
                <a:moveTo>
                  <a:pt x="7763245" y="446314"/>
                </a:moveTo>
                <a:lnTo>
                  <a:pt x="7763245" y="836183"/>
                </a:lnTo>
                <a:lnTo>
                  <a:pt x="7337934" y="836183"/>
                </a:lnTo>
                <a:lnTo>
                  <a:pt x="7337934" y="446314"/>
                </a:lnTo>
                <a:lnTo>
                  <a:pt x="7763245" y="446314"/>
                </a:lnTo>
                <a:close/>
                <a:moveTo>
                  <a:pt x="7319556" y="446314"/>
                </a:moveTo>
                <a:lnTo>
                  <a:pt x="7319556" y="836183"/>
                </a:lnTo>
                <a:lnTo>
                  <a:pt x="6929687" y="836183"/>
                </a:lnTo>
                <a:lnTo>
                  <a:pt x="6929687" y="446314"/>
                </a:lnTo>
                <a:lnTo>
                  <a:pt x="7319556" y="446314"/>
                </a:lnTo>
                <a:close/>
                <a:moveTo>
                  <a:pt x="6911310" y="446314"/>
                </a:moveTo>
                <a:lnTo>
                  <a:pt x="6911310" y="836183"/>
                </a:lnTo>
                <a:lnTo>
                  <a:pt x="6521441" y="836183"/>
                </a:lnTo>
                <a:lnTo>
                  <a:pt x="6521441" y="446314"/>
                </a:lnTo>
                <a:lnTo>
                  <a:pt x="6911310" y="446314"/>
                </a:lnTo>
                <a:close/>
                <a:moveTo>
                  <a:pt x="6503063" y="446314"/>
                </a:moveTo>
                <a:lnTo>
                  <a:pt x="6503063" y="836183"/>
                </a:lnTo>
                <a:lnTo>
                  <a:pt x="6114507" y="836183"/>
                </a:lnTo>
                <a:lnTo>
                  <a:pt x="6114507" y="446314"/>
                </a:lnTo>
                <a:lnTo>
                  <a:pt x="6503063" y="446314"/>
                </a:lnTo>
                <a:close/>
                <a:moveTo>
                  <a:pt x="6096130" y="446314"/>
                </a:moveTo>
                <a:lnTo>
                  <a:pt x="6096130" y="836183"/>
                </a:lnTo>
                <a:lnTo>
                  <a:pt x="5706261" y="836183"/>
                </a:lnTo>
                <a:lnTo>
                  <a:pt x="5706261" y="446314"/>
                </a:lnTo>
                <a:lnTo>
                  <a:pt x="6096130" y="446314"/>
                </a:lnTo>
                <a:close/>
                <a:moveTo>
                  <a:pt x="5687883" y="446314"/>
                </a:moveTo>
                <a:lnTo>
                  <a:pt x="5687883" y="836183"/>
                </a:lnTo>
                <a:lnTo>
                  <a:pt x="5298014" y="836183"/>
                </a:lnTo>
                <a:lnTo>
                  <a:pt x="5298014" y="446314"/>
                </a:lnTo>
                <a:lnTo>
                  <a:pt x="5687883" y="446314"/>
                </a:lnTo>
                <a:close/>
                <a:moveTo>
                  <a:pt x="5279637" y="446314"/>
                </a:moveTo>
                <a:lnTo>
                  <a:pt x="5279637" y="836183"/>
                </a:lnTo>
                <a:lnTo>
                  <a:pt x="4889768" y="836183"/>
                </a:lnTo>
                <a:lnTo>
                  <a:pt x="4889768" y="446314"/>
                </a:lnTo>
                <a:lnTo>
                  <a:pt x="5279637" y="446314"/>
                </a:lnTo>
                <a:close/>
                <a:moveTo>
                  <a:pt x="4871390" y="446314"/>
                </a:moveTo>
                <a:lnTo>
                  <a:pt x="4871390" y="836183"/>
                </a:lnTo>
                <a:lnTo>
                  <a:pt x="4481522" y="836183"/>
                </a:lnTo>
                <a:lnTo>
                  <a:pt x="4481522" y="446314"/>
                </a:lnTo>
                <a:lnTo>
                  <a:pt x="4871390" y="446314"/>
                </a:lnTo>
                <a:close/>
                <a:moveTo>
                  <a:pt x="4463144" y="446314"/>
                </a:moveTo>
                <a:lnTo>
                  <a:pt x="4463144" y="836183"/>
                </a:lnTo>
                <a:lnTo>
                  <a:pt x="4073275" y="836183"/>
                </a:lnTo>
                <a:lnTo>
                  <a:pt x="4073275" y="446314"/>
                </a:lnTo>
                <a:lnTo>
                  <a:pt x="4463144" y="446314"/>
                </a:lnTo>
                <a:close/>
                <a:moveTo>
                  <a:pt x="4054898" y="446314"/>
                </a:moveTo>
                <a:lnTo>
                  <a:pt x="4054898" y="836183"/>
                </a:lnTo>
                <a:lnTo>
                  <a:pt x="3665029" y="836183"/>
                </a:lnTo>
                <a:lnTo>
                  <a:pt x="3665029" y="446314"/>
                </a:lnTo>
                <a:lnTo>
                  <a:pt x="4054898" y="446314"/>
                </a:lnTo>
                <a:close/>
                <a:moveTo>
                  <a:pt x="3646651" y="446314"/>
                </a:moveTo>
                <a:lnTo>
                  <a:pt x="3646651" y="836183"/>
                </a:lnTo>
                <a:lnTo>
                  <a:pt x="3256782" y="836183"/>
                </a:lnTo>
                <a:lnTo>
                  <a:pt x="3256782" y="446314"/>
                </a:lnTo>
                <a:lnTo>
                  <a:pt x="3646651" y="446314"/>
                </a:lnTo>
                <a:close/>
                <a:moveTo>
                  <a:pt x="3238405" y="446314"/>
                </a:moveTo>
                <a:lnTo>
                  <a:pt x="3238405" y="836183"/>
                </a:lnTo>
                <a:lnTo>
                  <a:pt x="2848536" y="836183"/>
                </a:lnTo>
                <a:lnTo>
                  <a:pt x="2848536" y="446314"/>
                </a:lnTo>
                <a:lnTo>
                  <a:pt x="3238405" y="446314"/>
                </a:lnTo>
                <a:close/>
                <a:moveTo>
                  <a:pt x="2830158" y="446314"/>
                </a:moveTo>
                <a:lnTo>
                  <a:pt x="2830158" y="836183"/>
                </a:lnTo>
                <a:lnTo>
                  <a:pt x="2440290" y="836183"/>
                </a:lnTo>
                <a:lnTo>
                  <a:pt x="2440290" y="446314"/>
                </a:lnTo>
                <a:lnTo>
                  <a:pt x="2830158" y="446314"/>
                </a:lnTo>
                <a:close/>
                <a:moveTo>
                  <a:pt x="2423225" y="446314"/>
                </a:moveTo>
                <a:lnTo>
                  <a:pt x="2423225" y="836183"/>
                </a:lnTo>
                <a:lnTo>
                  <a:pt x="2033356" y="836183"/>
                </a:lnTo>
                <a:lnTo>
                  <a:pt x="2033356" y="446314"/>
                </a:lnTo>
                <a:lnTo>
                  <a:pt x="2423225" y="446314"/>
                </a:lnTo>
                <a:close/>
                <a:moveTo>
                  <a:pt x="2014978" y="446314"/>
                </a:moveTo>
                <a:lnTo>
                  <a:pt x="2014978" y="836183"/>
                </a:lnTo>
                <a:lnTo>
                  <a:pt x="1625110" y="836183"/>
                </a:lnTo>
                <a:lnTo>
                  <a:pt x="1625110" y="446314"/>
                </a:lnTo>
                <a:lnTo>
                  <a:pt x="2014978" y="446314"/>
                </a:lnTo>
                <a:close/>
                <a:moveTo>
                  <a:pt x="1606732" y="446314"/>
                </a:moveTo>
                <a:lnTo>
                  <a:pt x="1606732" y="836183"/>
                </a:lnTo>
                <a:lnTo>
                  <a:pt x="1216863" y="836183"/>
                </a:lnTo>
                <a:lnTo>
                  <a:pt x="1216863" y="446314"/>
                </a:lnTo>
                <a:lnTo>
                  <a:pt x="1606732" y="446314"/>
                </a:lnTo>
                <a:close/>
                <a:moveTo>
                  <a:pt x="1198485" y="446314"/>
                </a:moveTo>
                <a:lnTo>
                  <a:pt x="1198485" y="836183"/>
                </a:lnTo>
                <a:lnTo>
                  <a:pt x="808617" y="836183"/>
                </a:lnTo>
                <a:lnTo>
                  <a:pt x="808617" y="446314"/>
                </a:lnTo>
                <a:lnTo>
                  <a:pt x="1198485" y="446314"/>
                </a:lnTo>
                <a:close/>
                <a:moveTo>
                  <a:pt x="400370" y="446314"/>
                </a:moveTo>
                <a:lnTo>
                  <a:pt x="790239" y="446314"/>
                </a:lnTo>
                <a:lnTo>
                  <a:pt x="790239" y="836183"/>
                </a:lnTo>
                <a:lnTo>
                  <a:pt x="400370" y="836183"/>
                </a:lnTo>
                <a:lnTo>
                  <a:pt x="400370" y="446314"/>
                </a:lnTo>
                <a:close/>
                <a:moveTo>
                  <a:pt x="400370" y="854561"/>
                </a:moveTo>
                <a:lnTo>
                  <a:pt x="790239" y="854561"/>
                </a:lnTo>
                <a:lnTo>
                  <a:pt x="790239" y="1244430"/>
                </a:lnTo>
                <a:lnTo>
                  <a:pt x="400370" y="1244430"/>
                </a:lnTo>
                <a:lnTo>
                  <a:pt x="400370" y="854561"/>
                </a:lnTo>
                <a:close/>
                <a:moveTo>
                  <a:pt x="400370" y="1261494"/>
                </a:moveTo>
                <a:lnTo>
                  <a:pt x="790239" y="1261494"/>
                </a:lnTo>
                <a:lnTo>
                  <a:pt x="790239" y="1651363"/>
                </a:lnTo>
                <a:lnTo>
                  <a:pt x="400370" y="1651363"/>
                </a:lnTo>
                <a:lnTo>
                  <a:pt x="400370" y="1261494"/>
                </a:lnTo>
                <a:close/>
                <a:moveTo>
                  <a:pt x="400370" y="1669741"/>
                </a:moveTo>
                <a:lnTo>
                  <a:pt x="790239" y="1669741"/>
                </a:lnTo>
                <a:lnTo>
                  <a:pt x="790239" y="2059609"/>
                </a:lnTo>
                <a:lnTo>
                  <a:pt x="400370" y="2059609"/>
                </a:lnTo>
                <a:lnTo>
                  <a:pt x="400370" y="1669741"/>
                </a:lnTo>
                <a:close/>
                <a:moveTo>
                  <a:pt x="400370" y="2077987"/>
                </a:moveTo>
                <a:lnTo>
                  <a:pt x="790239" y="2077987"/>
                </a:lnTo>
                <a:lnTo>
                  <a:pt x="790239" y="2467856"/>
                </a:lnTo>
                <a:lnTo>
                  <a:pt x="400370" y="2467856"/>
                </a:lnTo>
                <a:lnTo>
                  <a:pt x="400370" y="2077987"/>
                </a:lnTo>
                <a:close/>
                <a:moveTo>
                  <a:pt x="400370" y="2486233"/>
                </a:moveTo>
                <a:lnTo>
                  <a:pt x="790239" y="2486233"/>
                </a:lnTo>
                <a:lnTo>
                  <a:pt x="790239" y="2876102"/>
                </a:lnTo>
                <a:lnTo>
                  <a:pt x="400370" y="2876102"/>
                </a:lnTo>
                <a:lnTo>
                  <a:pt x="400370" y="2486233"/>
                </a:lnTo>
                <a:close/>
                <a:moveTo>
                  <a:pt x="400370" y="2894480"/>
                </a:moveTo>
                <a:lnTo>
                  <a:pt x="790239" y="2894480"/>
                </a:lnTo>
                <a:lnTo>
                  <a:pt x="790239" y="3284349"/>
                </a:lnTo>
                <a:lnTo>
                  <a:pt x="400370" y="3284349"/>
                </a:lnTo>
                <a:lnTo>
                  <a:pt x="400370" y="2894480"/>
                </a:lnTo>
                <a:close/>
                <a:moveTo>
                  <a:pt x="400370" y="3302726"/>
                </a:moveTo>
                <a:lnTo>
                  <a:pt x="790239" y="3302726"/>
                </a:lnTo>
                <a:lnTo>
                  <a:pt x="790239" y="3692595"/>
                </a:lnTo>
                <a:lnTo>
                  <a:pt x="400370" y="3692595"/>
                </a:lnTo>
                <a:lnTo>
                  <a:pt x="400370" y="3302726"/>
                </a:lnTo>
                <a:close/>
                <a:moveTo>
                  <a:pt x="400370" y="3710973"/>
                </a:moveTo>
                <a:lnTo>
                  <a:pt x="790239" y="3710973"/>
                </a:lnTo>
                <a:lnTo>
                  <a:pt x="790239" y="4100841"/>
                </a:lnTo>
                <a:lnTo>
                  <a:pt x="400370" y="4100841"/>
                </a:lnTo>
                <a:lnTo>
                  <a:pt x="400370" y="3710973"/>
                </a:lnTo>
                <a:close/>
                <a:moveTo>
                  <a:pt x="400370" y="4119219"/>
                </a:moveTo>
                <a:lnTo>
                  <a:pt x="790239" y="4119219"/>
                </a:lnTo>
                <a:lnTo>
                  <a:pt x="790239" y="4509088"/>
                </a:lnTo>
                <a:lnTo>
                  <a:pt x="400370" y="4509088"/>
                </a:lnTo>
                <a:lnTo>
                  <a:pt x="400370" y="4119219"/>
                </a:lnTo>
                <a:close/>
                <a:moveTo>
                  <a:pt x="400370" y="4527465"/>
                </a:moveTo>
                <a:lnTo>
                  <a:pt x="790239" y="4527465"/>
                </a:lnTo>
                <a:lnTo>
                  <a:pt x="790239" y="4917334"/>
                </a:lnTo>
                <a:lnTo>
                  <a:pt x="400370" y="4917334"/>
                </a:lnTo>
                <a:lnTo>
                  <a:pt x="400370" y="4527465"/>
                </a:lnTo>
                <a:close/>
                <a:moveTo>
                  <a:pt x="400370" y="4934399"/>
                </a:moveTo>
                <a:lnTo>
                  <a:pt x="790239" y="4934399"/>
                </a:lnTo>
                <a:lnTo>
                  <a:pt x="790239" y="5324268"/>
                </a:lnTo>
                <a:lnTo>
                  <a:pt x="400370" y="5324268"/>
                </a:lnTo>
                <a:lnTo>
                  <a:pt x="400370" y="4934399"/>
                </a:lnTo>
                <a:close/>
                <a:moveTo>
                  <a:pt x="400370" y="5342645"/>
                </a:moveTo>
                <a:lnTo>
                  <a:pt x="790239" y="5342645"/>
                </a:lnTo>
                <a:lnTo>
                  <a:pt x="790239" y="5732514"/>
                </a:lnTo>
                <a:lnTo>
                  <a:pt x="400370" y="5732514"/>
                </a:lnTo>
                <a:lnTo>
                  <a:pt x="400370" y="5342645"/>
                </a:lnTo>
                <a:close/>
                <a:moveTo>
                  <a:pt x="400370" y="5750892"/>
                </a:moveTo>
                <a:lnTo>
                  <a:pt x="790239" y="5750892"/>
                </a:lnTo>
                <a:lnTo>
                  <a:pt x="790239" y="6140760"/>
                </a:lnTo>
                <a:lnTo>
                  <a:pt x="400370" y="6140760"/>
                </a:lnTo>
                <a:lnTo>
                  <a:pt x="400370" y="5750892"/>
                </a:lnTo>
                <a:close/>
                <a:moveTo>
                  <a:pt x="400370" y="6159138"/>
                </a:moveTo>
                <a:lnTo>
                  <a:pt x="790239" y="6159138"/>
                </a:lnTo>
                <a:lnTo>
                  <a:pt x="790239" y="6549007"/>
                </a:lnTo>
                <a:lnTo>
                  <a:pt x="400370" y="6549007"/>
                </a:lnTo>
                <a:lnTo>
                  <a:pt x="400370" y="6159138"/>
                </a:lnTo>
                <a:close/>
                <a:moveTo>
                  <a:pt x="400370" y="6567384"/>
                </a:moveTo>
                <a:lnTo>
                  <a:pt x="790239" y="6567384"/>
                </a:lnTo>
                <a:lnTo>
                  <a:pt x="790239" y="6957253"/>
                </a:lnTo>
                <a:lnTo>
                  <a:pt x="400370" y="6957253"/>
                </a:lnTo>
                <a:lnTo>
                  <a:pt x="400370" y="6567384"/>
                </a:lnTo>
                <a:close/>
                <a:moveTo>
                  <a:pt x="400370" y="7365499"/>
                </a:moveTo>
                <a:lnTo>
                  <a:pt x="400370" y="6975631"/>
                </a:lnTo>
                <a:lnTo>
                  <a:pt x="790239" y="6975631"/>
                </a:lnTo>
                <a:lnTo>
                  <a:pt x="790239" y="7365499"/>
                </a:lnTo>
                <a:lnTo>
                  <a:pt x="400370" y="7365499"/>
                </a:lnTo>
                <a:close/>
                <a:moveTo>
                  <a:pt x="808617" y="7365499"/>
                </a:moveTo>
                <a:lnTo>
                  <a:pt x="808617" y="6975631"/>
                </a:lnTo>
                <a:lnTo>
                  <a:pt x="1198485" y="6975631"/>
                </a:lnTo>
                <a:lnTo>
                  <a:pt x="1198485" y="7365499"/>
                </a:lnTo>
                <a:lnTo>
                  <a:pt x="808617" y="7365499"/>
                </a:lnTo>
                <a:close/>
                <a:moveTo>
                  <a:pt x="1216863" y="7365499"/>
                </a:moveTo>
                <a:lnTo>
                  <a:pt x="1216863" y="6975631"/>
                </a:lnTo>
                <a:lnTo>
                  <a:pt x="1606732" y="6975631"/>
                </a:lnTo>
                <a:lnTo>
                  <a:pt x="1606732" y="7365499"/>
                </a:lnTo>
                <a:lnTo>
                  <a:pt x="1216863" y="7365499"/>
                </a:lnTo>
                <a:close/>
                <a:moveTo>
                  <a:pt x="1625110" y="7365499"/>
                </a:moveTo>
                <a:lnTo>
                  <a:pt x="1625110" y="6975631"/>
                </a:lnTo>
                <a:lnTo>
                  <a:pt x="2014978" y="6975631"/>
                </a:lnTo>
                <a:lnTo>
                  <a:pt x="2014978" y="7365499"/>
                </a:lnTo>
                <a:lnTo>
                  <a:pt x="1625110" y="7365499"/>
                </a:lnTo>
                <a:close/>
                <a:moveTo>
                  <a:pt x="2033356" y="7365499"/>
                </a:moveTo>
                <a:lnTo>
                  <a:pt x="2033356" y="6975631"/>
                </a:lnTo>
                <a:lnTo>
                  <a:pt x="2423225" y="6975631"/>
                </a:lnTo>
                <a:lnTo>
                  <a:pt x="2423225" y="7365499"/>
                </a:lnTo>
                <a:lnTo>
                  <a:pt x="2033356" y="7365499"/>
                </a:lnTo>
                <a:close/>
                <a:moveTo>
                  <a:pt x="2441602" y="7365499"/>
                </a:moveTo>
                <a:lnTo>
                  <a:pt x="2441602" y="6975631"/>
                </a:lnTo>
                <a:lnTo>
                  <a:pt x="2831471" y="6975631"/>
                </a:lnTo>
                <a:lnTo>
                  <a:pt x="2831471" y="7365499"/>
                </a:lnTo>
                <a:lnTo>
                  <a:pt x="2441602" y="7365499"/>
                </a:lnTo>
                <a:close/>
                <a:moveTo>
                  <a:pt x="2849849" y="7365499"/>
                </a:moveTo>
                <a:lnTo>
                  <a:pt x="2849849" y="6975631"/>
                </a:lnTo>
                <a:lnTo>
                  <a:pt x="3239718" y="6975631"/>
                </a:lnTo>
                <a:lnTo>
                  <a:pt x="3239718" y="7365499"/>
                </a:lnTo>
                <a:lnTo>
                  <a:pt x="2849849" y="7365499"/>
                </a:lnTo>
                <a:close/>
                <a:moveTo>
                  <a:pt x="3258095" y="7365499"/>
                </a:moveTo>
                <a:lnTo>
                  <a:pt x="3258095" y="6975631"/>
                </a:lnTo>
                <a:lnTo>
                  <a:pt x="3646651" y="6975631"/>
                </a:lnTo>
                <a:lnTo>
                  <a:pt x="3646651" y="7365499"/>
                </a:lnTo>
                <a:lnTo>
                  <a:pt x="3258095" y="7365499"/>
                </a:lnTo>
                <a:close/>
                <a:moveTo>
                  <a:pt x="3665029" y="7365499"/>
                </a:moveTo>
                <a:lnTo>
                  <a:pt x="3665029" y="6975631"/>
                </a:lnTo>
                <a:lnTo>
                  <a:pt x="4054898" y="6975631"/>
                </a:lnTo>
                <a:lnTo>
                  <a:pt x="4054898" y="7365499"/>
                </a:lnTo>
                <a:lnTo>
                  <a:pt x="3665029" y="7365499"/>
                </a:lnTo>
                <a:close/>
                <a:moveTo>
                  <a:pt x="4073275" y="7365499"/>
                </a:moveTo>
                <a:lnTo>
                  <a:pt x="4073275" y="6975631"/>
                </a:lnTo>
                <a:lnTo>
                  <a:pt x="4463144" y="6975631"/>
                </a:lnTo>
                <a:lnTo>
                  <a:pt x="4463144" y="7365499"/>
                </a:lnTo>
                <a:lnTo>
                  <a:pt x="4073275" y="7365499"/>
                </a:lnTo>
                <a:close/>
                <a:moveTo>
                  <a:pt x="4481522" y="7365499"/>
                </a:moveTo>
                <a:lnTo>
                  <a:pt x="4481522" y="6975631"/>
                </a:lnTo>
                <a:lnTo>
                  <a:pt x="4871390" y="6975631"/>
                </a:lnTo>
                <a:lnTo>
                  <a:pt x="4871390" y="7365499"/>
                </a:lnTo>
                <a:lnTo>
                  <a:pt x="4481522" y="7365499"/>
                </a:lnTo>
                <a:close/>
                <a:moveTo>
                  <a:pt x="4889768" y="7365499"/>
                </a:moveTo>
                <a:lnTo>
                  <a:pt x="4889768" y="6975631"/>
                </a:lnTo>
                <a:lnTo>
                  <a:pt x="5279637" y="6975631"/>
                </a:lnTo>
                <a:lnTo>
                  <a:pt x="5279637" y="7365499"/>
                </a:lnTo>
                <a:lnTo>
                  <a:pt x="4889768" y="7365499"/>
                </a:lnTo>
                <a:close/>
                <a:moveTo>
                  <a:pt x="5298014" y="7365499"/>
                </a:moveTo>
                <a:lnTo>
                  <a:pt x="5298014" y="6975631"/>
                </a:lnTo>
                <a:lnTo>
                  <a:pt x="5687883" y="6975631"/>
                </a:lnTo>
                <a:lnTo>
                  <a:pt x="5687883" y="7365499"/>
                </a:lnTo>
                <a:lnTo>
                  <a:pt x="5298014" y="7365499"/>
                </a:lnTo>
                <a:close/>
                <a:moveTo>
                  <a:pt x="5706261" y="7365499"/>
                </a:moveTo>
                <a:lnTo>
                  <a:pt x="5706261" y="6975631"/>
                </a:lnTo>
                <a:lnTo>
                  <a:pt x="6096130" y="6975631"/>
                </a:lnTo>
                <a:lnTo>
                  <a:pt x="6096130" y="7365499"/>
                </a:lnTo>
                <a:lnTo>
                  <a:pt x="5706261" y="7365499"/>
                </a:lnTo>
                <a:close/>
                <a:moveTo>
                  <a:pt x="6114507" y="7365499"/>
                </a:moveTo>
                <a:lnTo>
                  <a:pt x="6114507" y="6975631"/>
                </a:lnTo>
                <a:lnTo>
                  <a:pt x="6504376" y="6975631"/>
                </a:lnTo>
                <a:lnTo>
                  <a:pt x="6504376" y="7365499"/>
                </a:lnTo>
                <a:lnTo>
                  <a:pt x="6114507" y="7365499"/>
                </a:lnTo>
                <a:close/>
                <a:moveTo>
                  <a:pt x="6522753" y="7365499"/>
                </a:moveTo>
                <a:lnTo>
                  <a:pt x="6522753" y="6975631"/>
                </a:lnTo>
                <a:lnTo>
                  <a:pt x="6912622" y="6975631"/>
                </a:lnTo>
                <a:lnTo>
                  <a:pt x="6912622" y="7365499"/>
                </a:lnTo>
                <a:lnTo>
                  <a:pt x="6522753" y="7365499"/>
                </a:lnTo>
                <a:close/>
                <a:moveTo>
                  <a:pt x="6931000" y="7365499"/>
                </a:moveTo>
                <a:lnTo>
                  <a:pt x="6931000" y="6975631"/>
                </a:lnTo>
                <a:lnTo>
                  <a:pt x="7320869" y="6975631"/>
                </a:lnTo>
                <a:lnTo>
                  <a:pt x="7320869" y="7365499"/>
                </a:lnTo>
                <a:lnTo>
                  <a:pt x="6931000" y="7365499"/>
                </a:lnTo>
                <a:close/>
                <a:moveTo>
                  <a:pt x="7337934" y="7365499"/>
                </a:moveTo>
                <a:lnTo>
                  <a:pt x="7337934" y="6975631"/>
                </a:lnTo>
                <a:lnTo>
                  <a:pt x="7763245" y="6975631"/>
                </a:lnTo>
                <a:lnTo>
                  <a:pt x="7763245" y="7365499"/>
                </a:lnTo>
                <a:lnTo>
                  <a:pt x="7337934" y="7365499"/>
                </a:lnTo>
                <a:close/>
                <a:moveTo>
                  <a:pt x="7801313" y="7365499"/>
                </a:moveTo>
                <a:lnTo>
                  <a:pt x="7782935" y="7365499"/>
                </a:lnTo>
                <a:lnTo>
                  <a:pt x="7782935" y="6975631"/>
                </a:lnTo>
                <a:lnTo>
                  <a:pt x="7801313" y="6975631"/>
                </a:lnTo>
                <a:lnTo>
                  <a:pt x="8171492" y="6975631"/>
                </a:lnTo>
                <a:lnTo>
                  <a:pt x="8171492" y="7365499"/>
                </a:lnTo>
                <a:lnTo>
                  <a:pt x="7801313" y="7365499"/>
                </a:lnTo>
                <a:close/>
                <a:moveTo>
                  <a:pt x="8191182" y="7365499"/>
                </a:moveTo>
                <a:lnTo>
                  <a:pt x="8191182" y="6975631"/>
                </a:lnTo>
                <a:lnTo>
                  <a:pt x="8581051" y="6975631"/>
                </a:lnTo>
                <a:lnTo>
                  <a:pt x="8581051" y="7365499"/>
                </a:lnTo>
                <a:lnTo>
                  <a:pt x="8191182" y="7365499"/>
                </a:lnTo>
                <a:close/>
                <a:moveTo>
                  <a:pt x="8598116" y="7365499"/>
                </a:moveTo>
                <a:lnTo>
                  <a:pt x="8598116" y="6975631"/>
                </a:lnTo>
                <a:lnTo>
                  <a:pt x="8987985" y="6975631"/>
                </a:lnTo>
                <a:lnTo>
                  <a:pt x="8987985" y="7365499"/>
                </a:lnTo>
                <a:lnTo>
                  <a:pt x="8598116" y="7365499"/>
                </a:lnTo>
                <a:close/>
                <a:moveTo>
                  <a:pt x="9006362" y="7365499"/>
                </a:moveTo>
                <a:lnTo>
                  <a:pt x="9006362" y="6975631"/>
                </a:lnTo>
                <a:lnTo>
                  <a:pt x="9396231" y="6975631"/>
                </a:lnTo>
                <a:lnTo>
                  <a:pt x="9396231" y="7365499"/>
                </a:lnTo>
                <a:lnTo>
                  <a:pt x="9006362" y="7365499"/>
                </a:lnTo>
                <a:close/>
                <a:moveTo>
                  <a:pt x="9414609" y="7365499"/>
                </a:moveTo>
                <a:lnTo>
                  <a:pt x="9414609" y="6975631"/>
                </a:lnTo>
                <a:lnTo>
                  <a:pt x="9804477" y="6975631"/>
                </a:lnTo>
                <a:lnTo>
                  <a:pt x="9804477" y="7365499"/>
                </a:lnTo>
                <a:lnTo>
                  <a:pt x="9414609" y="7365499"/>
                </a:lnTo>
                <a:close/>
                <a:moveTo>
                  <a:pt x="9822855" y="7365499"/>
                </a:moveTo>
                <a:lnTo>
                  <a:pt x="9822855" y="6975631"/>
                </a:lnTo>
                <a:lnTo>
                  <a:pt x="10212724" y="6975631"/>
                </a:lnTo>
                <a:lnTo>
                  <a:pt x="10212724" y="7365499"/>
                </a:lnTo>
                <a:lnTo>
                  <a:pt x="9822855" y="7365499"/>
                </a:lnTo>
                <a:close/>
                <a:moveTo>
                  <a:pt x="10231101" y="7365499"/>
                </a:moveTo>
                <a:lnTo>
                  <a:pt x="10231101" y="6975631"/>
                </a:lnTo>
                <a:lnTo>
                  <a:pt x="10620970" y="6975631"/>
                </a:lnTo>
                <a:lnTo>
                  <a:pt x="10620970" y="7365499"/>
                </a:lnTo>
                <a:lnTo>
                  <a:pt x="10231101" y="7365499"/>
                </a:lnTo>
                <a:close/>
                <a:moveTo>
                  <a:pt x="10639348" y="7365499"/>
                </a:moveTo>
                <a:lnTo>
                  <a:pt x="10639348" y="6975631"/>
                </a:lnTo>
                <a:lnTo>
                  <a:pt x="11029217" y="6975631"/>
                </a:lnTo>
                <a:lnTo>
                  <a:pt x="11029217" y="7365499"/>
                </a:lnTo>
                <a:lnTo>
                  <a:pt x="10639348" y="7365499"/>
                </a:lnTo>
                <a:close/>
                <a:moveTo>
                  <a:pt x="11047594" y="7365499"/>
                </a:moveTo>
                <a:lnTo>
                  <a:pt x="11047594" y="6975631"/>
                </a:lnTo>
                <a:lnTo>
                  <a:pt x="11437463" y="6975631"/>
                </a:lnTo>
                <a:lnTo>
                  <a:pt x="11437463" y="7365499"/>
                </a:lnTo>
                <a:lnTo>
                  <a:pt x="11047594" y="7365499"/>
                </a:lnTo>
                <a:close/>
                <a:moveTo>
                  <a:pt x="11455841" y="7365499"/>
                </a:moveTo>
                <a:lnTo>
                  <a:pt x="11455841" y="6975631"/>
                </a:lnTo>
                <a:lnTo>
                  <a:pt x="11845709" y="6975631"/>
                </a:lnTo>
                <a:lnTo>
                  <a:pt x="11845709" y="7365499"/>
                </a:lnTo>
                <a:lnTo>
                  <a:pt x="11455841" y="7365499"/>
                </a:lnTo>
                <a:close/>
                <a:moveTo>
                  <a:pt x="11864087" y="7365499"/>
                </a:moveTo>
                <a:lnTo>
                  <a:pt x="11864087" y="6975631"/>
                </a:lnTo>
                <a:lnTo>
                  <a:pt x="12253956" y="6975631"/>
                </a:lnTo>
                <a:lnTo>
                  <a:pt x="12253956" y="7365499"/>
                </a:lnTo>
                <a:lnTo>
                  <a:pt x="11864087" y="7365499"/>
                </a:lnTo>
                <a:close/>
                <a:moveTo>
                  <a:pt x="12271020" y="7365499"/>
                </a:moveTo>
                <a:lnTo>
                  <a:pt x="12271020" y="6975631"/>
                </a:lnTo>
                <a:lnTo>
                  <a:pt x="12660889" y="6975631"/>
                </a:lnTo>
                <a:lnTo>
                  <a:pt x="12660889" y="7365499"/>
                </a:lnTo>
                <a:lnTo>
                  <a:pt x="12271020" y="7365499"/>
                </a:lnTo>
                <a:close/>
                <a:moveTo>
                  <a:pt x="12679266" y="7365499"/>
                </a:moveTo>
                <a:lnTo>
                  <a:pt x="12679266" y="6975631"/>
                </a:lnTo>
                <a:lnTo>
                  <a:pt x="13069135" y="6975631"/>
                </a:lnTo>
                <a:lnTo>
                  <a:pt x="13069135" y="7365499"/>
                </a:lnTo>
                <a:lnTo>
                  <a:pt x="12679266" y="7365499"/>
                </a:lnTo>
                <a:close/>
                <a:moveTo>
                  <a:pt x="13087513" y="7365499"/>
                </a:moveTo>
                <a:lnTo>
                  <a:pt x="13087513" y="6975631"/>
                </a:lnTo>
                <a:lnTo>
                  <a:pt x="13477382" y="6975631"/>
                </a:lnTo>
                <a:lnTo>
                  <a:pt x="13477382" y="7365499"/>
                </a:lnTo>
                <a:lnTo>
                  <a:pt x="13087513" y="7365499"/>
                </a:lnTo>
                <a:close/>
                <a:moveTo>
                  <a:pt x="13495760" y="7365499"/>
                </a:moveTo>
                <a:lnTo>
                  <a:pt x="13495760" y="6975631"/>
                </a:lnTo>
                <a:lnTo>
                  <a:pt x="13885628" y="6975631"/>
                </a:lnTo>
                <a:lnTo>
                  <a:pt x="13885628" y="7365499"/>
                </a:lnTo>
                <a:lnTo>
                  <a:pt x="13495760" y="7365499"/>
                </a:lnTo>
                <a:close/>
                <a:moveTo>
                  <a:pt x="13904006" y="7365499"/>
                </a:moveTo>
                <a:lnTo>
                  <a:pt x="13904006" y="6975631"/>
                </a:lnTo>
                <a:lnTo>
                  <a:pt x="14293874" y="6975631"/>
                </a:lnTo>
                <a:lnTo>
                  <a:pt x="14293874" y="7365499"/>
                </a:lnTo>
                <a:lnTo>
                  <a:pt x="13904006" y="7365499"/>
                </a:lnTo>
                <a:close/>
                <a:moveTo>
                  <a:pt x="14702121" y="7365499"/>
                </a:moveTo>
                <a:lnTo>
                  <a:pt x="14312252" y="7365499"/>
                </a:lnTo>
                <a:lnTo>
                  <a:pt x="14312252" y="6975631"/>
                </a:lnTo>
                <a:lnTo>
                  <a:pt x="14702121" y="6975631"/>
                </a:lnTo>
                <a:lnTo>
                  <a:pt x="14702121" y="7365499"/>
                </a:lnTo>
                <a:close/>
                <a:moveTo>
                  <a:pt x="14702121" y="6957253"/>
                </a:moveTo>
                <a:lnTo>
                  <a:pt x="14312252" y="6957253"/>
                </a:lnTo>
                <a:lnTo>
                  <a:pt x="14312252" y="6567384"/>
                </a:lnTo>
                <a:lnTo>
                  <a:pt x="14702121" y="6567384"/>
                </a:lnTo>
                <a:lnTo>
                  <a:pt x="14702121" y="6957253"/>
                </a:lnTo>
                <a:close/>
                <a:moveTo>
                  <a:pt x="14702121" y="6549007"/>
                </a:moveTo>
                <a:lnTo>
                  <a:pt x="14312252" y="6549007"/>
                </a:lnTo>
                <a:lnTo>
                  <a:pt x="14312252" y="6159138"/>
                </a:lnTo>
                <a:lnTo>
                  <a:pt x="14702121" y="6159138"/>
                </a:lnTo>
                <a:lnTo>
                  <a:pt x="14702121" y="6549007"/>
                </a:lnTo>
                <a:close/>
                <a:moveTo>
                  <a:pt x="14702121" y="6140760"/>
                </a:moveTo>
                <a:lnTo>
                  <a:pt x="14312252" y="6140760"/>
                </a:lnTo>
                <a:lnTo>
                  <a:pt x="14312252" y="5750892"/>
                </a:lnTo>
                <a:lnTo>
                  <a:pt x="14702121" y="5750892"/>
                </a:lnTo>
                <a:lnTo>
                  <a:pt x="14702121" y="6140760"/>
                </a:lnTo>
                <a:close/>
                <a:moveTo>
                  <a:pt x="14702121" y="5732514"/>
                </a:moveTo>
                <a:lnTo>
                  <a:pt x="14312252" y="5732514"/>
                </a:lnTo>
                <a:lnTo>
                  <a:pt x="14312252" y="5342645"/>
                </a:lnTo>
                <a:lnTo>
                  <a:pt x="14702121" y="5342645"/>
                </a:lnTo>
                <a:lnTo>
                  <a:pt x="14702121" y="5732514"/>
                </a:lnTo>
                <a:close/>
                <a:moveTo>
                  <a:pt x="14702121" y="5324268"/>
                </a:moveTo>
                <a:lnTo>
                  <a:pt x="14312252" y="5324268"/>
                </a:lnTo>
                <a:lnTo>
                  <a:pt x="14312252" y="4934399"/>
                </a:lnTo>
                <a:lnTo>
                  <a:pt x="14702121" y="4934399"/>
                </a:lnTo>
                <a:lnTo>
                  <a:pt x="14702121" y="5324268"/>
                </a:lnTo>
                <a:close/>
                <a:moveTo>
                  <a:pt x="14702121" y="4916021"/>
                </a:moveTo>
                <a:lnTo>
                  <a:pt x="14312252" y="4916021"/>
                </a:lnTo>
                <a:lnTo>
                  <a:pt x="14312252" y="4526153"/>
                </a:lnTo>
                <a:lnTo>
                  <a:pt x="14702121" y="4526153"/>
                </a:lnTo>
                <a:lnTo>
                  <a:pt x="14702121" y="4916021"/>
                </a:lnTo>
                <a:close/>
                <a:moveTo>
                  <a:pt x="14702121" y="4507775"/>
                </a:moveTo>
                <a:lnTo>
                  <a:pt x="14312252" y="4507775"/>
                </a:lnTo>
                <a:lnTo>
                  <a:pt x="14312252" y="4117906"/>
                </a:lnTo>
                <a:lnTo>
                  <a:pt x="14702121" y="4117906"/>
                </a:lnTo>
                <a:lnTo>
                  <a:pt x="14702121" y="4507775"/>
                </a:lnTo>
                <a:close/>
                <a:moveTo>
                  <a:pt x="14702121" y="4099528"/>
                </a:moveTo>
                <a:lnTo>
                  <a:pt x="14312252" y="4099528"/>
                </a:lnTo>
                <a:lnTo>
                  <a:pt x="14312252" y="3709660"/>
                </a:lnTo>
                <a:lnTo>
                  <a:pt x="14702121" y="3709660"/>
                </a:lnTo>
                <a:lnTo>
                  <a:pt x="14702121" y="4099528"/>
                </a:lnTo>
                <a:close/>
                <a:moveTo>
                  <a:pt x="14702121" y="3692595"/>
                </a:moveTo>
                <a:lnTo>
                  <a:pt x="14312252" y="3692595"/>
                </a:lnTo>
                <a:lnTo>
                  <a:pt x="14312252" y="3302726"/>
                </a:lnTo>
                <a:lnTo>
                  <a:pt x="14702121" y="3302726"/>
                </a:lnTo>
                <a:lnTo>
                  <a:pt x="14702121" y="3692595"/>
                </a:lnTo>
                <a:close/>
                <a:moveTo>
                  <a:pt x="14702121" y="3284349"/>
                </a:moveTo>
                <a:lnTo>
                  <a:pt x="14312252" y="3284349"/>
                </a:lnTo>
                <a:lnTo>
                  <a:pt x="14312252" y="2894480"/>
                </a:lnTo>
                <a:lnTo>
                  <a:pt x="14702121" y="2894480"/>
                </a:lnTo>
                <a:lnTo>
                  <a:pt x="14702121" y="3284349"/>
                </a:lnTo>
                <a:close/>
                <a:moveTo>
                  <a:pt x="14702121" y="2876102"/>
                </a:moveTo>
                <a:lnTo>
                  <a:pt x="14312252" y="2876102"/>
                </a:lnTo>
                <a:lnTo>
                  <a:pt x="14312252" y="2486233"/>
                </a:lnTo>
                <a:lnTo>
                  <a:pt x="14702121" y="2486233"/>
                </a:lnTo>
                <a:lnTo>
                  <a:pt x="14702121" y="2876102"/>
                </a:lnTo>
                <a:close/>
                <a:moveTo>
                  <a:pt x="14702121" y="2467856"/>
                </a:moveTo>
                <a:lnTo>
                  <a:pt x="14312252" y="2467856"/>
                </a:lnTo>
                <a:lnTo>
                  <a:pt x="14312252" y="2077987"/>
                </a:lnTo>
                <a:lnTo>
                  <a:pt x="14702121" y="2077987"/>
                </a:lnTo>
                <a:lnTo>
                  <a:pt x="14702121" y="2467856"/>
                </a:lnTo>
                <a:close/>
                <a:moveTo>
                  <a:pt x="14702121" y="2059609"/>
                </a:moveTo>
                <a:lnTo>
                  <a:pt x="14312252" y="2059609"/>
                </a:lnTo>
                <a:lnTo>
                  <a:pt x="14312252" y="1669741"/>
                </a:lnTo>
                <a:lnTo>
                  <a:pt x="14702121" y="1669741"/>
                </a:lnTo>
                <a:lnTo>
                  <a:pt x="14702121" y="2059609"/>
                </a:lnTo>
                <a:close/>
                <a:moveTo>
                  <a:pt x="14702121" y="1651363"/>
                </a:moveTo>
                <a:lnTo>
                  <a:pt x="14312252" y="1651363"/>
                </a:lnTo>
                <a:lnTo>
                  <a:pt x="14312252" y="1261494"/>
                </a:lnTo>
                <a:lnTo>
                  <a:pt x="14702121" y="1261494"/>
                </a:lnTo>
                <a:lnTo>
                  <a:pt x="14702121" y="1651363"/>
                </a:lnTo>
                <a:close/>
                <a:moveTo>
                  <a:pt x="14702121" y="1243117"/>
                </a:moveTo>
                <a:lnTo>
                  <a:pt x="14312252" y="1243117"/>
                </a:lnTo>
                <a:lnTo>
                  <a:pt x="14312252" y="854561"/>
                </a:lnTo>
                <a:lnTo>
                  <a:pt x="14702121" y="854561"/>
                </a:lnTo>
                <a:lnTo>
                  <a:pt x="14702121" y="1243117"/>
                </a:lnTo>
                <a:close/>
              </a:path>
            </a:pathLst>
          </a:custGeom>
          <a:solidFill>
            <a:srgbClr val="DE902F">
              <a:alpha val="25000"/>
            </a:srgbClr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6ABBCAD2-2E14-46C6-B31B-6D5335AD49D1}"/>
              </a:ext>
            </a:extLst>
          </p:cNvPr>
          <p:cNvSpPr/>
          <p:nvPr/>
        </p:nvSpPr>
        <p:spPr>
          <a:xfrm rot="16200000">
            <a:off x="670231" y="804608"/>
            <a:ext cx="5517538" cy="3908323"/>
          </a:xfrm>
          <a:custGeom>
            <a:avLst/>
            <a:gdLst>
              <a:gd name="connsiteX0" fmla="*/ 0 w 4723056"/>
              <a:gd name="connsiteY0" fmla="*/ 0 h 2880040"/>
              <a:gd name="connsiteX1" fmla="*/ 4723058 w 4723056"/>
              <a:gd name="connsiteY1" fmla="*/ 0 h 2880040"/>
              <a:gd name="connsiteX2" fmla="*/ 4723058 w 4723056"/>
              <a:gd name="connsiteY2" fmla="*/ 2880040 h 2880040"/>
              <a:gd name="connsiteX3" fmla="*/ 1 w 4723056"/>
              <a:gd name="connsiteY3" fmla="*/ 2880040 h 288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3056" h="2880040">
                <a:moveTo>
                  <a:pt x="0" y="0"/>
                </a:moveTo>
                <a:lnTo>
                  <a:pt x="4723058" y="0"/>
                </a:lnTo>
                <a:lnTo>
                  <a:pt x="4723058" y="2880040"/>
                </a:lnTo>
                <a:lnTo>
                  <a:pt x="1" y="2880040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1823BDE-051C-41E0-B027-124E49451BE1}"/>
              </a:ext>
            </a:extLst>
          </p:cNvPr>
          <p:cNvSpPr/>
          <p:nvPr/>
        </p:nvSpPr>
        <p:spPr>
          <a:xfrm rot="16200000">
            <a:off x="280790" y="4027643"/>
            <a:ext cx="509323" cy="1559474"/>
          </a:xfrm>
          <a:custGeom>
            <a:avLst/>
            <a:gdLst>
              <a:gd name="connsiteX0" fmla="*/ 509324 w 509323"/>
              <a:gd name="connsiteY0" fmla="*/ 530326 h 1559474"/>
              <a:gd name="connsiteX1" fmla="*/ 477819 w 509323"/>
              <a:gd name="connsiteY1" fmla="*/ 498822 h 1559474"/>
              <a:gd name="connsiteX2" fmla="*/ 446314 w 509323"/>
              <a:gd name="connsiteY2" fmla="*/ 530326 h 1559474"/>
              <a:gd name="connsiteX3" fmla="*/ 477819 w 509323"/>
              <a:gd name="connsiteY3" fmla="*/ 561831 h 1559474"/>
              <a:gd name="connsiteX4" fmla="*/ 509324 w 509323"/>
              <a:gd name="connsiteY4" fmla="*/ 530326 h 1559474"/>
              <a:gd name="connsiteX5" fmla="*/ 63009 w 509323"/>
              <a:gd name="connsiteY5" fmla="*/ 530326 h 1559474"/>
              <a:gd name="connsiteX6" fmla="*/ 31504 w 509323"/>
              <a:gd name="connsiteY6" fmla="*/ 498822 h 1559474"/>
              <a:gd name="connsiteX7" fmla="*/ 0 w 509323"/>
              <a:gd name="connsiteY7" fmla="*/ 530326 h 1559474"/>
              <a:gd name="connsiteX8" fmla="*/ 31504 w 509323"/>
              <a:gd name="connsiteY8" fmla="*/ 561831 h 1559474"/>
              <a:gd name="connsiteX9" fmla="*/ 63009 w 509323"/>
              <a:gd name="connsiteY9" fmla="*/ 530326 h 1559474"/>
              <a:gd name="connsiteX10" fmla="*/ 509324 w 509323"/>
              <a:gd name="connsiteY10" fmla="*/ 280915 h 1559474"/>
              <a:gd name="connsiteX11" fmla="*/ 477819 w 509323"/>
              <a:gd name="connsiteY11" fmla="*/ 249411 h 1559474"/>
              <a:gd name="connsiteX12" fmla="*/ 446314 w 509323"/>
              <a:gd name="connsiteY12" fmla="*/ 280915 h 1559474"/>
              <a:gd name="connsiteX13" fmla="*/ 477819 w 509323"/>
              <a:gd name="connsiteY13" fmla="*/ 312420 h 1559474"/>
              <a:gd name="connsiteX14" fmla="*/ 509324 w 509323"/>
              <a:gd name="connsiteY14" fmla="*/ 280915 h 1559474"/>
              <a:gd name="connsiteX15" fmla="*/ 286166 w 509323"/>
              <a:gd name="connsiteY15" fmla="*/ 280915 h 1559474"/>
              <a:gd name="connsiteX16" fmla="*/ 254662 w 509323"/>
              <a:gd name="connsiteY16" fmla="*/ 249411 h 1559474"/>
              <a:gd name="connsiteX17" fmla="*/ 223157 w 509323"/>
              <a:gd name="connsiteY17" fmla="*/ 280915 h 1559474"/>
              <a:gd name="connsiteX18" fmla="*/ 254662 w 509323"/>
              <a:gd name="connsiteY18" fmla="*/ 312420 h 1559474"/>
              <a:gd name="connsiteX19" fmla="*/ 286166 w 509323"/>
              <a:gd name="connsiteY19" fmla="*/ 280915 h 1559474"/>
              <a:gd name="connsiteX20" fmla="*/ 286166 w 509323"/>
              <a:gd name="connsiteY20" fmla="*/ 530326 h 1559474"/>
              <a:gd name="connsiteX21" fmla="*/ 254662 w 509323"/>
              <a:gd name="connsiteY21" fmla="*/ 498822 h 1559474"/>
              <a:gd name="connsiteX22" fmla="*/ 223157 w 509323"/>
              <a:gd name="connsiteY22" fmla="*/ 530326 h 1559474"/>
              <a:gd name="connsiteX23" fmla="*/ 254662 w 509323"/>
              <a:gd name="connsiteY23" fmla="*/ 561831 h 1559474"/>
              <a:gd name="connsiteX24" fmla="*/ 286166 w 509323"/>
              <a:gd name="connsiteY24" fmla="*/ 530326 h 1559474"/>
              <a:gd name="connsiteX25" fmla="*/ 63009 w 509323"/>
              <a:gd name="connsiteY25" fmla="*/ 280915 h 1559474"/>
              <a:gd name="connsiteX26" fmla="*/ 31504 w 509323"/>
              <a:gd name="connsiteY26" fmla="*/ 249411 h 1559474"/>
              <a:gd name="connsiteX27" fmla="*/ 0 w 509323"/>
              <a:gd name="connsiteY27" fmla="*/ 280915 h 1559474"/>
              <a:gd name="connsiteX28" fmla="*/ 31504 w 509323"/>
              <a:gd name="connsiteY28" fmla="*/ 312420 h 1559474"/>
              <a:gd name="connsiteX29" fmla="*/ 63009 w 509323"/>
              <a:gd name="connsiteY29" fmla="*/ 280915 h 1559474"/>
              <a:gd name="connsiteX30" fmla="*/ 446314 w 509323"/>
              <a:gd name="connsiteY30" fmla="*/ 1527970 h 1559474"/>
              <a:gd name="connsiteX31" fmla="*/ 477819 w 509323"/>
              <a:gd name="connsiteY31" fmla="*/ 1559475 h 1559474"/>
              <a:gd name="connsiteX32" fmla="*/ 509324 w 509323"/>
              <a:gd name="connsiteY32" fmla="*/ 1527970 h 1559474"/>
              <a:gd name="connsiteX33" fmla="*/ 477819 w 509323"/>
              <a:gd name="connsiteY33" fmla="*/ 1496466 h 1559474"/>
              <a:gd name="connsiteX34" fmla="*/ 446314 w 509323"/>
              <a:gd name="connsiteY34" fmla="*/ 1527970 h 1559474"/>
              <a:gd name="connsiteX35" fmla="*/ 286166 w 509323"/>
              <a:gd name="connsiteY35" fmla="*/ 31505 h 1559474"/>
              <a:gd name="connsiteX36" fmla="*/ 254662 w 509323"/>
              <a:gd name="connsiteY36" fmla="*/ 0 h 1559474"/>
              <a:gd name="connsiteX37" fmla="*/ 223157 w 509323"/>
              <a:gd name="connsiteY37" fmla="*/ 31505 h 1559474"/>
              <a:gd name="connsiteX38" fmla="*/ 254662 w 509323"/>
              <a:gd name="connsiteY38" fmla="*/ 63009 h 1559474"/>
              <a:gd name="connsiteX39" fmla="*/ 286166 w 509323"/>
              <a:gd name="connsiteY39" fmla="*/ 31505 h 1559474"/>
              <a:gd name="connsiteX40" fmla="*/ 63009 w 509323"/>
              <a:gd name="connsiteY40" fmla="*/ 779737 h 1559474"/>
              <a:gd name="connsiteX41" fmla="*/ 31504 w 509323"/>
              <a:gd name="connsiteY41" fmla="*/ 748233 h 1559474"/>
              <a:gd name="connsiteX42" fmla="*/ 0 w 509323"/>
              <a:gd name="connsiteY42" fmla="*/ 779737 h 1559474"/>
              <a:gd name="connsiteX43" fmla="*/ 31504 w 509323"/>
              <a:gd name="connsiteY43" fmla="*/ 811242 h 1559474"/>
              <a:gd name="connsiteX44" fmla="*/ 63009 w 509323"/>
              <a:gd name="connsiteY44" fmla="*/ 779737 h 1559474"/>
              <a:gd name="connsiteX45" fmla="*/ 509324 w 509323"/>
              <a:gd name="connsiteY45" fmla="*/ 31505 h 1559474"/>
              <a:gd name="connsiteX46" fmla="*/ 477819 w 509323"/>
              <a:gd name="connsiteY46" fmla="*/ 0 h 1559474"/>
              <a:gd name="connsiteX47" fmla="*/ 446314 w 509323"/>
              <a:gd name="connsiteY47" fmla="*/ 31505 h 1559474"/>
              <a:gd name="connsiteX48" fmla="*/ 477819 w 509323"/>
              <a:gd name="connsiteY48" fmla="*/ 63009 h 1559474"/>
              <a:gd name="connsiteX49" fmla="*/ 509324 w 509323"/>
              <a:gd name="connsiteY49" fmla="*/ 31505 h 1559474"/>
              <a:gd name="connsiteX50" fmla="*/ 63009 w 509323"/>
              <a:gd name="connsiteY50" fmla="*/ 31505 h 1559474"/>
              <a:gd name="connsiteX51" fmla="*/ 31504 w 509323"/>
              <a:gd name="connsiteY51" fmla="*/ 0 h 1559474"/>
              <a:gd name="connsiteX52" fmla="*/ 0 w 509323"/>
              <a:gd name="connsiteY52" fmla="*/ 31505 h 1559474"/>
              <a:gd name="connsiteX53" fmla="*/ 31504 w 509323"/>
              <a:gd name="connsiteY53" fmla="*/ 63009 h 1559474"/>
              <a:gd name="connsiteX54" fmla="*/ 63009 w 509323"/>
              <a:gd name="connsiteY54" fmla="*/ 31505 h 1559474"/>
              <a:gd name="connsiteX55" fmla="*/ 286166 w 509323"/>
              <a:gd name="connsiteY55" fmla="*/ 1278559 h 1559474"/>
              <a:gd name="connsiteX56" fmla="*/ 254662 w 509323"/>
              <a:gd name="connsiteY56" fmla="*/ 1247055 h 1559474"/>
              <a:gd name="connsiteX57" fmla="*/ 223157 w 509323"/>
              <a:gd name="connsiteY57" fmla="*/ 1278559 h 1559474"/>
              <a:gd name="connsiteX58" fmla="*/ 254662 w 509323"/>
              <a:gd name="connsiteY58" fmla="*/ 1310064 h 1559474"/>
              <a:gd name="connsiteX59" fmla="*/ 286166 w 509323"/>
              <a:gd name="connsiteY59" fmla="*/ 1278559 h 1559474"/>
              <a:gd name="connsiteX60" fmla="*/ 63009 w 509323"/>
              <a:gd name="connsiteY60" fmla="*/ 1278559 h 1559474"/>
              <a:gd name="connsiteX61" fmla="*/ 31504 w 509323"/>
              <a:gd name="connsiteY61" fmla="*/ 1247055 h 1559474"/>
              <a:gd name="connsiteX62" fmla="*/ 0 w 509323"/>
              <a:gd name="connsiteY62" fmla="*/ 1278559 h 1559474"/>
              <a:gd name="connsiteX63" fmla="*/ 31504 w 509323"/>
              <a:gd name="connsiteY63" fmla="*/ 1310064 h 1559474"/>
              <a:gd name="connsiteX64" fmla="*/ 63009 w 509323"/>
              <a:gd name="connsiteY64" fmla="*/ 1278559 h 1559474"/>
              <a:gd name="connsiteX65" fmla="*/ 286166 w 509323"/>
              <a:gd name="connsiteY65" fmla="*/ 779737 h 1559474"/>
              <a:gd name="connsiteX66" fmla="*/ 254662 w 509323"/>
              <a:gd name="connsiteY66" fmla="*/ 748233 h 1559474"/>
              <a:gd name="connsiteX67" fmla="*/ 223157 w 509323"/>
              <a:gd name="connsiteY67" fmla="*/ 779737 h 1559474"/>
              <a:gd name="connsiteX68" fmla="*/ 254662 w 509323"/>
              <a:gd name="connsiteY68" fmla="*/ 811242 h 1559474"/>
              <a:gd name="connsiteX69" fmla="*/ 286166 w 509323"/>
              <a:gd name="connsiteY69" fmla="*/ 779737 h 1559474"/>
              <a:gd name="connsiteX70" fmla="*/ 63009 w 509323"/>
              <a:gd name="connsiteY70" fmla="*/ 1527970 h 1559474"/>
              <a:gd name="connsiteX71" fmla="*/ 31504 w 509323"/>
              <a:gd name="connsiteY71" fmla="*/ 1496466 h 1559474"/>
              <a:gd name="connsiteX72" fmla="*/ 0 w 509323"/>
              <a:gd name="connsiteY72" fmla="*/ 1527970 h 1559474"/>
              <a:gd name="connsiteX73" fmla="*/ 31504 w 509323"/>
              <a:gd name="connsiteY73" fmla="*/ 1559475 h 1559474"/>
              <a:gd name="connsiteX74" fmla="*/ 63009 w 509323"/>
              <a:gd name="connsiteY74" fmla="*/ 1527970 h 1559474"/>
              <a:gd name="connsiteX75" fmla="*/ 286166 w 509323"/>
              <a:gd name="connsiteY75" fmla="*/ 1527970 h 1559474"/>
              <a:gd name="connsiteX76" fmla="*/ 254662 w 509323"/>
              <a:gd name="connsiteY76" fmla="*/ 1496466 h 1559474"/>
              <a:gd name="connsiteX77" fmla="*/ 223157 w 509323"/>
              <a:gd name="connsiteY77" fmla="*/ 1527970 h 1559474"/>
              <a:gd name="connsiteX78" fmla="*/ 254662 w 509323"/>
              <a:gd name="connsiteY78" fmla="*/ 1559475 h 1559474"/>
              <a:gd name="connsiteX79" fmla="*/ 286166 w 509323"/>
              <a:gd name="connsiteY79" fmla="*/ 1527970 h 1559474"/>
              <a:gd name="connsiteX80" fmla="*/ 509324 w 509323"/>
              <a:gd name="connsiteY80" fmla="*/ 1278559 h 1559474"/>
              <a:gd name="connsiteX81" fmla="*/ 477819 w 509323"/>
              <a:gd name="connsiteY81" fmla="*/ 1247055 h 1559474"/>
              <a:gd name="connsiteX82" fmla="*/ 446314 w 509323"/>
              <a:gd name="connsiteY82" fmla="*/ 1278559 h 1559474"/>
              <a:gd name="connsiteX83" fmla="*/ 477819 w 509323"/>
              <a:gd name="connsiteY83" fmla="*/ 1310064 h 1559474"/>
              <a:gd name="connsiteX84" fmla="*/ 509324 w 509323"/>
              <a:gd name="connsiteY84" fmla="*/ 1278559 h 1559474"/>
              <a:gd name="connsiteX85" fmla="*/ 509324 w 509323"/>
              <a:gd name="connsiteY85" fmla="*/ 779737 h 1559474"/>
              <a:gd name="connsiteX86" fmla="*/ 477819 w 509323"/>
              <a:gd name="connsiteY86" fmla="*/ 748233 h 1559474"/>
              <a:gd name="connsiteX87" fmla="*/ 446314 w 509323"/>
              <a:gd name="connsiteY87" fmla="*/ 779737 h 1559474"/>
              <a:gd name="connsiteX88" fmla="*/ 477819 w 509323"/>
              <a:gd name="connsiteY88" fmla="*/ 811242 h 1559474"/>
              <a:gd name="connsiteX89" fmla="*/ 509324 w 509323"/>
              <a:gd name="connsiteY89" fmla="*/ 779737 h 1559474"/>
              <a:gd name="connsiteX90" fmla="*/ 509324 w 509323"/>
              <a:gd name="connsiteY90" fmla="*/ 1029148 h 1559474"/>
              <a:gd name="connsiteX91" fmla="*/ 477819 w 509323"/>
              <a:gd name="connsiteY91" fmla="*/ 997644 h 1559474"/>
              <a:gd name="connsiteX92" fmla="*/ 446314 w 509323"/>
              <a:gd name="connsiteY92" fmla="*/ 1029148 h 1559474"/>
              <a:gd name="connsiteX93" fmla="*/ 477819 w 509323"/>
              <a:gd name="connsiteY93" fmla="*/ 1060653 h 1559474"/>
              <a:gd name="connsiteX94" fmla="*/ 509324 w 509323"/>
              <a:gd name="connsiteY94" fmla="*/ 1029148 h 1559474"/>
              <a:gd name="connsiteX95" fmla="*/ 63009 w 509323"/>
              <a:gd name="connsiteY95" fmla="*/ 1029148 h 1559474"/>
              <a:gd name="connsiteX96" fmla="*/ 31504 w 509323"/>
              <a:gd name="connsiteY96" fmla="*/ 997644 h 1559474"/>
              <a:gd name="connsiteX97" fmla="*/ 0 w 509323"/>
              <a:gd name="connsiteY97" fmla="*/ 1029148 h 1559474"/>
              <a:gd name="connsiteX98" fmla="*/ 31504 w 509323"/>
              <a:gd name="connsiteY98" fmla="*/ 1060653 h 1559474"/>
              <a:gd name="connsiteX99" fmla="*/ 63009 w 509323"/>
              <a:gd name="connsiteY99" fmla="*/ 1029148 h 1559474"/>
              <a:gd name="connsiteX100" fmla="*/ 286166 w 509323"/>
              <a:gd name="connsiteY100" fmla="*/ 1029148 h 1559474"/>
              <a:gd name="connsiteX101" fmla="*/ 254662 w 509323"/>
              <a:gd name="connsiteY101" fmla="*/ 997644 h 1559474"/>
              <a:gd name="connsiteX102" fmla="*/ 223157 w 509323"/>
              <a:gd name="connsiteY102" fmla="*/ 1029148 h 1559474"/>
              <a:gd name="connsiteX103" fmla="*/ 254662 w 509323"/>
              <a:gd name="connsiteY103" fmla="*/ 1060653 h 1559474"/>
              <a:gd name="connsiteX104" fmla="*/ 286166 w 509323"/>
              <a:gd name="connsiteY104" fmla="*/ 1029148 h 155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09323" h="1559474">
                <a:moveTo>
                  <a:pt x="509324" y="530326"/>
                </a:moveTo>
                <a:cubicBezTo>
                  <a:pt x="509324" y="513262"/>
                  <a:pt x="494884" y="498822"/>
                  <a:pt x="477819" y="498822"/>
                </a:cubicBezTo>
                <a:cubicBezTo>
                  <a:pt x="460754" y="498822"/>
                  <a:pt x="446314" y="513262"/>
                  <a:pt x="446314" y="530326"/>
                </a:cubicBezTo>
                <a:cubicBezTo>
                  <a:pt x="446314" y="547391"/>
                  <a:pt x="460754" y="561831"/>
                  <a:pt x="477819" y="561831"/>
                </a:cubicBezTo>
                <a:cubicBezTo>
                  <a:pt x="494884" y="561831"/>
                  <a:pt x="509324" y="547391"/>
                  <a:pt x="509324" y="530326"/>
                </a:cubicBezTo>
                <a:close/>
                <a:moveTo>
                  <a:pt x="63009" y="530326"/>
                </a:moveTo>
                <a:cubicBezTo>
                  <a:pt x="63009" y="513262"/>
                  <a:pt x="48569" y="498822"/>
                  <a:pt x="31504" y="498822"/>
                </a:cubicBezTo>
                <a:cubicBezTo>
                  <a:pt x="14440" y="498822"/>
                  <a:pt x="0" y="513262"/>
                  <a:pt x="0" y="530326"/>
                </a:cubicBezTo>
                <a:cubicBezTo>
                  <a:pt x="0" y="547391"/>
                  <a:pt x="14440" y="561831"/>
                  <a:pt x="31504" y="561831"/>
                </a:cubicBezTo>
                <a:cubicBezTo>
                  <a:pt x="48569" y="561831"/>
                  <a:pt x="63009" y="547391"/>
                  <a:pt x="63009" y="530326"/>
                </a:cubicBezTo>
                <a:close/>
                <a:moveTo>
                  <a:pt x="509324" y="280915"/>
                </a:moveTo>
                <a:cubicBezTo>
                  <a:pt x="509324" y="263851"/>
                  <a:pt x="494884" y="249411"/>
                  <a:pt x="477819" y="249411"/>
                </a:cubicBezTo>
                <a:cubicBezTo>
                  <a:pt x="460754" y="249411"/>
                  <a:pt x="446314" y="263851"/>
                  <a:pt x="446314" y="280915"/>
                </a:cubicBezTo>
                <a:cubicBezTo>
                  <a:pt x="446314" y="297980"/>
                  <a:pt x="460754" y="312420"/>
                  <a:pt x="477819" y="312420"/>
                </a:cubicBezTo>
                <a:cubicBezTo>
                  <a:pt x="494884" y="312420"/>
                  <a:pt x="509324" y="297980"/>
                  <a:pt x="509324" y="280915"/>
                </a:cubicBezTo>
                <a:close/>
                <a:moveTo>
                  <a:pt x="286166" y="280915"/>
                </a:moveTo>
                <a:cubicBezTo>
                  <a:pt x="286166" y="263851"/>
                  <a:pt x="271727" y="249411"/>
                  <a:pt x="254662" y="249411"/>
                </a:cubicBezTo>
                <a:cubicBezTo>
                  <a:pt x="237597" y="249411"/>
                  <a:pt x="223157" y="263851"/>
                  <a:pt x="223157" y="280915"/>
                </a:cubicBezTo>
                <a:cubicBezTo>
                  <a:pt x="223157" y="297980"/>
                  <a:pt x="237597" y="312420"/>
                  <a:pt x="254662" y="312420"/>
                </a:cubicBezTo>
                <a:cubicBezTo>
                  <a:pt x="271727" y="312420"/>
                  <a:pt x="286166" y="297980"/>
                  <a:pt x="286166" y="280915"/>
                </a:cubicBezTo>
                <a:close/>
                <a:moveTo>
                  <a:pt x="286166" y="530326"/>
                </a:moveTo>
                <a:cubicBezTo>
                  <a:pt x="286166" y="513262"/>
                  <a:pt x="271727" y="498822"/>
                  <a:pt x="254662" y="498822"/>
                </a:cubicBezTo>
                <a:cubicBezTo>
                  <a:pt x="237597" y="498822"/>
                  <a:pt x="223157" y="513262"/>
                  <a:pt x="223157" y="530326"/>
                </a:cubicBezTo>
                <a:cubicBezTo>
                  <a:pt x="223157" y="547391"/>
                  <a:pt x="237597" y="561831"/>
                  <a:pt x="254662" y="561831"/>
                </a:cubicBezTo>
                <a:cubicBezTo>
                  <a:pt x="271727" y="561831"/>
                  <a:pt x="286166" y="547391"/>
                  <a:pt x="286166" y="530326"/>
                </a:cubicBezTo>
                <a:close/>
                <a:moveTo>
                  <a:pt x="63009" y="280915"/>
                </a:moveTo>
                <a:cubicBezTo>
                  <a:pt x="63009" y="263851"/>
                  <a:pt x="48569" y="249411"/>
                  <a:pt x="31504" y="249411"/>
                </a:cubicBezTo>
                <a:cubicBezTo>
                  <a:pt x="14440" y="249411"/>
                  <a:pt x="0" y="263851"/>
                  <a:pt x="0" y="280915"/>
                </a:cubicBezTo>
                <a:cubicBezTo>
                  <a:pt x="0" y="297980"/>
                  <a:pt x="14440" y="312420"/>
                  <a:pt x="31504" y="312420"/>
                </a:cubicBezTo>
                <a:cubicBezTo>
                  <a:pt x="48569" y="312420"/>
                  <a:pt x="63009" y="297980"/>
                  <a:pt x="63009" y="280915"/>
                </a:cubicBezTo>
                <a:close/>
                <a:moveTo>
                  <a:pt x="446314" y="1527970"/>
                </a:moveTo>
                <a:cubicBezTo>
                  <a:pt x="446314" y="1545035"/>
                  <a:pt x="460754" y="1559475"/>
                  <a:pt x="477819" y="1559475"/>
                </a:cubicBezTo>
                <a:cubicBezTo>
                  <a:pt x="494884" y="1559475"/>
                  <a:pt x="509324" y="1545035"/>
                  <a:pt x="509324" y="1527970"/>
                </a:cubicBezTo>
                <a:cubicBezTo>
                  <a:pt x="509324" y="1510905"/>
                  <a:pt x="494884" y="1496466"/>
                  <a:pt x="477819" y="1496466"/>
                </a:cubicBezTo>
                <a:cubicBezTo>
                  <a:pt x="460754" y="1496466"/>
                  <a:pt x="446314" y="1510905"/>
                  <a:pt x="446314" y="1527970"/>
                </a:cubicBezTo>
                <a:close/>
                <a:moveTo>
                  <a:pt x="286166" y="31505"/>
                </a:moveTo>
                <a:cubicBezTo>
                  <a:pt x="286166" y="14440"/>
                  <a:pt x="271727" y="0"/>
                  <a:pt x="254662" y="0"/>
                </a:cubicBezTo>
                <a:cubicBezTo>
                  <a:pt x="237597" y="0"/>
                  <a:pt x="223157" y="14440"/>
                  <a:pt x="223157" y="31505"/>
                </a:cubicBezTo>
                <a:cubicBezTo>
                  <a:pt x="223157" y="48570"/>
                  <a:pt x="237597" y="63009"/>
                  <a:pt x="254662" y="63009"/>
                </a:cubicBezTo>
                <a:cubicBezTo>
                  <a:pt x="271727" y="63009"/>
                  <a:pt x="286166" y="48570"/>
                  <a:pt x="286166" y="31505"/>
                </a:cubicBezTo>
                <a:close/>
                <a:moveTo>
                  <a:pt x="63009" y="779737"/>
                </a:moveTo>
                <a:cubicBezTo>
                  <a:pt x="63009" y="762673"/>
                  <a:pt x="48569" y="748233"/>
                  <a:pt x="31504" y="748233"/>
                </a:cubicBezTo>
                <a:cubicBezTo>
                  <a:pt x="14440" y="748233"/>
                  <a:pt x="0" y="762673"/>
                  <a:pt x="0" y="779737"/>
                </a:cubicBezTo>
                <a:cubicBezTo>
                  <a:pt x="0" y="796802"/>
                  <a:pt x="14440" y="811242"/>
                  <a:pt x="31504" y="811242"/>
                </a:cubicBezTo>
                <a:cubicBezTo>
                  <a:pt x="48569" y="811242"/>
                  <a:pt x="63009" y="796802"/>
                  <a:pt x="63009" y="779737"/>
                </a:cubicBezTo>
                <a:close/>
                <a:moveTo>
                  <a:pt x="509324" y="31505"/>
                </a:moveTo>
                <a:cubicBezTo>
                  <a:pt x="509324" y="14440"/>
                  <a:pt x="494884" y="0"/>
                  <a:pt x="477819" y="0"/>
                </a:cubicBezTo>
                <a:cubicBezTo>
                  <a:pt x="460754" y="0"/>
                  <a:pt x="446314" y="14440"/>
                  <a:pt x="446314" y="31505"/>
                </a:cubicBezTo>
                <a:cubicBezTo>
                  <a:pt x="446314" y="48570"/>
                  <a:pt x="460754" y="63009"/>
                  <a:pt x="477819" y="63009"/>
                </a:cubicBezTo>
                <a:cubicBezTo>
                  <a:pt x="494884" y="63009"/>
                  <a:pt x="509324" y="48570"/>
                  <a:pt x="509324" y="31505"/>
                </a:cubicBezTo>
                <a:close/>
                <a:moveTo>
                  <a:pt x="63009" y="31505"/>
                </a:moveTo>
                <a:cubicBezTo>
                  <a:pt x="63009" y="14440"/>
                  <a:pt x="48569" y="0"/>
                  <a:pt x="31504" y="0"/>
                </a:cubicBezTo>
                <a:cubicBezTo>
                  <a:pt x="14440" y="0"/>
                  <a:pt x="0" y="14440"/>
                  <a:pt x="0" y="31505"/>
                </a:cubicBezTo>
                <a:cubicBezTo>
                  <a:pt x="0" y="48570"/>
                  <a:pt x="14440" y="63009"/>
                  <a:pt x="31504" y="63009"/>
                </a:cubicBezTo>
                <a:cubicBezTo>
                  <a:pt x="48569" y="63009"/>
                  <a:pt x="63009" y="48570"/>
                  <a:pt x="63009" y="31505"/>
                </a:cubicBezTo>
                <a:close/>
                <a:moveTo>
                  <a:pt x="286166" y="1278559"/>
                </a:moveTo>
                <a:cubicBezTo>
                  <a:pt x="286166" y="1261494"/>
                  <a:pt x="271727" y="1247055"/>
                  <a:pt x="254662" y="1247055"/>
                </a:cubicBezTo>
                <a:cubicBezTo>
                  <a:pt x="237597" y="1247055"/>
                  <a:pt x="223157" y="1261494"/>
                  <a:pt x="223157" y="1278559"/>
                </a:cubicBezTo>
                <a:cubicBezTo>
                  <a:pt x="223157" y="1295624"/>
                  <a:pt x="237597" y="1310064"/>
                  <a:pt x="254662" y="1310064"/>
                </a:cubicBezTo>
                <a:cubicBezTo>
                  <a:pt x="271727" y="1310064"/>
                  <a:pt x="286166" y="1295624"/>
                  <a:pt x="286166" y="1278559"/>
                </a:cubicBezTo>
                <a:close/>
                <a:moveTo>
                  <a:pt x="63009" y="1278559"/>
                </a:moveTo>
                <a:cubicBezTo>
                  <a:pt x="63009" y="1261494"/>
                  <a:pt x="48569" y="1247055"/>
                  <a:pt x="31504" y="1247055"/>
                </a:cubicBezTo>
                <a:cubicBezTo>
                  <a:pt x="14440" y="1247055"/>
                  <a:pt x="0" y="1261494"/>
                  <a:pt x="0" y="1278559"/>
                </a:cubicBezTo>
                <a:cubicBezTo>
                  <a:pt x="0" y="1295624"/>
                  <a:pt x="14440" y="1310064"/>
                  <a:pt x="31504" y="1310064"/>
                </a:cubicBezTo>
                <a:cubicBezTo>
                  <a:pt x="48569" y="1310064"/>
                  <a:pt x="63009" y="1295624"/>
                  <a:pt x="63009" y="1278559"/>
                </a:cubicBezTo>
                <a:close/>
                <a:moveTo>
                  <a:pt x="286166" y="779737"/>
                </a:moveTo>
                <a:cubicBezTo>
                  <a:pt x="286166" y="762673"/>
                  <a:pt x="271727" y="748233"/>
                  <a:pt x="254662" y="748233"/>
                </a:cubicBezTo>
                <a:cubicBezTo>
                  <a:pt x="237597" y="748233"/>
                  <a:pt x="223157" y="762673"/>
                  <a:pt x="223157" y="779737"/>
                </a:cubicBezTo>
                <a:cubicBezTo>
                  <a:pt x="223157" y="796802"/>
                  <a:pt x="237597" y="811242"/>
                  <a:pt x="254662" y="811242"/>
                </a:cubicBezTo>
                <a:cubicBezTo>
                  <a:pt x="271727" y="811242"/>
                  <a:pt x="286166" y="796802"/>
                  <a:pt x="286166" y="779737"/>
                </a:cubicBezTo>
                <a:close/>
                <a:moveTo>
                  <a:pt x="63009" y="1527970"/>
                </a:moveTo>
                <a:cubicBezTo>
                  <a:pt x="63009" y="1510905"/>
                  <a:pt x="48569" y="1496466"/>
                  <a:pt x="31504" y="1496466"/>
                </a:cubicBezTo>
                <a:cubicBezTo>
                  <a:pt x="14440" y="1496466"/>
                  <a:pt x="0" y="1510905"/>
                  <a:pt x="0" y="1527970"/>
                </a:cubicBezTo>
                <a:cubicBezTo>
                  <a:pt x="0" y="1545035"/>
                  <a:pt x="14440" y="1559475"/>
                  <a:pt x="31504" y="1559475"/>
                </a:cubicBezTo>
                <a:cubicBezTo>
                  <a:pt x="48569" y="1559475"/>
                  <a:pt x="63009" y="1546348"/>
                  <a:pt x="63009" y="1527970"/>
                </a:cubicBezTo>
                <a:close/>
                <a:moveTo>
                  <a:pt x="286166" y="1527970"/>
                </a:moveTo>
                <a:cubicBezTo>
                  <a:pt x="286166" y="1510905"/>
                  <a:pt x="271727" y="1496466"/>
                  <a:pt x="254662" y="1496466"/>
                </a:cubicBezTo>
                <a:cubicBezTo>
                  <a:pt x="237597" y="1496466"/>
                  <a:pt x="223157" y="1510905"/>
                  <a:pt x="223157" y="1527970"/>
                </a:cubicBezTo>
                <a:cubicBezTo>
                  <a:pt x="223157" y="1545035"/>
                  <a:pt x="237597" y="1559475"/>
                  <a:pt x="254662" y="1559475"/>
                </a:cubicBezTo>
                <a:cubicBezTo>
                  <a:pt x="271727" y="1559475"/>
                  <a:pt x="286166" y="1546348"/>
                  <a:pt x="286166" y="1527970"/>
                </a:cubicBezTo>
                <a:close/>
                <a:moveTo>
                  <a:pt x="509324" y="1278559"/>
                </a:moveTo>
                <a:cubicBezTo>
                  <a:pt x="509324" y="1261494"/>
                  <a:pt x="494884" y="1247055"/>
                  <a:pt x="477819" y="1247055"/>
                </a:cubicBezTo>
                <a:cubicBezTo>
                  <a:pt x="460754" y="1247055"/>
                  <a:pt x="446314" y="1261494"/>
                  <a:pt x="446314" y="1278559"/>
                </a:cubicBezTo>
                <a:cubicBezTo>
                  <a:pt x="446314" y="1295624"/>
                  <a:pt x="460754" y="1310064"/>
                  <a:pt x="477819" y="1310064"/>
                </a:cubicBezTo>
                <a:cubicBezTo>
                  <a:pt x="494884" y="1310064"/>
                  <a:pt x="509324" y="1295624"/>
                  <a:pt x="509324" y="1278559"/>
                </a:cubicBezTo>
                <a:close/>
                <a:moveTo>
                  <a:pt x="509324" y="779737"/>
                </a:moveTo>
                <a:cubicBezTo>
                  <a:pt x="509324" y="762673"/>
                  <a:pt x="494884" y="748233"/>
                  <a:pt x="477819" y="748233"/>
                </a:cubicBezTo>
                <a:cubicBezTo>
                  <a:pt x="460754" y="748233"/>
                  <a:pt x="446314" y="762673"/>
                  <a:pt x="446314" y="779737"/>
                </a:cubicBezTo>
                <a:cubicBezTo>
                  <a:pt x="446314" y="796802"/>
                  <a:pt x="460754" y="811242"/>
                  <a:pt x="477819" y="811242"/>
                </a:cubicBezTo>
                <a:cubicBezTo>
                  <a:pt x="494884" y="811242"/>
                  <a:pt x="509324" y="796802"/>
                  <a:pt x="509324" y="779737"/>
                </a:cubicBezTo>
                <a:close/>
                <a:moveTo>
                  <a:pt x="509324" y="1029148"/>
                </a:moveTo>
                <a:cubicBezTo>
                  <a:pt x="509324" y="1012083"/>
                  <a:pt x="494884" y="997644"/>
                  <a:pt x="477819" y="997644"/>
                </a:cubicBezTo>
                <a:cubicBezTo>
                  <a:pt x="460754" y="997644"/>
                  <a:pt x="446314" y="1012083"/>
                  <a:pt x="446314" y="1029148"/>
                </a:cubicBezTo>
                <a:cubicBezTo>
                  <a:pt x="446314" y="1046213"/>
                  <a:pt x="460754" y="1060653"/>
                  <a:pt x="477819" y="1060653"/>
                </a:cubicBezTo>
                <a:cubicBezTo>
                  <a:pt x="494884" y="1060653"/>
                  <a:pt x="509324" y="1046213"/>
                  <a:pt x="509324" y="1029148"/>
                </a:cubicBezTo>
                <a:close/>
                <a:moveTo>
                  <a:pt x="63009" y="1029148"/>
                </a:moveTo>
                <a:cubicBezTo>
                  <a:pt x="63009" y="1012083"/>
                  <a:pt x="48569" y="997644"/>
                  <a:pt x="31504" y="997644"/>
                </a:cubicBezTo>
                <a:cubicBezTo>
                  <a:pt x="14440" y="997644"/>
                  <a:pt x="0" y="1012083"/>
                  <a:pt x="0" y="1029148"/>
                </a:cubicBezTo>
                <a:cubicBezTo>
                  <a:pt x="0" y="1046213"/>
                  <a:pt x="14440" y="1060653"/>
                  <a:pt x="31504" y="1060653"/>
                </a:cubicBezTo>
                <a:cubicBezTo>
                  <a:pt x="48569" y="1060653"/>
                  <a:pt x="63009" y="1046213"/>
                  <a:pt x="63009" y="1029148"/>
                </a:cubicBezTo>
                <a:close/>
                <a:moveTo>
                  <a:pt x="286166" y="1029148"/>
                </a:moveTo>
                <a:cubicBezTo>
                  <a:pt x="286166" y="1012083"/>
                  <a:pt x="271727" y="997644"/>
                  <a:pt x="254662" y="997644"/>
                </a:cubicBezTo>
                <a:cubicBezTo>
                  <a:pt x="237597" y="997644"/>
                  <a:pt x="223157" y="1012083"/>
                  <a:pt x="223157" y="1029148"/>
                </a:cubicBezTo>
                <a:cubicBezTo>
                  <a:pt x="223157" y="1046213"/>
                  <a:pt x="237597" y="1060653"/>
                  <a:pt x="254662" y="1060653"/>
                </a:cubicBezTo>
                <a:cubicBezTo>
                  <a:pt x="271727" y="1060653"/>
                  <a:pt x="286166" y="1046213"/>
                  <a:pt x="286166" y="1029148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3C9A817C-8FFC-4B72-8999-64A843F8405A}"/>
              </a:ext>
            </a:extLst>
          </p:cNvPr>
          <p:cNvSpPr/>
          <p:nvPr/>
        </p:nvSpPr>
        <p:spPr>
          <a:xfrm rot="16200000">
            <a:off x="226920" y="326060"/>
            <a:ext cx="1324609" cy="232783"/>
          </a:xfrm>
          <a:custGeom>
            <a:avLst/>
            <a:gdLst>
              <a:gd name="connsiteX0" fmla="*/ 1292124 w 1324609"/>
              <a:gd name="connsiteY0" fmla="*/ 232784 h 232783"/>
              <a:gd name="connsiteX1" fmla="*/ 1267183 w 1324609"/>
              <a:gd name="connsiteY1" fmla="*/ 220969 h 232783"/>
              <a:gd name="connsiteX2" fmla="*/ 1151666 w 1324609"/>
              <a:gd name="connsiteY2" fmla="*/ 81824 h 232783"/>
              <a:gd name="connsiteX3" fmla="*/ 1036149 w 1324609"/>
              <a:gd name="connsiteY3" fmla="*/ 220969 h 232783"/>
              <a:gd name="connsiteX4" fmla="*/ 1011208 w 1324609"/>
              <a:gd name="connsiteY4" fmla="*/ 232784 h 232783"/>
              <a:gd name="connsiteX5" fmla="*/ 1011208 w 1324609"/>
              <a:gd name="connsiteY5" fmla="*/ 232784 h 232783"/>
              <a:gd name="connsiteX6" fmla="*/ 986267 w 1324609"/>
              <a:gd name="connsiteY6" fmla="*/ 220969 h 232783"/>
              <a:gd name="connsiteX7" fmla="*/ 870751 w 1324609"/>
              <a:gd name="connsiteY7" fmla="*/ 81824 h 232783"/>
              <a:gd name="connsiteX8" fmla="*/ 755234 w 1324609"/>
              <a:gd name="connsiteY8" fmla="*/ 220969 h 232783"/>
              <a:gd name="connsiteX9" fmla="*/ 730293 w 1324609"/>
              <a:gd name="connsiteY9" fmla="*/ 232784 h 232783"/>
              <a:gd name="connsiteX10" fmla="*/ 730293 w 1324609"/>
              <a:gd name="connsiteY10" fmla="*/ 232784 h 232783"/>
              <a:gd name="connsiteX11" fmla="*/ 705352 w 1324609"/>
              <a:gd name="connsiteY11" fmla="*/ 220969 h 232783"/>
              <a:gd name="connsiteX12" fmla="*/ 589835 w 1324609"/>
              <a:gd name="connsiteY12" fmla="*/ 81824 h 232783"/>
              <a:gd name="connsiteX13" fmla="*/ 474318 w 1324609"/>
              <a:gd name="connsiteY13" fmla="*/ 220969 h 232783"/>
              <a:gd name="connsiteX14" fmla="*/ 425749 w 1324609"/>
              <a:gd name="connsiteY14" fmla="*/ 220969 h 232783"/>
              <a:gd name="connsiteX15" fmla="*/ 310232 w 1324609"/>
              <a:gd name="connsiteY15" fmla="*/ 81824 h 232783"/>
              <a:gd name="connsiteX16" fmla="*/ 194716 w 1324609"/>
              <a:gd name="connsiteY16" fmla="*/ 220969 h 232783"/>
              <a:gd name="connsiteX17" fmla="*/ 146146 w 1324609"/>
              <a:gd name="connsiteY17" fmla="*/ 220969 h 232783"/>
              <a:gd name="connsiteX18" fmla="*/ 7001 w 1324609"/>
              <a:gd name="connsiteY18" fmla="*/ 51632 h 232783"/>
              <a:gd name="connsiteX19" fmla="*/ 10939 w 1324609"/>
              <a:gd name="connsiteY19" fmla="*/ 7001 h 232783"/>
              <a:gd name="connsiteX20" fmla="*/ 55571 w 1324609"/>
              <a:gd name="connsiteY20" fmla="*/ 10939 h 232783"/>
              <a:gd name="connsiteX21" fmla="*/ 173713 w 1324609"/>
              <a:gd name="connsiteY21" fmla="*/ 151397 h 232783"/>
              <a:gd name="connsiteX22" fmla="*/ 289229 w 1324609"/>
              <a:gd name="connsiteY22" fmla="*/ 12252 h 232783"/>
              <a:gd name="connsiteX23" fmla="*/ 337799 w 1324609"/>
              <a:gd name="connsiteY23" fmla="*/ 12252 h 232783"/>
              <a:gd name="connsiteX24" fmla="*/ 453315 w 1324609"/>
              <a:gd name="connsiteY24" fmla="*/ 151397 h 232783"/>
              <a:gd name="connsiteX25" fmla="*/ 568832 w 1324609"/>
              <a:gd name="connsiteY25" fmla="*/ 12252 h 232783"/>
              <a:gd name="connsiteX26" fmla="*/ 617402 w 1324609"/>
              <a:gd name="connsiteY26" fmla="*/ 12252 h 232783"/>
              <a:gd name="connsiteX27" fmla="*/ 732918 w 1324609"/>
              <a:gd name="connsiteY27" fmla="*/ 151397 h 232783"/>
              <a:gd name="connsiteX28" fmla="*/ 848435 w 1324609"/>
              <a:gd name="connsiteY28" fmla="*/ 12252 h 232783"/>
              <a:gd name="connsiteX29" fmla="*/ 873376 w 1324609"/>
              <a:gd name="connsiteY29" fmla="*/ 438 h 232783"/>
              <a:gd name="connsiteX30" fmla="*/ 873376 w 1324609"/>
              <a:gd name="connsiteY30" fmla="*/ 438 h 232783"/>
              <a:gd name="connsiteX31" fmla="*/ 898317 w 1324609"/>
              <a:gd name="connsiteY31" fmla="*/ 12252 h 232783"/>
              <a:gd name="connsiteX32" fmla="*/ 1013834 w 1324609"/>
              <a:gd name="connsiteY32" fmla="*/ 151397 h 232783"/>
              <a:gd name="connsiteX33" fmla="*/ 1129351 w 1324609"/>
              <a:gd name="connsiteY33" fmla="*/ 12252 h 232783"/>
              <a:gd name="connsiteX34" fmla="*/ 1177920 w 1324609"/>
              <a:gd name="connsiteY34" fmla="*/ 12252 h 232783"/>
              <a:gd name="connsiteX35" fmla="*/ 1317065 w 1324609"/>
              <a:gd name="connsiteY35" fmla="*/ 181589 h 232783"/>
              <a:gd name="connsiteX36" fmla="*/ 1313127 w 1324609"/>
              <a:gd name="connsiteY36" fmla="*/ 226220 h 232783"/>
              <a:gd name="connsiteX37" fmla="*/ 1292124 w 1324609"/>
              <a:gd name="connsiteY37" fmla="*/ 232784 h 232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324609" h="232783">
                <a:moveTo>
                  <a:pt x="1292124" y="232784"/>
                </a:moveTo>
                <a:cubicBezTo>
                  <a:pt x="1282935" y="232784"/>
                  <a:pt x="1273746" y="228845"/>
                  <a:pt x="1267183" y="220969"/>
                </a:cubicBezTo>
                <a:lnTo>
                  <a:pt x="1151666" y="81824"/>
                </a:lnTo>
                <a:lnTo>
                  <a:pt x="1036149" y="220969"/>
                </a:lnTo>
                <a:cubicBezTo>
                  <a:pt x="1029586" y="228845"/>
                  <a:pt x="1021710" y="232784"/>
                  <a:pt x="1011208" y="232784"/>
                </a:cubicBezTo>
                <a:cubicBezTo>
                  <a:pt x="1011208" y="232784"/>
                  <a:pt x="1011208" y="232784"/>
                  <a:pt x="1011208" y="232784"/>
                </a:cubicBezTo>
                <a:cubicBezTo>
                  <a:pt x="1002020" y="232784"/>
                  <a:pt x="992831" y="228845"/>
                  <a:pt x="986267" y="220969"/>
                </a:cubicBezTo>
                <a:lnTo>
                  <a:pt x="870751" y="81824"/>
                </a:lnTo>
                <a:lnTo>
                  <a:pt x="755234" y="220969"/>
                </a:lnTo>
                <a:cubicBezTo>
                  <a:pt x="748671" y="228845"/>
                  <a:pt x="740794" y="232784"/>
                  <a:pt x="730293" y="232784"/>
                </a:cubicBezTo>
                <a:lnTo>
                  <a:pt x="730293" y="232784"/>
                </a:lnTo>
                <a:cubicBezTo>
                  <a:pt x="721104" y="232784"/>
                  <a:pt x="711915" y="228845"/>
                  <a:pt x="705352" y="220969"/>
                </a:cubicBezTo>
                <a:lnTo>
                  <a:pt x="589835" y="81824"/>
                </a:lnTo>
                <a:lnTo>
                  <a:pt x="474318" y="220969"/>
                </a:lnTo>
                <a:cubicBezTo>
                  <a:pt x="462504" y="235409"/>
                  <a:pt x="437563" y="235409"/>
                  <a:pt x="425749" y="220969"/>
                </a:cubicBezTo>
                <a:lnTo>
                  <a:pt x="310232" y="81824"/>
                </a:lnTo>
                <a:lnTo>
                  <a:pt x="194716" y="220969"/>
                </a:lnTo>
                <a:cubicBezTo>
                  <a:pt x="182901" y="235409"/>
                  <a:pt x="157960" y="235409"/>
                  <a:pt x="146146" y="220969"/>
                </a:cubicBezTo>
                <a:lnTo>
                  <a:pt x="7001" y="51632"/>
                </a:lnTo>
                <a:cubicBezTo>
                  <a:pt x="-3501" y="38505"/>
                  <a:pt x="-2188" y="17502"/>
                  <a:pt x="10939" y="7001"/>
                </a:cubicBezTo>
                <a:cubicBezTo>
                  <a:pt x="24066" y="-3500"/>
                  <a:pt x="45069" y="-2188"/>
                  <a:pt x="55571" y="10939"/>
                </a:cubicBezTo>
                <a:lnTo>
                  <a:pt x="173713" y="151397"/>
                </a:lnTo>
                <a:lnTo>
                  <a:pt x="289229" y="12252"/>
                </a:lnTo>
                <a:cubicBezTo>
                  <a:pt x="301043" y="-2188"/>
                  <a:pt x="325985" y="-2188"/>
                  <a:pt x="337799" y="12252"/>
                </a:cubicBezTo>
                <a:lnTo>
                  <a:pt x="453315" y="151397"/>
                </a:lnTo>
                <a:lnTo>
                  <a:pt x="568832" y="12252"/>
                </a:lnTo>
                <a:cubicBezTo>
                  <a:pt x="580646" y="-2188"/>
                  <a:pt x="605587" y="-2188"/>
                  <a:pt x="617402" y="12252"/>
                </a:cubicBezTo>
                <a:lnTo>
                  <a:pt x="732918" y="151397"/>
                </a:lnTo>
                <a:lnTo>
                  <a:pt x="848435" y="12252"/>
                </a:lnTo>
                <a:cubicBezTo>
                  <a:pt x="854998" y="4375"/>
                  <a:pt x="862875" y="438"/>
                  <a:pt x="873376" y="438"/>
                </a:cubicBezTo>
                <a:lnTo>
                  <a:pt x="873376" y="438"/>
                </a:lnTo>
                <a:cubicBezTo>
                  <a:pt x="882565" y="438"/>
                  <a:pt x="891754" y="4375"/>
                  <a:pt x="898317" y="12252"/>
                </a:cubicBezTo>
                <a:lnTo>
                  <a:pt x="1013834" y="151397"/>
                </a:lnTo>
                <a:lnTo>
                  <a:pt x="1129351" y="12252"/>
                </a:lnTo>
                <a:cubicBezTo>
                  <a:pt x="1141165" y="-2188"/>
                  <a:pt x="1166106" y="-2188"/>
                  <a:pt x="1177920" y="12252"/>
                </a:cubicBezTo>
                <a:lnTo>
                  <a:pt x="1317065" y="181589"/>
                </a:lnTo>
                <a:cubicBezTo>
                  <a:pt x="1328879" y="194715"/>
                  <a:pt x="1326254" y="215719"/>
                  <a:pt x="1313127" y="226220"/>
                </a:cubicBezTo>
                <a:cubicBezTo>
                  <a:pt x="1306564" y="230158"/>
                  <a:pt x="1298687" y="232784"/>
                  <a:pt x="1292124" y="232784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BDB47781-6D16-40C2-833B-83AE7F8FC43E}"/>
              </a:ext>
            </a:extLst>
          </p:cNvPr>
          <p:cNvSpPr/>
          <p:nvPr/>
        </p:nvSpPr>
        <p:spPr>
          <a:xfrm rot="16200000">
            <a:off x="621167" y="7363364"/>
            <a:ext cx="265691" cy="1508024"/>
          </a:xfrm>
          <a:custGeom>
            <a:avLst/>
            <a:gdLst>
              <a:gd name="connsiteX0" fmla="*/ 0 w 265691"/>
              <a:gd name="connsiteY0" fmla="*/ 1468115 h 1508024"/>
              <a:gd name="connsiteX1" fmla="*/ 13127 w 265691"/>
              <a:gd name="connsiteY1" fmla="*/ 1440549 h 1508024"/>
              <a:gd name="connsiteX2" fmla="*/ 171962 w 265691"/>
              <a:gd name="connsiteY2" fmla="*/ 1309280 h 1508024"/>
              <a:gd name="connsiteX3" fmla="*/ 13127 w 265691"/>
              <a:gd name="connsiteY3" fmla="*/ 1178011 h 1508024"/>
              <a:gd name="connsiteX4" fmla="*/ 0 w 265691"/>
              <a:gd name="connsiteY4" fmla="*/ 1150445 h 1508024"/>
              <a:gd name="connsiteX5" fmla="*/ 0 w 265691"/>
              <a:gd name="connsiteY5" fmla="*/ 1150445 h 1508024"/>
              <a:gd name="connsiteX6" fmla="*/ 13127 w 265691"/>
              <a:gd name="connsiteY6" fmla="*/ 1122878 h 1508024"/>
              <a:gd name="connsiteX7" fmla="*/ 171962 w 265691"/>
              <a:gd name="connsiteY7" fmla="*/ 991609 h 1508024"/>
              <a:gd name="connsiteX8" fmla="*/ 13127 w 265691"/>
              <a:gd name="connsiteY8" fmla="*/ 860340 h 1508024"/>
              <a:gd name="connsiteX9" fmla="*/ 0 w 265691"/>
              <a:gd name="connsiteY9" fmla="*/ 832774 h 1508024"/>
              <a:gd name="connsiteX10" fmla="*/ 0 w 265691"/>
              <a:gd name="connsiteY10" fmla="*/ 832774 h 1508024"/>
              <a:gd name="connsiteX11" fmla="*/ 13127 w 265691"/>
              <a:gd name="connsiteY11" fmla="*/ 805207 h 1508024"/>
              <a:gd name="connsiteX12" fmla="*/ 171962 w 265691"/>
              <a:gd name="connsiteY12" fmla="*/ 673938 h 1508024"/>
              <a:gd name="connsiteX13" fmla="*/ 13127 w 265691"/>
              <a:gd name="connsiteY13" fmla="*/ 542670 h 1508024"/>
              <a:gd name="connsiteX14" fmla="*/ 13127 w 265691"/>
              <a:gd name="connsiteY14" fmla="*/ 486224 h 1508024"/>
              <a:gd name="connsiteX15" fmla="*/ 171962 w 265691"/>
              <a:gd name="connsiteY15" fmla="*/ 354955 h 1508024"/>
              <a:gd name="connsiteX16" fmla="*/ 13127 w 265691"/>
              <a:gd name="connsiteY16" fmla="*/ 223686 h 1508024"/>
              <a:gd name="connsiteX17" fmla="*/ 13127 w 265691"/>
              <a:gd name="connsiteY17" fmla="*/ 167240 h 1508024"/>
              <a:gd name="connsiteX18" fmla="*/ 206092 w 265691"/>
              <a:gd name="connsiteY18" fmla="*/ 8405 h 1508024"/>
              <a:gd name="connsiteX19" fmla="*/ 257287 w 265691"/>
              <a:gd name="connsiteY19" fmla="*/ 13655 h 1508024"/>
              <a:gd name="connsiteX20" fmla="*/ 252036 w 265691"/>
              <a:gd name="connsiteY20" fmla="*/ 64850 h 1508024"/>
              <a:gd name="connsiteX21" fmla="*/ 93201 w 265691"/>
              <a:gd name="connsiteY21" fmla="*/ 196119 h 1508024"/>
              <a:gd name="connsiteX22" fmla="*/ 252036 w 265691"/>
              <a:gd name="connsiteY22" fmla="*/ 327388 h 1508024"/>
              <a:gd name="connsiteX23" fmla="*/ 252036 w 265691"/>
              <a:gd name="connsiteY23" fmla="*/ 383834 h 1508024"/>
              <a:gd name="connsiteX24" fmla="*/ 93201 w 265691"/>
              <a:gd name="connsiteY24" fmla="*/ 515103 h 1508024"/>
              <a:gd name="connsiteX25" fmla="*/ 252036 w 265691"/>
              <a:gd name="connsiteY25" fmla="*/ 646372 h 1508024"/>
              <a:gd name="connsiteX26" fmla="*/ 252036 w 265691"/>
              <a:gd name="connsiteY26" fmla="*/ 702818 h 1508024"/>
              <a:gd name="connsiteX27" fmla="*/ 93201 w 265691"/>
              <a:gd name="connsiteY27" fmla="*/ 834087 h 1508024"/>
              <a:gd name="connsiteX28" fmla="*/ 252036 w 265691"/>
              <a:gd name="connsiteY28" fmla="*/ 965356 h 1508024"/>
              <a:gd name="connsiteX29" fmla="*/ 265163 w 265691"/>
              <a:gd name="connsiteY29" fmla="*/ 992922 h 1508024"/>
              <a:gd name="connsiteX30" fmla="*/ 265163 w 265691"/>
              <a:gd name="connsiteY30" fmla="*/ 992922 h 1508024"/>
              <a:gd name="connsiteX31" fmla="*/ 252036 w 265691"/>
              <a:gd name="connsiteY31" fmla="*/ 1020488 h 1508024"/>
              <a:gd name="connsiteX32" fmla="*/ 93201 w 265691"/>
              <a:gd name="connsiteY32" fmla="*/ 1151757 h 1508024"/>
              <a:gd name="connsiteX33" fmla="*/ 252036 w 265691"/>
              <a:gd name="connsiteY33" fmla="*/ 1283026 h 1508024"/>
              <a:gd name="connsiteX34" fmla="*/ 252036 w 265691"/>
              <a:gd name="connsiteY34" fmla="*/ 1339472 h 1508024"/>
              <a:gd name="connsiteX35" fmla="*/ 59071 w 265691"/>
              <a:gd name="connsiteY35" fmla="*/ 1499620 h 1508024"/>
              <a:gd name="connsiteX36" fmla="*/ 7876 w 265691"/>
              <a:gd name="connsiteY36" fmla="*/ 1494369 h 1508024"/>
              <a:gd name="connsiteX37" fmla="*/ 0 w 265691"/>
              <a:gd name="connsiteY37" fmla="*/ 1468115 h 150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5691" h="1508024">
                <a:moveTo>
                  <a:pt x="0" y="1468115"/>
                </a:moveTo>
                <a:cubicBezTo>
                  <a:pt x="0" y="1457614"/>
                  <a:pt x="3938" y="1447112"/>
                  <a:pt x="13127" y="1440549"/>
                </a:cubicBezTo>
                <a:lnTo>
                  <a:pt x="171962" y="1309280"/>
                </a:lnTo>
                <a:lnTo>
                  <a:pt x="13127" y="1178011"/>
                </a:lnTo>
                <a:cubicBezTo>
                  <a:pt x="5250" y="1171447"/>
                  <a:pt x="0" y="1160946"/>
                  <a:pt x="0" y="1150445"/>
                </a:cubicBezTo>
                <a:cubicBezTo>
                  <a:pt x="0" y="1150445"/>
                  <a:pt x="0" y="1150445"/>
                  <a:pt x="0" y="1150445"/>
                </a:cubicBezTo>
                <a:cubicBezTo>
                  <a:pt x="0" y="1139943"/>
                  <a:pt x="5250" y="1129442"/>
                  <a:pt x="13127" y="1122878"/>
                </a:cubicBezTo>
                <a:lnTo>
                  <a:pt x="171962" y="991609"/>
                </a:lnTo>
                <a:lnTo>
                  <a:pt x="13127" y="860340"/>
                </a:lnTo>
                <a:cubicBezTo>
                  <a:pt x="5250" y="853777"/>
                  <a:pt x="0" y="843275"/>
                  <a:pt x="0" y="832774"/>
                </a:cubicBezTo>
                <a:lnTo>
                  <a:pt x="0" y="832774"/>
                </a:lnTo>
                <a:cubicBezTo>
                  <a:pt x="0" y="822272"/>
                  <a:pt x="5250" y="811771"/>
                  <a:pt x="13127" y="805207"/>
                </a:cubicBezTo>
                <a:lnTo>
                  <a:pt x="171962" y="673938"/>
                </a:lnTo>
                <a:lnTo>
                  <a:pt x="13127" y="542670"/>
                </a:lnTo>
                <a:cubicBezTo>
                  <a:pt x="-3939" y="529543"/>
                  <a:pt x="-3939" y="500663"/>
                  <a:pt x="13127" y="486224"/>
                </a:cubicBezTo>
                <a:lnTo>
                  <a:pt x="171962" y="354955"/>
                </a:lnTo>
                <a:lnTo>
                  <a:pt x="13127" y="223686"/>
                </a:lnTo>
                <a:cubicBezTo>
                  <a:pt x="-3939" y="210559"/>
                  <a:pt x="-3939" y="181680"/>
                  <a:pt x="13127" y="167240"/>
                </a:cubicBezTo>
                <a:lnTo>
                  <a:pt x="206092" y="8405"/>
                </a:lnTo>
                <a:cubicBezTo>
                  <a:pt x="221844" y="-4722"/>
                  <a:pt x="244160" y="-2097"/>
                  <a:pt x="257287" y="13655"/>
                </a:cubicBezTo>
                <a:cubicBezTo>
                  <a:pt x="270414" y="29408"/>
                  <a:pt x="267788" y="51723"/>
                  <a:pt x="252036" y="64850"/>
                </a:cubicBezTo>
                <a:lnTo>
                  <a:pt x="93201" y="196119"/>
                </a:lnTo>
                <a:lnTo>
                  <a:pt x="252036" y="327388"/>
                </a:lnTo>
                <a:cubicBezTo>
                  <a:pt x="269101" y="340515"/>
                  <a:pt x="269101" y="369394"/>
                  <a:pt x="252036" y="383834"/>
                </a:cubicBezTo>
                <a:lnTo>
                  <a:pt x="93201" y="515103"/>
                </a:lnTo>
                <a:lnTo>
                  <a:pt x="252036" y="646372"/>
                </a:lnTo>
                <a:cubicBezTo>
                  <a:pt x="269101" y="659498"/>
                  <a:pt x="269101" y="688378"/>
                  <a:pt x="252036" y="702818"/>
                </a:cubicBezTo>
                <a:lnTo>
                  <a:pt x="93201" y="834087"/>
                </a:lnTo>
                <a:lnTo>
                  <a:pt x="252036" y="965356"/>
                </a:lnTo>
                <a:cubicBezTo>
                  <a:pt x="259912" y="971919"/>
                  <a:pt x="265163" y="982420"/>
                  <a:pt x="265163" y="992922"/>
                </a:cubicBezTo>
                <a:lnTo>
                  <a:pt x="265163" y="992922"/>
                </a:lnTo>
                <a:cubicBezTo>
                  <a:pt x="265163" y="1003423"/>
                  <a:pt x="259912" y="1013924"/>
                  <a:pt x="252036" y="1020488"/>
                </a:cubicBezTo>
                <a:lnTo>
                  <a:pt x="93201" y="1151757"/>
                </a:lnTo>
                <a:lnTo>
                  <a:pt x="252036" y="1283026"/>
                </a:lnTo>
                <a:cubicBezTo>
                  <a:pt x="269101" y="1297466"/>
                  <a:pt x="269101" y="1325032"/>
                  <a:pt x="252036" y="1339472"/>
                </a:cubicBezTo>
                <a:lnTo>
                  <a:pt x="59071" y="1499620"/>
                </a:lnTo>
                <a:cubicBezTo>
                  <a:pt x="43319" y="1512746"/>
                  <a:pt x="21003" y="1510122"/>
                  <a:pt x="7876" y="1494369"/>
                </a:cubicBezTo>
                <a:cubicBezTo>
                  <a:pt x="3938" y="1483868"/>
                  <a:pt x="0" y="1475991"/>
                  <a:pt x="0" y="1468115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F4AD60CC-B24E-4A57-B6AE-4D40DD58F892}"/>
              </a:ext>
            </a:extLst>
          </p:cNvPr>
          <p:cNvSpPr/>
          <p:nvPr/>
        </p:nvSpPr>
        <p:spPr>
          <a:xfrm rot="16200000">
            <a:off x="5308560" y="7315108"/>
            <a:ext cx="905755" cy="234971"/>
          </a:xfrm>
          <a:custGeom>
            <a:avLst/>
            <a:gdLst>
              <a:gd name="connsiteX0" fmla="*/ 141771 w 905755"/>
              <a:gd name="connsiteY0" fmla="*/ 0 h 234971"/>
              <a:gd name="connsiteX1" fmla="*/ 0 w 905755"/>
              <a:gd name="connsiteY1" fmla="*/ 234971 h 234971"/>
              <a:gd name="connsiteX2" fmla="*/ 294042 w 905755"/>
              <a:gd name="connsiteY2" fmla="*/ 0 h 234971"/>
              <a:gd name="connsiteX3" fmla="*/ 152272 w 905755"/>
              <a:gd name="connsiteY3" fmla="*/ 234971 h 234971"/>
              <a:gd name="connsiteX4" fmla="*/ 447627 w 905755"/>
              <a:gd name="connsiteY4" fmla="*/ 0 h 234971"/>
              <a:gd name="connsiteX5" fmla="*/ 305857 w 905755"/>
              <a:gd name="connsiteY5" fmla="*/ 234971 h 234971"/>
              <a:gd name="connsiteX6" fmla="*/ 599899 w 905755"/>
              <a:gd name="connsiteY6" fmla="*/ 0 h 234971"/>
              <a:gd name="connsiteX7" fmla="*/ 458129 w 905755"/>
              <a:gd name="connsiteY7" fmla="*/ 234971 h 234971"/>
              <a:gd name="connsiteX8" fmla="*/ 752171 w 905755"/>
              <a:gd name="connsiteY8" fmla="*/ 0 h 234971"/>
              <a:gd name="connsiteX9" fmla="*/ 610401 w 905755"/>
              <a:gd name="connsiteY9" fmla="*/ 234971 h 234971"/>
              <a:gd name="connsiteX10" fmla="*/ 763985 w 905755"/>
              <a:gd name="connsiteY10" fmla="*/ 234971 h 234971"/>
              <a:gd name="connsiteX11" fmla="*/ 905756 w 905755"/>
              <a:gd name="connsiteY11" fmla="*/ 0 h 23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755" h="234971">
                <a:moveTo>
                  <a:pt x="141771" y="0"/>
                </a:moveTo>
                <a:lnTo>
                  <a:pt x="0" y="234971"/>
                </a:lnTo>
                <a:moveTo>
                  <a:pt x="294042" y="0"/>
                </a:moveTo>
                <a:lnTo>
                  <a:pt x="152272" y="234971"/>
                </a:lnTo>
                <a:moveTo>
                  <a:pt x="447627" y="0"/>
                </a:moveTo>
                <a:lnTo>
                  <a:pt x="305857" y="234971"/>
                </a:lnTo>
                <a:moveTo>
                  <a:pt x="599899" y="0"/>
                </a:moveTo>
                <a:lnTo>
                  <a:pt x="458129" y="234971"/>
                </a:lnTo>
                <a:moveTo>
                  <a:pt x="752171" y="0"/>
                </a:moveTo>
                <a:lnTo>
                  <a:pt x="610401" y="234971"/>
                </a:lnTo>
                <a:moveTo>
                  <a:pt x="763985" y="234971"/>
                </a:moveTo>
                <a:lnTo>
                  <a:pt x="905756" y="0"/>
                </a:lnTo>
              </a:path>
            </a:pathLst>
          </a:custGeom>
          <a:noFill/>
          <a:ln w="56477" cap="rnd">
            <a:solidFill>
              <a:srgbClr val="DE902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E69092D4-481C-4DA5-A172-3961F4273B68}"/>
              </a:ext>
            </a:extLst>
          </p:cNvPr>
          <p:cNvSpPr/>
          <p:nvPr/>
        </p:nvSpPr>
        <p:spPr>
          <a:xfrm>
            <a:off x="5781609" y="10647992"/>
            <a:ext cx="584146" cy="1782632"/>
          </a:xfrm>
          <a:custGeom>
            <a:avLst/>
            <a:gdLst>
              <a:gd name="connsiteX0" fmla="*/ 1314 w 584146"/>
              <a:gd name="connsiteY0" fmla="*/ 1176170 h 1782632"/>
              <a:gd name="connsiteX1" fmla="*/ 38068 w 584146"/>
              <a:gd name="connsiteY1" fmla="*/ 1212925 h 1782632"/>
              <a:gd name="connsiteX2" fmla="*/ 74824 w 584146"/>
              <a:gd name="connsiteY2" fmla="*/ 1176170 h 1782632"/>
              <a:gd name="connsiteX3" fmla="*/ 38068 w 584146"/>
              <a:gd name="connsiteY3" fmla="*/ 1139414 h 1782632"/>
              <a:gd name="connsiteX4" fmla="*/ 1314 w 584146"/>
              <a:gd name="connsiteY4" fmla="*/ 1176170 h 1782632"/>
              <a:gd name="connsiteX5" fmla="*/ 510637 w 584146"/>
              <a:gd name="connsiteY5" fmla="*/ 1176170 h 1782632"/>
              <a:gd name="connsiteX6" fmla="*/ 547392 w 584146"/>
              <a:gd name="connsiteY6" fmla="*/ 1212925 h 1782632"/>
              <a:gd name="connsiteX7" fmla="*/ 584147 w 584146"/>
              <a:gd name="connsiteY7" fmla="*/ 1176170 h 1782632"/>
              <a:gd name="connsiteX8" fmla="*/ 547392 w 584146"/>
              <a:gd name="connsiteY8" fmla="*/ 1139414 h 1782632"/>
              <a:gd name="connsiteX9" fmla="*/ 510637 w 584146"/>
              <a:gd name="connsiteY9" fmla="*/ 1176170 h 1782632"/>
              <a:gd name="connsiteX10" fmla="*/ 1314 w 584146"/>
              <a:gd name="connsiteY10" fmla="*/ 1461023 h 1782632"/>
              <a:gd name="connsiteX11" fmla="*/ 38068 w 584146"/>
              <a:gd name="connsiteY11" fmla="*/ 1497778 h 1782632"/>
              <a:gd name="connsiteX12" fmla="*/ 74824 w 584146"/>
              <a:gd name="connsiteY12" fmla="*/ 1461023 h 1782632"/>
              <a:gd name="connsiteX13" fmla="*/ 38068 w 584146"/>
              <a:gd name="connsiteY13" fmla="*/ 1424268 h 1782632"/>
              <a:gd name="connsiteX14" fmla="*/ 1314 w 584146"/>
              <a:gd name="connsiteY14" fmla="*/ 1461023 h 1782632"/>
              <a:gd name="connsiteX15" fmla="*/ 255974 w 584146"/>
              <a:gd name="connsiteY15" fmla="*/ 1461023 h 1782632"/>
              <a:gd name="connsiteX16" fmla="*/ 292730 w 584146"/>
              <a:gd name="connsiteY16" fmla="*/ 1497778 h 1782632"/>
              <a:gd name="connsiteX17" fmla="*/ 329486 w 584146"/>
              <a:gd name="connsiteY17" fmla="*/ 1461023 h 1782632"/>
              <a:gd name="connsiteX18" fmla="*/ 292730 w 584146"/>
              <a:gd name="connsiteY18" fmla="*/ 1424268 h 1782632"/>
              <a:gd name="connsiteX19" fmla="*/ 255974 w 584146"/>
              <a:gd name="connsiteY19" fmla="*/ 1461023 h 1782632"/>
              <a:gd name="connsiteX20" fmla="*/ 255974 w 584146"/>
              <a:gd name="connsiteY20" fmla="*/ 1176170 h 1782632"/>
              <a:gd name="connsiteX21" fmla="*/ 292730 w 584146"/>
              <a:gd name="connsiteY21" fmla="*/ 1212925 h 1782632"/>
              <a:gd name="connsiteX22" fmla="*/ 329486 w 584146"/>
              <a:gd name="connsiteY22" fmla="*/ 1176170 h 1782632"/>
              <a:gd name="connsiteX23" fmla="*/ 292730 w 584146"/>
              <a:gd name="connsiteY23" fmla="*/ 1139414 h 1782632"/>
              <a:gd name="connsiteX24" fmla="*/ 255974 w 584146"/>
              <a:gd name="connsiteY24" fmla="*/ 1176170 h 1782632"/>
              <a:gd name="connsiteX25" fmla="*/ 510637 w 584146"/>
              <a:gd name="connsiteY25" fmla="*/ 1461023 h 1782632"/>
              <a:gd name="connsiteX26" fmla="*/ 547392 w 584146"/>
              <a:gd name="connsiteY26" fmla="*/ 1497778 h 1782632"/>
              <a:gd name="connsiteX27" fmla="*/ 584147 w 584146"/>
              <a:gd name="connsiteY27" fmla="*/ 1461023 h 1782632"/>
              <a:gd name="connsiteX28" fmla="*/ 547392 w 584146"/>
              <a:gd name="connsiteY28" fmla="*/ 1424268 h 1782632"/>
              <a:gd name="connsiteX29" fmla="*/ 510637 w 584146"/>
              <a:gd name="connsiteY29" fmla="*/ 1461023 h 1782632"/>
              <a:gd name="connsiteX30" fmla="*/ 73512 w 584146"/>
              <a:gd name="connsiteY30" fmla="*/ 36755 h 1782632"/>
              <a:gd name="connsiteX31" fmla="*/ 36756 w 584146"/>
              <a:gd name="connsiteY31" fmla="*/ 0 h 1782632"/>
              <a:gd name="connsiteX32" fmla="*/ 0 w 584146"/>
              <a:gd name="connsiteY32" fmla="*/ 36755 h 1782632"/>
              <a:gd name="connsiteX33" fmla="*/ 36756 w 584146"/>
              <a:gd name="connsiteY33" fmla="*/ 73510 h 1782632"/>
              <a:gd name="connsiteX34" fmla="*/ 73512 w 584146"/>
              <a:gd name="connsiteY34" fmla="*/ 36755 h 1782632"/>
              <a:gd name="connsiteX35" fmla="*/ 255974 w 584146"/>
              <a:gd name="connsiteY35" fmla="*/ 1745877 h 1782632"/>
              <a:gd name="connsiteX36" fmla="*/ 292730 w 584146"/>
              <a:gd name="connsiteY36" fmla="*/ 1782632 h 1782632"/>
              <a:gd name="connsiteX37" fmla="*/ 329486 w 584146"/>
              <a:gd name="connsiteY37" fmla="*/ 1745877 h 1782632"/>
              <a:gd name="connsiteX38" fmla="*/ 292730 w 584146"/>
              <a:gd name="connsiteY38" fmla="*/ 1709121 h 1782632"/>
              <a:gd name="connsiteX39" fmla="*/ 255974 w 584146"/>
              <a:gd name="connsiteY39" fmla="*/ 1745877 h 1782632"/>
              <a:gd name="connsiteX40" fmla="*/ 510637 w 584146"/>
              <a:gd name="connsiteY40" fmla="*/ 891316 h 1782632"/>
              <a:gd name="connsiteX41" fmla="*/ 547392 w 584146"/>
              <a:gd name="connsiteY41" fmla="*/ 928071 h 1782632"/>
              <a:gd name="connsiteX42" fmla="*/ 584147 w 584146"/>
              <a:gd name="connsiteY42" fmla="*/ 891316 h 1782632"/>
              <a:gd name="connsiteX43" fmla="*/ 547392 w 584146"/>
              <a:gd name="connsiteY43" fmla="*/ 854561 h 1782632"/>
              <a:gd name="connsiteX44" fmla="*/ 510637 w 584146"/>
              <a:gd name="connsiteY44" fmla="*/ 891316 h 1782632"/>
              <a:gd name="connsiteX45" fmla="*/ 1314 w 584146"/>
              <a:gd name="connsiteY45" fmla="*/ 1745877 h 1782632"/>
              <a:gd name="connsiteX46" fmla="*/ 38068 w 584146"/>
              <a:gd name="connsiteY46" fmla="*/ 1782632 h 1782632"/>
              <a:gd name="connsiteX47" fmla="*/ 74824 w 584146"/>
              <a:gd name="connsiteY47" fmla="*/ 1745877 h 1782632"/>
              <a:gd name="connsiteX48" fmla="*/ 38068 w 584146"/>
              <a:gd name="connsiteY48" fmla="*/ 1709121 h 1782632"/>
              <a:gd name="connsiteX49" fmla="*/ 1314 w 584146"/>
              <a:gd name="connsiteY49" fmla="*/ 1745877 h 1782632"/>
              <a:gd name="connsiteX50" fmla="*/ 510637 w 584146"/>
              <a:gd name="connsiteY50" fmla="*/ 1745877 h 1782632"/>
              <a:gd name="connsiteX51" fmla="*/ 547392 w 584146"/>
              <a:gd name="connsiteY51" fmla="*/ 1782632 h 1782632"/>
              <a:gd name="connsiteX52" fmla="*/ 584147 w 584146"/>
              <a:gd name="connsiteY52" fmla="*/ 1745877 h 1782632"/>
              <a:gd name="connsiteX53" fmla="*/ 547392 w 584146"/>
              <a:gd name="connsiteY53" fmla="*/ 1709121 h 1782632"/>
              <a:gd name="connsiteX54" fmla="*/ 510637 w 584146"/>
              <a:gd name="connsiteY54" fmla="*/ 1745877 h 1782632"/>
              <a:gd name="connsiteX55" fmla="*/ 255974 w 584146"/>
              <a:gd name="connsiteY55" fmla="*/ 321609 h 1782632"/>
              <a:gd name="connsiteX56" fmla="*/ 292730 w 584146"/>
              <a:gd name="connsiteY56" fmla="*/ 358364 h 1782632"/>
              <a:gd name="connsiteX57" fmla="*/ 329486 w 584146"/>
              <a:gd name="connsiteY57" fmla="*/ 321609 h 1782632"/>
              <a:gd name="connsiteX58" fmla="*/ 292730 w 584146"/>
              <a:gd name="connsiteY58" fmla="*/ 284854 h 1782632"/>
              <a:gd name="connsiteX59" fmla="*/ 255974 w 584146"/>
              <a:gd name="connsiteY59" fmla="*/ 321609 h 1782632"/>
              <a:gd name="connsiteX60" fmla="*/ 510637 w 584146"/>
              <a:gd name="connsiteY60" fmla="*/ 321609 h 1782632"/>
              <a:gd name="connsiteX61" fmla="*/ 547392 w 584146"/>
              <a:gd name="connsiteY61" fmla="*/ 358364 h 1782632"/>
              <a:gd name="connsiteX62" fmla="*/ 584147 w 584146"/>
              <a:gd name="connsiteY62" fmla="*/ 321609 h 1782632"/>
              <a:gd name="connsiteX63" fmla="*/ 547392 w 584146"/>
              <a:gd name="connsiteY63" fmla="*/ 284854 h 1782632"/>
              <a:gd name="connsiteX64" fmla="*/ 510637 w 584146"/>
              <a:gd name="connsiteY64" fmla="*/ 321609 h 1782632"/>
              <a:gd name="connsiteX65" fmla="*/ 255974 w 584146"/>
              <a:gd name="connsiteY65" fmla="*/ 891316 h 1782632"/>
              <a:gd name="connsiteX66" fmla="*/ 292730 w 584146"/>
              <a:gd name="connsiteY66" fmla="*/ 928071 h 1782632"/>
              <a:gd name="connsiteX67" fmla="*/ 329486 w 584146"/>
              <a:gd name="connsiteY67" fmla="*/ 891316 h 1782632"/>
              <a:gd name="connsiteX68" fmla="*/ 292730 w 584146"/>
              <a:gd name="connsiteY68" fmla="*/ 854561 h 1782632"/>
              <a:gd name="connsiteX69" fmla="*/ 255974 w 584146"/>
              <a:gd name="connsiteY69" fmla="*/ 891316 h 1782632"/>
              <a:gd name="connsiteX70" fmla="*/ 510637 w 584146"/>
              <a:gd name="connsiteY70" fmla="*/ 36755 h 1782632"/>
              <a:gd name="connsiteX71" fmla="*/ 547392 w 584146"/>
              <a:gd name="connsiteY71" fmla="*/ 73510 h 1782632"/>
              <a:gd name="connsiteX72" fmla="*/ 584147 w 584146"/>
              <a:gd name="connsiteY72" fmla="*/ 36755 h 1782632"/>
              <a:gd name="connsiteX73" fmla="*/ 547392 w 584146"/>
              <a:gd name="connsiteY73" fmla="*/ 0 h 1782632"/>
              <a:gd name="connsiteX74" fmla="*/ 510637 w 584146"/>
              <a:gd name="connsiteY74" fmla="*/ 36755 h 1782632"/>
              <a:gd name="connsiteX75" fmla="*/ 255974 w 584146"/>
              <a:gd name="connsiteY75" fmla="*/ 36755 h 1782632"/>
              <a:gd name="connsiteX76" fmla="*/ 292730 w 584146"/>
              <a:gd name="connsiteY76" fmla="*/ 73510 h 1782632"/>
              <a:gd name="connsiteX77" fmla="*/ 329486 w 584146"/>
              <a:gd name="connsiteY77" fmla="*/ 36755 h 1782632"/>
              <a:gd name="connsiteX78" fmla="*/ 292730 w 584146"/>
              <a:gd name="connsiteY78" fmla="*/ 0 h 1782632"/>
              <a:gd name="connsiteX79" fmla="*/ 255974 w 584146"/>
              <a:gd name="connsiteY79" fmla="*/ 36755 h 1782632"/>
              <a:gd name="connsiteX80" fmla="*/ 1314 w 584146"/>
              <a:gd name="connsiteY80" fmla="*/ 321609 h 1782632"/>
              <a:gd name="connsiteX81" fmla="*/ 38068 w 584146"/>
              <a:gd name="connsiteY81" fmla="*/ 358364 h 1782632"/>
              <a:gd name="connsiteX82" fmla="*/ 74824 w 584146"/>
              <a:gd name="connsiteY82" fmla="*/ 321609 h 1782632"/>
              <a:gd name="connsiteX83" fmla="*/ 38068 w 584146"/>
              <a:gd name="connsiteY83" fmla="*/ 284854 h 1782632"/>
              <a:gd name="connsiteX84" fmla="*/ 1314 w 584146"/>
              <a:gd name="connsiteY84" fmla="*/ 321609 h 1782632"/>
              <a:gd name="connsiteX85" fmla="*/ 1314 w 584146"/>
              <a:gd name="connsiteY85" fmla="*/ 891316 h 1782632"/>
              <a:gd name="connsiteX86" fmla="*/ 38068 w 584146"/>
              <a:gd name="connsiteY86" fmla="*/ 928071 h 1782632"/>
              <a:gd name="connsiteX87" fmla="*/ 74824 w 584146"/>
              <a:gd name="connsiteY87" fmla="*/ 891316 h 1782632"/>
              <a:gd name="connsiteX88" fmla="*/ 38068 w 584146"/>
              <a:gd name="connsiteY88" fmla="*/ 854561 h 1782632"/>
              <a:gd name="connsiteX89" fmla="*/ 1314 w 584146"/>
              <a:gd name="connsiteY89" fmla="*/ 891316 h 1782632"/>
              <a:gd name="connsiteX90" fmla="*/ 1314 w 584146"/>
              <a:gd name="connsiteY90" fmla="*/ 606462 h 1782632"/>
              <a:gd name="connsiteX91" fmla="*/ 38068 w 584146"/>
              <a:gd name="connsiteY91" fmla="*/ 643218 h 1782632"/>
              <a:gd name="connsiteX92" fmla="*/ 74824 w 584146"/>
              <a:gd name="connsiteY92" fmla="*/ 606462 h 1782632"/>
              <a:gd name="connsiteX93" fmla="*/ 38068 w 584146"/>
              <a:gd name="connsiteY93" fmla="*/ 569707 h 1782632"/>
              <a:gd name="connsiteX94" fmla="*/ 1314 w 584146"/>
              <a:gd name="connsiteY94" fmla="*/ 606462 h 1782632"/>
              <a:gd name="connsiteX95" fmla="*/ 510637 w 584146"/>
              <a:gd name="connsiteY95" fmla="*/ 606462 h 1782632"/>
              <a:gd name="connsiteX96" fmla="*/ 547392 w 584146"/>
              <a:gd name="connsiteY96" fmla="*/ 643218 h 1782632"/>
              <a:gd name="connsiteX97" fmla="*/ 584147 w 584146"/>
              <a:gd name="connsiteY97" fmla="*/ 606462 h 1782632"/>
              <a:gd name="connsiteX98" fmla="*/ 547392 w 584146"/>
              <a:gd name="connsiteY98" fmla="*/ 569707 h 1782632"/>
              <a:gd name="connsiteX99" fmla="*/ 510637 w 584146"/>
              <a:gd name="connsiteY99" fmla="*/ 606462 h 1782632"/>
              <a:gd name="connsiteX100" fmla="*/ 255974 w 584146"/>
              <a:gd name="connsiteY100" fmla="*/ 606462 h 1782632"/>
              <a:gd name="connsiteX101" fmla="*/ 292730 w 584146"/>
              <a:gd name="connsiteY101" fmla="*/ 643218 h 1782632"/>
              <a:gd name="connsiteX102" fmla="*/ 329486 w 584146"/>
              <a:gd name="connsiteY102" fmla="*/ 606462 h 1782632"/>
              <a:gd name="connsiteX103" fmla="*/ 292730 w 584146"/>
              <a:gd name="connsiteY103" fmla="*/ 569707 h 1782632"/>
              <a:gd name="connsiteX104" fmla="*/ 255974 w 584146"/>
              <a:gd name="connsiteY104" fmla="*/ 606462 h 178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584146" h="1782632">
                <a:moveTo>
                  <a:pt x="1314" y="1176170"/>
                </a:moveTo>
                <a:cubicBezTo>
                  <a:pt x="1314" y="1195860"/>
                  <a:pt x="17066" y="1212925"/>
                  <a:pt x="38068" y="1212925"/>
                </a:cubicBezTo>
                <a:cubicBezTo>
                  <a:pt x="57759" y="1212925"/>
                  <a:pt x="74824" y="1197173"/>
                  <a:pt x="74824" y="1176170"/>
                </a:cubicBezTo>
                <a:cubicBezTo>
                  <a:pt x="74824" y="1156479"/>
                  <a:pt x="59071" y="1139414"/>
                  <a:pt x="38068" y="1139414"/>
                </a:cubicBezTo>
                <a:cubicBezTo>
                  <a:pt x="17066" y="1139414"/>
                  <a:pt x="1314" y="1156479"/>
                  <a:pt x="1314" y="1176170"/>
                </a:cubicBezTo>
                <a:close/>
                <a:moveTo>
                  <a:pt x="510637" y="1176170"/>
                </a:moveTo>
                <a:cubicBezTo>
                  <a:pt x="510637" y="1195860"/>
                  <a:pt x="526390" y="1212925"/>
                  <a:pt x="547392" y="1212925"/>
                </a:cubicBezTo>
                <a:cubicBezTo>
                  <a:pt x="567083" y="1212925"/>
                  <a:pt x="584147" y="1197173"/>
                  <a:pt x="584147" y="1176170"/>
                </a:cubicBezTo>
                <a:cubicBezTo>
                  <a:pt x="584147" y="1156479"/>
                  <a:pt x="568395" y="1139414"/>
                  <a:pt x="547392" y="1139414"/>
                </a:cubicBezTo>
                <a:cubicBezTo>
                  <a:pt x="527702" y="1139414"/>
                  <a:pt x="510637" y="1156479"/>
                  <a:pt x="510637" y="1176170"/>
                </a:cubicBezTo>
                <a:close/>
                <a:moveTo>
                  <a:pt x="1314" y="1461023"/>
                </a:moveTo>
                <a:cubicBezTo>
                  <a:pt x="1314" y="1480714"/>
                  <a:pt x="17066" y="1497778"/>
                  <a:pt x="38068" y="1497778"/>
                </a:cubicBezTo>
                <a:cubicBezTo>
                  <a:pt x="59071" y="1497778"/>
                  <a:pt x="74824" y="1482026"/>
                  <a:pt x="74824" y="1461023"/>
                </a:cubicBezTo>
                <a:cubicBezTo>
                  <a:pt x="74824" y="1441333"/>
                  <a:pt x="59071" y="1424268"/>
                  <a:pt x="38068" y="1424268"/>
                </a:cubicBezTo>
                <a:cubicBezTo>
                  <a:pt x="17066" y="1424268"/>
                  <a:pt x="1314" y="1441333"/>
                  <a:pt x="1314" y="1461023"/>
                </a:cubicBezTo>
                <a:close/>
                <a:moveTo>
                  <a:pt x="255974" y="1461023"/>
                </a:moveTo>
                <a:cubicBezTo>
                  <a:pt x="255974" y="1480714"/>
                  <a:pt x="271728" y="1497778"/>
                  <a:pt x="292730" y="1497778"/>
                </a:cubicBezTo>
                <a:cubicBezTo>
                  <a:pt x="312421" y="1497778"/>
                  <a:pt x="329486" y="1482026"/>
                  <a:pt x="329486" y="1461023"/>
                </a:cubicBezTo>
                <a:cubicBezTo>
                  <a:pt x="329486" y="1441333"/>
                  <a:pt x="313733" y="1424268"/>
                  <a:pt x="292730" y="1424268"/>
                </a:cubicBezTo>
                <a:cubicBezTo>
                  <a:pt x="273040" y="1424268"/>
                  <a:pt x="255974" y="1441333"/>
                  <a:pt x="255974" y="1461023"/>
                </a:cubicBezTo>
                <a:close/>
                <a:moveTo>
                  <a:pt x="255974" y="1176170"/>
                </a:moveTo>
                <a:cubicBezTo>
                  <a:pt x="255974" y="1195860"/>
                  <a:pt x="271728" y="1212925"/>
                  <a:pt x="292730" y="1212925"/>
                </a:cubicBezTo>
                <a:cubicBezTo>
                  <a:pt x="312421" y="1212925"/>
                  <a:pt x="329486" y="1197173"/>
                  <a:pt x="329486" y="1176170"/>
                </a:cubicBezTo>
                <a:cubicBezTo>
                  <a:pt x="329486" y="1156479"/>
                  <a:pt x="313733" y="1139414"/>
                  <a:pt x="292730" y="1139414"/>
                </a:cubicBezTo>
                <a:cubicBezTo>
                  <a:pt x="273040" y="1139414"/>
                  <a:pt x="255974" y="1156479"/>
                  <a:pt x="255974" y="1176170"/>
                </a:cubicBezTo>
                <a:close/>
                <a:moveTo>
                  <a:pt x="510637" y="1461023"/>
                </a:moveTo>
                <a:cubicBezTo>
                  <a:pt x="510637" y="1480714"/>
                  <a:pt x="526390" y="1497778"/>
                  <a:pt x="547392" y="1497778"/>
                </a:cubicBezTo>
                <a:cubicBezTo>
                  <a:pt x="567083" y="1497778"/>
                  <a:pt x="584147" y="1482026"/>
                  <a:pt x="584147" y="1461023"/>
                </a:cubicBezTo>
                <a:cubicBezTo>
                  <a:pt x="584147" y="1440020"/>
                  <a:pt x="568395" y="1424268"/>
                  <a:pt x="547392" y="1424268"/>
                </a:cubicBezTo>
                <a:cubicBezTo>
                  <a:pt x="527702" y="1424268"/>
                  <a:pt x="510637" y="1441333"/>
                  <a:pt x="510637" y="1461023"/>
                </a:cubicBezTo>
                <a:close/>
                <a:moveTo>
                  <a:pt x="73512" y="36755"/>
                </a:moveTo>
                <a:cubicBezTo>
                  <a:pt x="73512" y="17065"/>
                  <a:pt x="57759" y="0"/>
                  <a:pt x="36756" y="0"/>
                </a:cubicBezTo>
                <a:cubicBezTo>
                  <a:pt x="15753" y="0"/>
                  <a:pt x="0" y="15752"/>
                  <a:pt x="0" y="36755"/>
                </a:cubicBezTo>
                <a:cubicBezTo>
                  <a:pt x="0" y="57758"/>
                  <a:pt x="15753" y="73510"/>
                  <a:pt x="36756" y="73510"/>
                </a:cubicBezTo>
                <a:cubicBezTo>
                  <a:pt x="57759" y="73510"/>
                  <a:pt x="73512" y="56446"/>
                  <a:pt x="73512" y="36755"/>
                </a:cubicBezTo>
                <a:close/>
                <a:moveTo>
                  <a:pt x="255974" y="1745877"/>
                </a:moveTo>
                <a:cubicBezTo>
                  <a:pt x="255974" y="1765567"/>
                  <a:pt x="271728" y="1782632"/>
                  <a:pt x="292730" y="1782632"/>
                </a:cubicBezTo>
                <a:cubicBezTo>
                  <a:pt x="312421" y="1782632"/>
                  <a:pt x="329486" y="1766880"/>
                  <a:pt x="329486" y="1745877"/>
                </a:cubicBezTo>
                <a:cubicBezTo>
                  <a:pt x="329486" y="1726186"/>
                  <a:pt x="313733" y="1709121"/>
                  <a:pt x="292730" y="1709121"/>
                </a:cubicBezTo>
                <a:cubicBezTo>
                  <a:pt x="273040" y="1709121"/>
                  <a:pt x="255974" y="1726186"/>
                  <a:pt x="255974" y="1745877"/>
                </a:cubicBezTo>
                <a:close/>
                <a:moveTo>
                  <a:pt x="510637" y="891316"/>
                </a:moveTo>
                <a:cubicBezTo>
                  <a:pt x="510637" y="911006"/>
                  <a:pt x="526390" y="928071"/>
                  <a:pt x="547392" y="928071"/>
                </a:cubicBezTo>
                <a:cubicBezTo>
                  <a:pt x="568395" y="928071"/>
                  <a:pt x="584147" y="912319"/>
                  <a:pt x="584147" y="891316"/>
                </a:cubicBezTo>
                <a:cubicBezTo>
                  <a:pt x="584147" y="871626"/>
                  <a:pt x="568395" y="854561"/>
                  <a:pt x="547392" y="854561"/>
                </a:cubicBezTo>
                <a:cubicBezTo>
                  <a:pt x="526390" y="854561"/>
                  <a:pt x="510637" y="871626"/>
                  <a:pt x="510637" y="891316"/>
                </a:cubicBezTo>
                <a:close/>
                <a:moveTo>
                  <a:pt x="1314" y="1745877"/>
                </a:moveTo>
                <a:cubicBezTo>
                  <a:pt x="1314" y="1765567"/>
                  <a:pt x="17066" y="1782632"/>
                  <a:pt x="38068" y="1782632"/>
                </a:cubicBezTo>
                <a:cubicBezTo>
                  <a:pt x="59071" y="1782632"/>
                  <a:pt x="74824" y="1766880"/>
                  <a:pt x="74824" y="1745877"/>
                </a:cubicBezTo>
                <a:cubicBezTo>
                  <a:pt x="74824" y="1726186"/>
                  <a:pt x="59071" y="1709121"/>
                  <a:pt x="38068" y="1709121"/>
                </a:cubicBezTo>
                <a:cubicBezTo>
                  <a:pt x="17066" y="1709121"/>
                  <a:pt x="1314" y="1726186"/>
                  <a:pt x="1314" y="1745877"/>
                </a:cubicBezTo>
                <a:close/>
                <a:moveTo>
                  <a:pt x="510637" y="1745877"/>
                </a:moveTo>
                <a:cubicBezTo>
                  <a:pt x="510637" y="1765567"/>
                  <a:pt x="526390" y="1782632"/>
                  <a:pt x="547392" y="1782632"/>
                </a:cubicBezTo>
                <a:cubicBezTo>
                  <a:pt x="567083" y="1782632"/>
                  <a:pt x="584147" y="1766880"/>
                  <a:pt x="584147" y="1745877"/>
                </a:cubicBezTo>
                <a:cubicBezTo>
                  <a:pt x="584147" y="1726186"/>
                  <a:pt x="568395" y="1709121"/>
                  <a:pt x="547392" y="1709121"/>
                </a:cubicBezTo>
                <a:cubicBezTo>
                  <a:pt x="527702" y="1709121"/>
                  <a:pt x="510637" y="1726186"/>
                  <a:pt x="510637" y="1745877"/>
                </a:cubicBezTo>
                <a:close/>
                <a:moveTo>
                  <a:pt x="255974" y="321609"/>
                </a:moveTo>
                <a:cubicBezTo>
                  <a:pt x="255974" y="341299"/>
                  <a:pt x="271728" y="358364"/>
                  <a:pt x="292730" y="358364"/>
                </a:cubicBezTo>
                <a:cubicBezTo>
                  <a:pt x="312421" y="358364"/>
                  <a:pt x="329486" y="342612"/>
                  <a:pt x="329486" y="321609"/>
                </a:cubicBezTo>
                <a:cubicBezTo>
                  <a:pt x="329486" y="301919"/>
                  <a:pt x="313733" y="284854"/>
                  <a:pt x="292730" y="284854"/>
                </a:cubicBezTo>
                <a:cubicBezTo>
                  <a:pt x="271728" y="284854"/>
                  <a:pt x="255974" y="301919"/>
                  <a:pt x="255974" y="321609"/>
                </a:cubicBezTo>
                <a:close/>
                <a:moveTo>
                  <a:pt x="510637" y="321609"/>
                </a:moveTo>
                <a:cubicBezTo>
                  <a:pt x="510637" y="341299"/>
                  <a:pt x="526390" y="358364"/>
                  <a:pt x="547392" y="358364"/>
                </a:cubicBezTo>
                <a:cubicBezTo>
                  <a:pt x="568395" y="358364"/>
                  <a:pt x="584147" y="342612"/>
                  <a:pt x="584147" y="321609"/>
                </a:cubicBezTo>
                <a:cubicBezTo>
                  <a:pt x="584147" y="301919"/>
                  <a:pt x="568395" y="284854"/>
                  <a:pt x="547392" y="284854"/>
                </a:cubicBezTo>
                <a:cubicBezTo>
                  <a:pt x="526390" y="284854"/>
                  <a:pt x="510637" y="301919"/>
                  <a:pt x="510637" y="321609"/>
                </a:cubicBezTo>
                <a:close/>
                <a:moveTo>
                  <a:pt x="255974" y="891316"/>
                </a:moveTo>
                <a:cubicBezTo>
                  <a:pt x="255974" y="911006"/>
                  <a:pt x="271728" y="928071"/>
                  <a:pt x="292730" y="928071"/>
                </a:cubicBezTo>
                <a:cubicBezTo>
                  <a:pt x="312421" y="928071"/>
                  <a:pt x="329486" y="912319"/>
                  <a:pt x="329486" y="891316"/>
                </a:cubicBezTo>
                <a:cubicBezTo>
                  <a:pt x="329486" y="871626"/>
                  <a:pt x="313733" y="854561"/>
                  <a:pt x="292730" y="854561"/>
                </a:cubicBezTo>
                <a:cubicBezTo>
                  <a:pt x="273040" y="854561"/>
                  <a:pt x="255974" y="871626"/>
                  <a:pt x="255974" y="891316"/>
                </a:cubicBezTo>
                <a:close/>
                <a:moveTo>
                  <a:pt x="510637" y="36755"/>
                </a:moveTo>
                <a:cubicBezTo>
                  <a:pt x="510637" y="56446"/>
                  <a:pt x="526390" y="73510"/>
                  <a:pt x="547392" y="73510"/>
                </a:cubicBezTo>
                <a:cubicBezTo>
                  <a:pt x="568395" y="73510"/>
                  <a:pt x="584147" y="57758"/>
                  <a:pt x="584147" y="36755"/>
                </a:cubicBezTo>
                <a:cubicBezTo>
                  <a:pt x="584147" y="17065"/>
                  <a:pt x="568395" y="0"/>
                  <a:pt x="547392" y="0"/>
                </a:cubicBezTo>
                <a:cubicBezTo>
                  <a:pt x="526390" y="0"/>
                  <a:pt x="510637" y="17065"/>
                  <a:pt x="510637" y="36755"/>
                </a:cubicBezTo>
                <a:close/>
                <a:moveTo>
                  <a:pt x="255974" y="36755"/>
                </a:moveTo>
                <a:cubicBezTo>
                  <a:pt x="255974" y="56446"/>
                  <a:pt x="271728" y="73510"/>
                  <a:pt x="292730" y="73510"/>
                </a:cubicBezTo>
                <a:cubicBezTo>
                  <a:pt x="312421" y="73510"/>
                  <a:pt x="329486" y="57758"/>
                  <a:pt x="329486" y="36755"/>
                </a:cubicBezTo>
                <a:cubicBezTo>
                  <a:pt x="329486" y="17065"/>
                  <a:pt x="313733" y="0"/>
                  <a:pt x="292730" y="0"/>
                </a:cubicBezTo>
                <a:cubicBezTo>
                  <a:pt x="273040" y="0"/>
                  <a:pt x="255974" y="17065"/>
                  <a:pt x="255974" y="36755"/>
                </a:cubicBezTo>
                <a:close/>
                <a:moveTo>
                  <a:pt x="1314" y="321609"/>
                </a:moveTo>
                <a:cubicBezTo>
                  <a:pt x="1314" y="341299"/>
                  <a:pt x="17066" y="358364"/>
                  <a:pt x="38068" y="358364"/>
                </a:cubicBezTo>
                <a:cubicBezTo>
                  <a:pt x="59071" y="358364"/>
                  <a:pt x="74824" y="342612"/>
                  <a:pt x="74824" y="321609"/>
                </a:cubicBezTo>
                <a:cubicBezTo>
                  <a:pt x="74824" y="301919"/>
                  <a:pt x="59071" y="284854"/>
                  <a:pt x="38068" y="284854"/>
                </a:cubicBezTo>
                <a:cubicBezTo>
                  <a:pt x="17066" y="284854"/>
                  <a:pt x="1314" y="301919"/>
                  <a:pt x="1314" y="321609"/>
                </a:cubicBezTo>
                <a:close/>
                <a:moveTo>
                  <a:pt x="1314" y="891316"/>
                </a:moveTo>
                <a:cubicBezTo>
                  <a:pt x="1314" y="911006"/>
                  <a:pt x="17066" y="928071"/>
                  <a:pt x="38068" y="928071"/>
                </a:cubicBezTo>
                <a:cubicBezTo>
                  <a:pt x="59071" y="928071"/>
                  <a:pt x="74824" y="912319"/>
                  <a:pt x="74824" y="891316"/>
                </a:cubicBezTo>
                <a:cubicBezTo>
                  <a:pt x="74824" y="871626"/>
                  <a:pt x="59071" y="854561"/>
                  <a:pt x="38068" y="854561"/>
                </a:cubicBezTo>
                <a:cubicBezTo>
                  <a:pt x="17066" y="854561"/>
                  <a:pt x="1314" y="871626"/>
                  <a:pt x="1314" y="891316"/>
                </a:cubicBezTo>
                <a:close/>
                <a:moveTo>
                  <a:pt x="1314" y="606462"/>
                </a:moveTo>
                <a:cubicBezTo>
                  <a:pt x="1314" y="626153"/>
                  <a:pt x="17066" y="643218"/>
                  <a:pt x="38068" y="643218"/>
                </a:cubicBezTo>
                <a:cubicBezTo>
                  <a:pt x="59071" y="643218"/>
                  <a:pt x="74824" y="627466"/>
                  <a:pt x="74824" y="606462"/>
                </a:cubicBezTo>
                <a:cubicBezTo>
                  <a:pt x="74824" y="586772"/>
                  <a:pt x="59071" y="569707"/>
                  <a:pt x="38068" y="569707"/>
                </a:cubicBezTo>
                <a:cubicBezTo>
                  <a:pt x="17066" y="569707"/>
                  <a:pt x="1314" y="586772"/>
                  <a:pt x="1314" y="606462"/>
                </a:cubicBezTo>
                <a:close/>
                <a:moveTo>
                  <a:pt x="510637" y="606462"/>
                </a:moveTo>
                <a:cubicBezTo>
                  <a:pt x="510637" y="626153"/>
                  <a:pt x="526390" y="643218"/>
                  <a:pt x="547392" y="643218"/>
                </a:cubicBezTo>
                <a:cubicBezTo>
                  <a:pt x="568395" y="643218"/>
                  <a:pt x="584147" y="627466"/>
                  <a:pt x="584147" y="606462"/>
                </a:cubicBezTo>
                <a:cubicBezTo>
                  <a:pt x="584147" y="586772"/>
                  <a:pt x="568395" y="569707"/>
                  <a:pt x="547392" y="569707"/>
                </a:cubicBezTo>
                <a:cubicBezTo>
                  <a:pt x="527702" y="569707"/>
                  <a:pt x="510637" y="586772"/>
                  <a:pt x="510637" y="606462"/>
                </a:cubicBezTo>
                <a:close/>
                <a:moveTo>
                  <a:pt x="255974" y="606462"/>
                </a:moveTo>
                <a:cubicBezTo>
                  <a:pt x="255974" y="626153"/>
                  <a:pt x="271728" y="643218"/>
                  <a:pt x="292730" y="643218"/>
                </a:cubicBezTo>
                <a:cubicBezTo>
                  <a:pt x="312421" y="643218"/>
                  <a:pt x="329486" y="627466"/>
                  <a:pt x="329486" y="606462"/>
                </a:cubicBezTo>
                <a:cubicBezTo>
                  <a:pt x="329486" y="586772"/>
                  <a:pt x="313733" y="569707"/>
                  <a:pt x="292730" y="569707"/>
                </a:cubicBezTo>
                <a:cubicBezTo>
                  <a:pt x="273040" y="569707"/>
                  <a:pt x="255974" y="586772"/>
                  <a:pt x="255974" y="606462"/>
                </a:cubicBezTo>
                <a:close/>
              </a:path>
            </a:pathLst>
          </a:custGeom>
          <a:solidFill>
            <a:srgbClr val="49220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3925CD3F-A220-4A53-A97C-EB6B309F9659}"/>
              </a:ext>
            </a:extLst>
          </p:cNvPr>
          <p:cNvSpPr/>
          <p:nvPr/>
        </p:nvSpPr>
        <p:spPr>
          <a:xfrm>
            <a:off x="1863779" y="3364190"/>
            <a:ext cx="947761" cy="245472"/>
          </a:xfrm>
          <a:custGeom>
            <a:avLst/>
            <a:gdLst>
              <a:gd name="connsiteX0" fmla="*/ 799427 w 947761"/>
              <a:gd name="connsiteY0" fmla="*/ 245473 h 245472"/>
              <a:gd name="connsiteX1" fmla="*/ 947762 w 947761"/>
              <a:gd name="connsiteY1" fmla="*/ 0 h 245472"/>
              <a:gd name="connsiteX2" fmla="*/ 639280 w 947761"/>
              <a:gd name="connsiteY2" fmla="*/ 245473 h 245472"/>
              <a:gd name="connsiteX3" fmla="*/ 787614 w 947761"/>
              <a:gd name="connsiteY3" fmla="*/ 0 h 245472"/>
              <a:gd name="connsiteX4" fmla="*/ 628778 w 947761"/>
              <a:gd name="connsiteY4" fmla="*/ 0 h 245472"/>
              <a:gd name="connsiteX5" fmla="*/ 480444 w 947761"/>
              <a:gd name="connsiteY5" fmla="*/ 245473 h 245472"/>
              <a:gd name="connsiteX6" fmla="*/ 320296 w 947761"/>
              <a:gd name="connsiteY6" fmla="*/ 245473 h 245472"/>
              <a:gd name="connsiteX7" fmla="*/ 468630 w 947761"/>
              <a:gd name="connsiteY7" fmla="*/ 0 h 245472"/>
              <a:gd name="connsiteX8" fmla="*/ 308482 w 947761"/>
              <a:gd name="connsiteY8" fmla="*/ 0 h 245472"/>
              <a:gd name="connsiteX9" fmla="*/ 160148 w 947761"/>
              <a:gd name="connsiteY9" fmla="*/ 245473 h 245472"/>
              <a:gd name="connsiteX10" fmla="*/ 0 w 947761"/>
              <a:gd name="connsiteY10" fmla="*/ 245473 h 245472"/>
              <a:gd name="connsiteX11" fmla="*/ 148334 w 947761"/>
              <a:gd name="connsiteY11" fmla="*/ 0 h 245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7761" h="245472">
                <a:moveTo>
                  <a:pt x="799427" y="245473"/>
                </a:moveTo>
                <a:lnTo>
                  <a:pt x="947762" y="0"/>
                </a:lnTo>
                <a:moveTo>
                  <a:pt x="639280" y="245473"/>
                </a:moveTo>
                <a:lnTo>
                  <a:pt x="787614" y="0"/>
                </a:lnTo>
                <a:moveTo>
                  <a:pt x="628778" y="0"/>
                </a:moveTo>
                <a:lnTo>
                  <a:pt x="480444" y="245473"/>
                </a:lnTo>
                <a:moveTo>
                  <a:pt x="320296" y="245473"/>
                </a:moveTo>
                <a:lnTo>
                  <a:pt x="468630" y="0"/>
                </a:lnTo>
                <a:moveTo>
                  <a:pt x="308482" y="0"/>
                </a:moveTo>
                <a:lnTo>
                  <a:pt x="160148" y="245473"/>
                </a:lnTo>
                <a:moveTo>
                  <a:pt x="0" y="245473"/>
                </a:moveTo>
                <a:lnTo>
                  <a:pt x="148334" y="0"/>
                </a:lnTo>
              </a:path>
            </a:pathLst>
          </a:custGeom>
          <a:noFill/>
          <a:ln w="59056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F7FFC5D5-2CD4-4A05-A1D4-81641CF32A81}"/>
              </a:ext>
            </a:extLst>
          </p:cNvPr>
          <p:cNvSpPr/>
          <p:nvPr/>
        </p:nvSpPr>
        <p:spPr>
          <a:xfrm rot="16200000">
            <a:off x="-527307" y="10875766"/>
            <a:ext cx="1980848" cy="1264855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000000"/>
          </a:solidFill>
          <a:ln w="39368" cap="rnd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7374EBDF-7FE9-4C29-9D17-A59CA0745EB6}"/>
              </a:ext>
            </a:extLst>
          </p:cNvPr>
          <p:cNvSpPr/>
          <p:nvPr/>
        </p:nvSpPr>
        <p:spPr>
          <a:xfrm rot="16200000">
            <a:off x="-639575" y="10770957"/>
            <a:ext cx="1980848" cy="122772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2 h 703601"/>
              <a:gd name="connsiteX3" fmla="*/ 1 w 1980848"/>
              <a:gd name="connsiteY3" fmla="*/ 703602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2"/>
                </a:lnTo>
                <a:lnTo>
                  <a:pt x="1" y="703602"/>
                </a:lnTo>
                <a:close/>
              </a:path>
            </a:pathLst>
          </a:custGeom>
          <a:solidFill>
            <a:srgbClr val="DE902F"/>
          </a:solidFill>
          <a:ln w="39368" cap="rnd">
            <a:solidFill>
              <a:srgbClr val="000000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69A44F55-B3EC-4B12-AFD5-4CFF5917BE83}"/>
              </a:ext>
            </a:extLst>
          </p:cNvPr>
          <p:cNvSpPr/>
          <p:nvPr/>
        </p:nvSpPr>
        <p:spPr>
          <a:xfrm rot="16200000">
            <a:off x="940426" y="11285055"/>
            <a:ext cx="1029148" cy="101077"/>
          </a:xfrm>
          <a:custGeom>
            <a:avLst/>
            <a:gdLst>
              <a:gd name="connsiteX0" fmla="*/ 929384 w 1029148"/>
              <a:gd name="connsiteY0" fmla="*/ 49882 h 101077"/>
              <a:gd name="connsiteX1" fmla="*/ 979266 w 1029148"/>
              <a:gd name="connsiteY1" fmla="*/ 0 h 101077"/>
              <a:gd name="connsiteX2" fmla="*/ 1029148 w 1029148"/>
              <a:gd name="connsiteY2" fmla="*/ 49882 h 101077"/>
              <a:gd name="connsiteX3" fmla="*/ 979266 w 1029148"/>
              <a:gd name="connsiteY3" fmla="*/ 99764 h 101077"/>
              <a:gd name="connsiteX4" fmla="*/ 929384 w 1029148"/>
              <a:gd name="connsiteY4" fmla="*/ 49882 h 101077"/>
              <a:gd name="connsiteX5" fmla="*/ 746920 w 1029148"/>
              <a:gd name="connsiteY5" fmla="*/ 101077 h 101077"/>
              <a:gd name="connsiteX6" fmla="*/ 796803 w 1029148"/>
              <a:gd name="connsiteY6" fmla="*/ 51195 h 101077"/>
              <a:gd name="connsiteX7" fmla="*/ 746920 w 1029148"/>
              <a:gd name="connsiteY7" fmla="*/ 1313 h 101077"/>
              <a:gd name="connsiteX8" fmla="*/ 697038 w 1029148"/>
              <a:gd name="connsiteY8" fmla="*/ 51195 h 101077"/>
              <a:gd name="connsiteX9" fmla="*/ 746920 w 1029148"/>
              <a:gd name="connsiteY9" fmla="*/ 101077 h 101077"/>
              <a:gd name="connsiteX10" fmla="*/ 514574 w 1029148"/>
              <a:gd name="connsiteY10" fmla="*/ 101077 h 101077"/>
              <a:gd name="connsiteX11" fmla="*/ 564456 w 1029148"/>
              <a:gd name="connsiteY11" fmla="*/ 51195 h 101077"/>
              <a:gd name="connsiteX12" fmla="*/ 514574 w 1029148"/>
              <a:gd name="connsiteY12" fmla="*/ 1313 h 101077"/>
              <a:gd name="connsiteX13" fmla="*/ 464692 w 1029148"/>
              <a:gd name="connsiteY13" fmla="*/ 51195 h 101077"/>
              <a:gd name="connsiteX14" fmla="*/ 514574 w 1029148"/>
              <a:gd name="connsiteY14" fmla="*/ 101077 h 101077"/>
              <a:gd name="connsiteX15" fmla="*/ 282228 w 1029148"/>
              <a:gd name="connsiteY15" fmla="*/ 101077 h 101077"/>
              <a:gd name="connsiteX16" fmla="*/ 332110 w 1029148"/>
              <a:gd name="connsiteY16" fmla="*/ 51195 h 101077"/>
              <a:gd name="connsiteX17" fmla="*/ 282228 w 1029148"/>
              <a:gd name="connsiteY17" fmla="*/ 1313 h 101077"/>
              <a:gd name="connsiteX18" fmla="*/ 232346 w 1029148"/>
              <a:gd name="connsiteY18" fmla="*/ 51195 h 101077"/>
              <a:gd name="connsiteX19" fmla="*/ 282228 w 1029148"/>
              <a:gd name="connsiteY19" fmla="*/ 101077 h 101077"/>
              <a:gd name="connsiteX20" fmla="*/ 49882 w 1029148"/>
              <a:gd name="connsiteY20" fmla="*/ 101077 h 101077"/>
              <a:gd name="connsiteX21" fmla="*/ 99764 w 1029148"/>
              <a:gd name="connsiteY21" fmla="*/ 51195 h 101077"/>
              <a:gd name="connsiteX22" fmla="*/ 49882 w 1029148"/>
              <a:gd name="connsiteY22" fmla="*/ 1313 h 101077"/>
              <a:gd name="connsiteX23" fmla="*/ 0 w 1029148"/>
              <a:gd name="connsiteY23" fmla="*/ 51195 h 101077"/>
              <a:gd name="connsiteX24" fmla="*/ 49882 w 1029148"/>
              <a:gd name="connsiteY24" fmla="*/ 101077 h 10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29148" h="101077">
                <a:moveTo>
                  <a:pt x="929384" y="49882"/>
                </a:moveTo>
                <a:cubicBezTo>
                  <a:pt x="929384" y="22316"/>
                  <a:pt x="951700" y="0"/>
                  <a:pt x="979266" y="0"/>
                </a:cubicBezTo>
                <a:cubicBezTo>
                  <a:pt x="1006833" y="0"/>
                  <a:pt x="1029148" y="22316"/>
                  <a:pt x="1029148" y="49882"/>
                </a:cubicBezTo>
                <a:cubicBezTo>
                  <a:pt x="1029148" y="77449"/>
                  <a:pt x="1006833" y="99764"/>
                  <a:pt x="979266" y="99764"/>
                </a:cubicBezTo>
                <a:cubicBezTo>
                  <a:pt x="951700" y="101077"/>
                  <a:pt x="929384" y="78761"/>
                  <a:pt x="929384" y="49882"/>
                </a:cubicBezTo>
                <a:close/>
                <a:moveTo>
                  <a:pt x="746920" y="101077"/>
                </a:moveTo>
                <a:cubicBezTo>
                  <a:pt x="774487" y="101077"/>
                  <a:pt x="796803" y="78761"/>
                  <a:pt x="796803" y="51195"/>
                </a:cubicBezTo>
                <a:cubicBezTo>
                  <a:pt x="796803" y="23628"/>
                  <a:pt x="774487" y="1313"/>
                  <a:pt x="746920" y="1313"/>
                </a:cubicBezTo>
                <a:cubicBezTo>
                  <a:pt x="719354" y="1313"/>
                  <a:pt x="697038" y="23628"/>
                  <a:pt x="697038" y="51195"/>
                </a:cubicBezTo>
                <a:cubicBezTo>
                  <a:pt x="697038" y="78761"/>
                  <a:pt x="719354" y="101077"/>
                  <a:pt x="746920" y="101077"/>
                </a:cubicBezTo>
                <a:close/>
                <a:moveTo>
                  <a:pt x="514574" y="101077"/>
                </a:moveTo>
                <a:cubicBezTo>
                  <a:pt x="542141" y="101077"/>
                  <a:pt x="564456" y="78761"/>
                  <a:pt x="564456" y="51195"/>
                </a:cubicBezTo>
                <a:cubicBezTo>
                  <a:pt x="564456" y="23628"/>
                  <a:pt x="542141" y="1313"/>
                  <a:pt x="514574" y="1313"/>
                </a:cubicBezTo>
                <a:cubicBezTo>
                  <a:pt x="487007" y="1313"/>
                  <a:pt x="464692" y="23628"/>
                  <a:pt x="464692" y="51195"/>
                </a:cubicBezTo>
                <a:cubicBezTo>
                  <a:pt x="464692" y="78761"/>
                  <a:pt x="487007" y="101077"/>
                  <a:pt x="514574" y="101077"/>
                </a:cubicBezTo>
                <a:close/>
                <a:moveTo>
                  <a:pt x="282228" y="101077"/>
                </a:moveTo>
                <a:cubicBezTo>
                  <a:pt x="309794" y="101077"/>
                  <a:pt x="332110" y="78761"/>
                  <a:pt x="332110" y="51195"/>
                </a:cubicBezTo>
                <a:cubicBezTo>
                  <a:pt x="332110" y="23628"/>
                  <a:pt x="309794" y="1313"/>
                  <a:pt x="282228" y="1313"/>
                </a:cubicBezTo>
                <a:cubicBezTo>
                  <a:pt x="254661" y="1313"/>
                  <a:pt x="232346" y="23628"/>
                  <a:pt x="232346" y="51195"/>
                </a:cubicBezTo>
                <a:cubicBezTo>
                  <a:pt x="232346" y="78761"/>
                  <a:pt x="254661" y="101077"/>
                  <a:pt x="282228" y="101077"/>
                </a:cubicBezTo>
                <a:close/>
                <a:moveTo>
                  <a:pt x="49882" y="101077"/>
                </a:moveTo>
                <a:cubicBezTo>
                  <a:pt x="77448" y="101077"/>
                  <a:pt x="99764" y="78761"/>
                  <a:pt x="99764" y="51195"/>
                </a:cubicBezTo>
                <a:cubicBezTo>
                  <a:pt x="99764" y="23628"/>
                  <a:pt x="77448" y="1313"/>
                  <a:pt x="49882" y="1313"/>
                </a:cubicBezTo>
                <a:cubicBezTo>
                  <a:pt x="22316" y="1313"/>
                  <a:pt x="0" y="23628"/>
                  <a:pt x="0" y="51195"/>
                </a:cubicBezTo>
                <a:cubicBezTo>
                  <a:pt x="0" y="78761"/>
                  <a:pt x="22316" y="101077"/>
                  <a:pt x="49882" y="101077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35CC3627-1993-4F09-9085-4A2AE3A36E0A}"/>
              </a:ext>
            </a:extLst>
          </p:cNvPr>
          <p:cNvSpPr/>
          <p:nvPr/>
        </p:nvSpPr>
        <p:spPr>
          <a:xfrm rot="16200000">
            <a:off x="5537873" y="2031286"/>
            <a:ext cx="976641" cy="112891"/>
          </a:xfrm>
          <a:custGeom>
            <a:avLst/>
            <a:gdLst>
              <a:gd name="connsiteX0" fmla="*/ 863749 w 976641"/>
              <a:gd name="connsiteY0" fmla="*/ 56446 h 112891"/>
              <a:gd name="connsiteX1" fmla="*/ 920196 w 976641"/>
              <a:gd name="connsiteY1" fmla="*/ 0 h 112891"/>
              <a:gd name="connsiteX2" fmla="*/ 976641 w 976641"/>
              <a:gd name="connsiteY2" fmla="*/ 56446 h 112891"/>
              <a:gd name="connsiteX3" fmla="*/ 920196 w 976641"/>
              <a:gd name="connsiteY3" fmla="*/ 112891 h 112891"/>
              <a:gd name="connsiteX4" fmla="*/ 863749 w 976641"/>
              <a:gd name="connsiteY4" fmla="*/ 56446 h 112891"/>
              <a:gd name="connsiteX5" fmla="*/ 488321 w 976641"/>
              <a:gd name="connsiteY5" fmla="*/ 112891 h 112891"/>
              <a:gd name="connsiteX6" fmla="*/ 544766 w 976641"/>
              <a:gd name="connsiteY6" fmla="*/ 56446 h 112891"/>
              <a:gd name="connsiteX7" fmla="*/ 488321 w 976641"/>
              <a:gd name="connsiteY7" fmla="*/ 0 h 112891"/>
              <a:gd name="connsiteX8" fmla="*/ 431875 w 976641"/>
              <a:gd name="connsiteY8" fmla="*/ 56446 h 112891"/>
              <a:gd name="connsiteX9" fmla="*/ 488321 w 976641"/>
              <a:gd name="connsiteY9" fmla="*/ 112891 h 112891"/>
              <a:gd name="connsiteX10" fmla="*/ 56445 w 976641"/>
              <a:gd name="connsiteY10" fmla="*/ 112891 h 112891"/>
              <a:gd name="connsiteX11" fmla="*/ 112892 w 976641"/>
              <a:gd name="connsiteY11" fmla="*/ 56446 h 112891"/>
              <a:gd name="connsiteX12" fmla="*/ 56445 w 976641"/>
              <a:gd name="connsiteY12" fmla="*/ 0 h 112891"/>
              <a:gd name="connsiteX13" fmla="*/ 0 w 976641"/>
              <a:gd name="connsiteY13" fmla="*/ 56446 h 112891"/>
              <a:gd name="connsiteX14" fmla="*/ 56445 w 976641"/>
              <a:gd name="connsiteY14" fmla="*/ 112891 h 11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6641" h="112891">
                <a:moveTo>
                  <a:pt x="863749" y="56446"/>
                </a:moveTo>
                <a:cubicBezTo>
                  <a:pt x="863749" y="24941"/>
                  <a:pt x="888691" y="0"/>
                  <a:pt x="920196" y="0"/>
                </a:cubicBezTo>
                <a:cubicBezTo>
                  <a:pt x="951700" y="0"/>
                  <a:pt x="976641" y="24941"/>
                  <a:pt x="976641" y="56446"/>
                </a:cubicBezTo>
                <a:cubicBezTo>
                  <a:pt x="976641" y="87950"/>
                  <a:pt x="951700" y="112891"/>
                  <a:pt x="920196" y="112891"/>
                </a:cubicBezTo>
                <a:cubicBezTo>
                  <a:pt x="888691" y="112891"/>
                  <a:pt x="863749" y="86638"/>
                  <a:pt x="863749" y="56446"/>
                </a:cubicBezTo>
                <a:close/>
                <a:moveTo>
                  <a:pt x="488321" y="112891"/>
                </a:moveTo>
                <a:cubicBezTo>
                  <a:pt x="519825" y="112891"/>
                  <a:pt x="544766" y="87950"/>
                  <a:pt x="544766" y="56446"/>
                </a:cubicBezTo>
                <a:cubicBezTo>
                  <a:pt x="544766" y="24941"/>
                  <a:pt x="519825" y="0"/>
                  <a:pt x="488321" y="0"/>
                </a:cubicBezTo>
                <a:cubicBezTo>
                  <a:pt x="456816" y="0"/>
                  <a:pt x="431875" y="24941"/>
                  <a:pt x="431875" y="56446"/>
                </a:cubicBezTo>
                <a:cubicBezTo>
                  <a:pt x="431875" y="86638"/>
                  <a:pt x="456816" y="112891"/>
                  <a:pt x="488321" y="112891"/>
                </a:cubicBezTo>
                <a:close/>
                <a:moveTo>
                  <a:pt x="56445" y="112891"/>
                </a:moveTo>
                <a:cubicBezTo>
                  <a:pt x="87950" y="112891"/>
                  <a:pt x="112892" y="87950"/>
                  <a:pt x="112892" y="56446"/>
                </a:cubicBezTo>
                <a:cubicBezTo>
                  <a:pt x="112892" y="24941"/>
                  <a:pt x="87950" y="0"/>
                  <a:pt x="56445" y="0"/>
                </a:cubicBezTo>
                <a:cubicBezTo>
                  <a:pt x="24941" y="0"/>
                  <a:pt x="0" y="24941"/>
                  <a:pt x="0" y="56446"/>
                </a:cubicBezTo>
                <a:cubicBezTo>
                  <a:pt x="0" y="86638"/>
                  <a:pt x="26254" y="112891"/>
                  <a:pt x="56445" y="112891"/>
                </a:cubicBez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91FA6A63-6531-4566-A2C4-B3694858F31A}"/>
              </a:ext>
            </a:extLst>
          </p:cNvPr>
          <p:cNvSpPr/>
          <p:nvPr/>
        </p:nvSpPr>
        <p:spPr>
          <a:xfrm rot="5400000">
            <a:off x="5867576" y="1777699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000000"/>
          </a:solidFill>
          <a:ln w="393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F460A563-CBDF-428E-8EA6-08277CB987B5}"/>
              </a:ext>
            </a:extLst>
          </p:cNvPr>
          <p:cNvSpPr/>
          <p:nvPr/>
        </p:nvSpPr>
        <p:spPr>
          <a:xfrm rot="5400000">
            <a:off x="5970815" y="1654796"/>
            <a:ext cx="1980848" cy="779546"/>
          </a:xfrm>
          <a:custGeom>
            <a:avLst/>
            <a:gdLst>
              <a:gd name="connsiteX0" fmla="*/ 0 w 1980848"/>
              <a:gd name="connsiteY0" fmla="*/ 0 h 703601"/>
              <a:gd name="connsiteX1" fmla="*/ 1980849 w 1980848"/>
              <a:gd name="connsiteY1" fmla="*/ 0 h 703601"/>
              <a:gd name="connsiteX2" fmla="*/ 1980849 w 1980848"/>
              <a:gd name="connsiteY2" fmla="*/ 703601 h 703601"/>
              <a:gd name="connsiteX3" fmla="*/ 0 w 1980848"/>
              <a:gd name="connsiteY3" fmla="*/ 703601 h 70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848" h="703601">
                <a:moveTo>
                  <a:pt x="0" y="0"/>
                </a:moveTo>
                <a:lnTo>
                  <a:pt x="1980849" y="0"/>
                </a:lnTo>
                <a:lnTo>
                  <a:pt x="1980849" y="703601"/>
                </a:lnTo>
                <a:lnTo>
                  <a:pt x="0" y="703601"/>
                </a:lnTo>
                <a:close/>
              </a:path>
            </a:pathLst>
          </a:custGeom>
          <a:solidFill>
            <a:srgbClr val="B35815"/>
          </a:solidFill>
          <a:ln w="3936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584D6794-DC04-4B5F-AF58-49D8C145312D}"/>
              </a:ext>
            </a:extLst>
          </p:cNvPr>
          <p:cNvSpPr/>
          <p:nvPr/>
        </p:nvSpPr>
        <p:spPr>
          <a:xfrm rot="16200000">
            <a:off x="366478" y="9454821"/>
            <a:ext cx="363614" cy="363615"/>
          </a:xfrm>
          <a:custGeom>
            <a:avLst/>
            <a:gdLst>
              <a:gd name="connsiteX0" fmla="*/ 354426 w 363614"/>
              <a:gd name="connsiteY0" fmla="*/ 273039 h 363615"/>
              <a:gd name="connsiteX1" fmla="*/ 276977 w 363614"/>
              <a:gd name="connsiteY1" fmla="*/ 187714 h 363615"/>
              <a:gd name="connsiteX2" fmla="*/ 363614 w 363614"/>
              <a:gd name="connsiteY2" fmla="*/ 111579 h 363615"/>
              <a:gd name="connsiteX3" fmla="*/ 271726 w 363614"/>
              <a:gd name="connsiteY3" fmla="*/ 9189 h 363615"/>
              <a:gd name="connsiteX4" fmla="*/ 186401 w 363614"/>
              <a:gd name="connsiteY4" fmla="*/ 86638 h 363615"/>
              <a:gd name="connsiteX5" fmla="*/ 110265 w 363614"/>
              <a:gd name="connsiteY5" fmla="*/ 0 h 363615"/>
              <a:gd name="connsiteX6" fmla="*/ 9188 w 363614"/>
              <a:gd name="connsiteY6" fmla="*/ 91888 h 363615"/>
              <a:gd name="connsiteX7" fmla="*/ 85325 w 363614"/>
              <a:gd name="connsiteY7" fmla="*/ 177213 h 363615"/>
              <a:gd name="connsiteX8" fmla="*/ 0 w 363614"/>
              <a:gd name="connsiteY8" fmla="*/ 253349 h 363615"/>
              <a:gd name="connsiteX9" fmla="*/ 90575 w 363614"/>
              <a:gd name="connsiteY9" fmla="*/ 354426 h 363615"/>
              <a:gd name="connsiteX10" fmla="*/ 175900 w 363614"/>
              <a:gd name="connsiteY10" fmla="*/ 278290 h 363615"/>
              <a:gd name="connsiteX11" fmla="*/ 252036 w 363614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3614" h="363615">
                <a:moveTo>
                  <a:pt x="354426" y="273039"/>
                </a:moveTo>
                <a:lnTo>
                  <a:pt x="276977" y="187714"/>
                </a:lnTo>
                <a:lnTo>
                  <a:pt x="363614" y="111579"/>
                </a:lnTo>
                <a:lnTo>
                  <a:pt x="271726" y="9189"/>
                </a:lnTo>
                <a:lnTo>
                  <a:pt x="186401" y="86638"/>
                </a:lnTo>
                <a:lnTo>
                  <a:pt x="110265" y="0"/>
                </a:lnTo>
                <a:lnTo>
                  <a:pt x="9188" y="91888"/>
                </a:lnTo>
                <a:lnTo>
                  <a:pt x="85325" y="177213"/>
                </a:lnTo>
                <a:lnTo>
                  <a:pt x="0" y="253349"/>
                </a:lnTo>
                <a:lnTo>
                  <a:pt x="90575" y="354426"/>
                </a:lnTo>
                <a:lnTo>
                  <a:pt x="175900" y="278290"/>
                </a:lnTo>
                <a:lnTo>
                  <a:pt x="252036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64934B6D-A79C-4CAA-BA3F-1DBA0BE9C0AF}"/>
              </a:ext>
            </a:extLst>
          </p:cNvPr>
          <p:cNvSpPr/>
          <p:nvPr/>
        </p:nvSpPr>
        <p:spPr>
          <a:xfrm rot="16200000">
            <a:off x="5011360" y="924327"/>
            <a:ext cx="362302" cy="363615"/>
          </a:xfrm>
          <a:custGeom>
            <a:avLst/>
            <a:gdLst>
              <a:gd name="connsiteX0" fmla="*/ 353114 w 362302"/>
              <a:gd name="connsiteY0" fmla="*/ 273040 h 363615"/>
              <a:gd name="connsiteX1" fmla="*/ 276978 w 362302"/>
              <a:gd name="connsiteY1" fmla="*/ 187715 h 363615"/>
              <a:gd name="connsiteX2" fmla="*/ 362303 w 362302"/>
              <a:gd name="connsiteY2" fmla="*/ 110266 h 363615"/>
              <a:gd name="connsiteX3" fmla="*/ 271727 w 362302"/>
              <a:gd name="connsiteY3" fmla="*/ 9189 h 363615"/>
              <a:gd name="connsiteX4" fmla="*/ 186402 w 362302"/>
              <a:gd name="connsiteY4" fmla="*/ 86638 h 363615"/>
              <a:gd name="connsiteX5" fmla="*/ 110266 w 362302"/>
              <a:gd name="connsiteY5" fmla="*/ 0 h 363615"/>
              <a:gd name="connsiteX6" fmla="*/ 7877 w 362302"/>
              <a:gd name="connsiteY6" fmla="*/ 90575 h 363615"/>
              <a:gd name="connsiteX7" fmla="*/ 85325 w 362302"/>
              <a:gd name="connsiteY7" fmla="*/ 177213 h 363615"/>
              <a:gd name="connsiteX8" fmla="*/ 0 w 362302"/>
              <a:gd name="connsiteY8" fmla="*/ 253349 h 363615"/>
              <a:gd name="connsiteX9" fmla="*/ 90576 w 362302"/>
              <a:gd name="connsiteY9" fmla="*/ 354426 h 363615"/>
              <a:gd name="connsiteX10" fmla="*/ 175901 w 362302"/>
              <a:gd name="connsiteY10" fmla="*/ 278290 h 363615"/>
              <a:gd name="connsiteX11" fmla="*/ 252037 w 362302"/>
              <a:gd name="connsiteY11" fmla="*/ 363615 h 363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2302" h="363615">
                <a:moveTo>
                  <a:pt x="353114" y="273040"/>
                </a:moveTo>
                <a:lnTo>
                  <a:pt x="276978" y="187715"/>
                </a:lnTo>
                <a:lnTo>
                  <a:pt x="362303" y="110266"/>
                </a:lnTo>
                <a:lnTo>
                  <a:pt x="271727" y="9189"/>
                </a:lnTo>
                <a:lnTo>
                  <a:pt x="186402" y="86638"/>
                </a:lnTo>
                <a:lnTo>
                  <a:pt x="110266" y="0"/>
                </a:lnTo>
                <a:lnTo>
                  <a:pt x="7877" y="90575"/>
                </a:lnTo>
                <a:lnTo>
                  <a:pt x="85325" y="177213"/>
                </a:lnTo>
                <a:lnTo>
                  <a:pt x="0" y="253349"/>
                </a:lnTo>
                <a:lnTo>
                  <a:pt x="90576" y="354426"/>
                </a:lnTo>
                <a:lnTo>
                  <a:pt x="175901" y="278290"/>
                </a:lnTo>
                <a:lnTo>
                  <a:pt x="252037" y="363615"/>
                </a:lnTo>
                <a:close/>
              </a:path>
            </a:pathLst>
          </a:custGeom>
          <a:solidFill>
            <a:srgbClr val="B35815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337AB88E-1152-4F99-BE1E-957B838F6E5E}"/>
              </a:ext>
            </a:extLst>
          </p:cNvPr>
          <p:cNvSpPr/>
          <p:nvPr/>
        </p:nvSpPr>
        <p:spPr>
          <a:xfrm>
            <a:off x="4383061" y="11054118"/>
            <a:ext cx="2710913" cy="813417"/>
          </a:xfrm>
          <a:custGeom>
            <a:avLst/>
            <a:gdLst>
              <a:gd name="connsiteX0" fmla="*/ 0 w 3087445"/>
              <a:gd name="connsiteY0" fmla="*/ 0 h 840121"/>
              <a:gd name="connsiteX1" fmla="*/ 3087446 w 3087445"/>
              <a:gd name="connsiteY1" fmla="*/ 0 h 840121"/>
              <a:gd name="connsiteX2" fmla="*/ 3087446 w 3087445"/>
              <a:gd name="connsiteY2" fmla="*/ 840121 h 840121"/>
              <a:gd name="connsiteX3" fmla="*/ 0 w 3087445"/>
              <a:gd name="connsiteY3" fmla="*/ 840121 h 8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445" h="840121">
                <a:moveTo>
                  <a:pt x="0" y="0"/>
                </a:moveTo>
                <a:lnTo>
                  <a:pt x="3087446" y="0"/>
                </a:lnTo>
                <a:lnTo>
                  <a:pt x="3087446" y="840121"/>
                </a:lnTo>
                <a:lnTo>
                  <a:pt x="0" y="840121"/>
                </a:lnTo>
                <a:close/>
              </a:path>
            </a:pathLst>
          </a:custGeom>
          <a:solidFill>
            <a:srgbClr val="E1992C"/>
          </a:solidFill>
          <a:ln w="1312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367C0AB8-3A2B-4C03-80A1-1AECB63755AE}"/>
              </a:ext>
            </a:extLst>
          </p:cNvPr>
          <p:cNvSpPr/>
          <p:nvPr/>
        </p:nvSpPr>
        <p:spPr>
          <a:xfrm>
            <a:off x="886744" y="3375558"/>
            <a:ext cx="5143500" cy="5143500"/>
          </a:xfrm>
          <a:prstGeom prst="ellipse">
            <a:avLst/>
          </a:prstGeom>
          <a:solidFill>
            <a:srgbClr val="6236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94DC1561-6ED9-401B-A196-CBDFD5D3C396}"/>
              </a:ext>
            </a:extLst>
          </p:cNvPr>
          <p:cNvSpPr/>
          <p:nvPr/>
        </p:nvSpPr>
        <p:spPr>
          <a:xfrm>
            <a:off x="937091" y="3425905"/>
            <a:ext cx="5042806" cy="5042806"/>
          </a:xfrm>
          <a:prstGeom prst="ellipse">
            <a:avLst/>
          </a:prstGeom>
          <a:solidFill>
            <a:srgbClr val="CA5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80918FCF-AFB8-4C83-A25D-5AAC9E188370}"/>
              </a:ext>
            </a:extLst>
          </p:cNvPr>
          <p:cNvSpPr/>
          <p:nvPr/>
        </p:nvSpPr>
        <p:spPr>
          <a:xfrm>
            <a:off x="1151176" y="3639990"/>
            <a:ext cx="4614636" cy="4614636"/>
          </a:xfrm>
          <a:prstGeom prst="ellipse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A859F1B0-5631-4FE9-B929-41188E999F3C}"/>
              </a:ext>
            </a:extLst>
          </p:cNvPr>
          <p:cNvSpPr/>
          <p:nvPr/>
        </p:nvSpPr>
        <p:spPr>
          <a:xfrm>
            <a:off x="1279764" y="3777876"/>
            <a:ext cx="4357461" cy="4357461"/>
          </a:xfrm>
          <a:prstGeom prst="ellipse">
            <a:avLst/>
          </a:prstGeom>
          <a:blipFill>
            <a:blip r:embed="rId2"/>
            <a:srcRect/>
            <a:stretch>
              <a:fillRect l="-38008" t="-4787" r="-43838" b="-164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166AE9-D9E2-4ECB-860D-ED2041DE91CC}"/>
              </a:ext>
            </a:extLst>
          </p:cNvPr>
          <p:cNvGrpSpPr/>
          <p:nvPr/>
        </p:nvGrpSpPr>
        <p:grpSpPr>
          <a:xfrm>
            <a:off x="4174925" y="3156790"/>
            <a:ext cx="2161528" cy="2161528"/>
            <a:chOff x="9865526" y="8478044"/>
            <a:chExt cx="2726524" cy="2726524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B32DF7F8-290D-4F59-95F3-BB55A9475A96}"/>
                </a:ext>
              </a:extLst>
            </p:cNvPr>
            <p:cNvSpPr/>
            <p:nvPr/>
          </p:nvSpPr>
          <p:spPr>
            <a:xfrm>
              <a:off x="9865526" y="8478044"/>
              <a:ext cx="2726524" cy="2726524"/>
            </a:xfrm>
            <a:prstGeom prst="ellipse">
              <a:avLst/>
            </a:prstGeom>
            <a:solidFill>
              <a:srgbClr val="CA5C30"/>
            </a:solidFill>
            <a:ln w="50800">
              <a:solidFill>
                <a:srgbClr val="62362B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7" name="-">
              <a:extLst>
                <a:ext uri="{FF2B5EF4-FFF2-40B4-BE49-F238E27FC236}">
                  <a16:creationId xmlns:a16="http://schemas.microsoft.com/office/drawing/2014/main" id="{0015E0E4-4F04-4C16-85D0-7F07C2B29254}"/>
                </a:ext>
              </a:extLst>
            </p:cNvPr>
            <p:cNvSpPr/>
            <p:nvPr/>
          </p:nvSpPr>
          <p:spPr>
            <a:xfrm>
              <a:off x="10036976" y="8649494"/>
              <a:ext cx="2383624" cy="2383624"/>
            </a:xfrm>
            <a:prstGeom prst="ellipse">
              <a:avLst/>
            </a:prstGeom>
            <a:solidFill>
              <a:srgbClr val="E1992C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400" b="1" dirty="0">
                <a:latin typeface="Lexend" pitchFamily="2" charset="0"/>
              </a:endParaRPr>
            </a:p>
          </p:txBody>
        </p:sp>
        <p:sp>
          <p:nvSpPr>
            <p:cNvPr id="28" name="30% OFF">
              <a:extLst>
                <a:ext uri="{FF2B5EF4-FFF2-40B4-BE49-F238E27FC236}">
                  <a16:creationId xmlns:a16="http://schemas.microsoft.com/office/drawing/2014/main" id="{CDBC622B-D800-45FB-8F52-DFCE2525F4D6}"/>
                </a:ext>
              </a:extLst>
            </p:cNvPr>
            <p:cNvSpPr/>
            <p:nvPr/>
          </p:nvSpPr>
          <p:spPr>
            <a:xfrm>
              <a:off x="10243210" y="9020662"/>
              <a:ext cx="2002624" cy="1914038"/>
            </a:xfrm>
            <a:prstGeom prst="rect">
              <a:avLst/>
            </a:prstGeom>
            <a:noFill/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4800" dirty="0">
                  <a:solidFill>
                    <a:srgbClr val="62362B"/>
                  </a:solidFill>
                  <a:latin typeface="Lexend" pitchFamily="2" charset="0"/>
                </a:rPr>
                <a:t>30% </a:t>
              </a:r>
              <a:r>
                <a:rPr lang="en-US" sz="2800" dirty="0">
                  <a:solidFill>
                    <a:srgbClr val="62362B"/>
                  </a:solidFill>
                  <a:latin typeface="Lexend" pitchFamily="2" charset="0"/>
                </a:rPr>
                <a:t>OFF</a:t>
              </a:r>
              <a:endParaRPr lang="en-US" sz="4800" dirty="0">
                <a:solidFill>
                  <a:srgbClr val="62362B"/>
                </a:solidFill>
                <a:latin typeface="Lexend" pitchFamily="2" charset="0"/>
              </a:endParaRPr>
            </a:p>
          </p:txBody>
        </p:sp>
      </p:grpSp>
      <p:sp>
        <p:nvSpPr>
          <p:cNvPr id="29" name="Grab It">
            <a:extLst>
              <a:ext uri="{FF2B5EF4-FFF2-40B4-BE49-F238E27FC236}">
                <a16:creationId xmlns:a16="http://schemas.microsoft.com/office/drawing/2014/main" id="{C09A9F98-A323-4FA4-82EF-32215D32FDA5}"/>
              </a:ext>
            </a:extLst>
          </p:cNvPr>
          <p:cNvSpPr txBox="1"/>
          <p:nvPr/>
        </p:nvSpPr>
        <p:spPr>
          <a:xfrm>
            <a:off x="1265392" y="1390616"/>
            <a:ext cx="4391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dirty="0">
                <a:solidFill>
                  <a:srgbClr val="FBF4D3"/>
                </a:solidFill>
                <a:latin typeface="Lexend" pitchFamily="2" charset="0"/>
              </a:rPr>
              <a:t>Grab It</a:t>
            </a:r>
            <a:r>
              <a:rPr lang="en-US" sz="6000" dirty="0">
                <a:solidFill>
                  <a:srgbClr val="CA5C30"/>
                </a:solidFill>
                <a:latin typeface="Lexend" pitchFamily="2" charset="0"/>
              </a:rPr>
              <a:t> </a:t>
            </a:r>
            <a:endParaRPr lang="en-US" sz="4800" dirty="0">
              <a:solidFill>
                <a:srgbClr val="CA5C30"/>
              </a:solidFill>
              <a:latin typeface="Lexend" pitchFamily="2" charset="0"/>
            </a:endParaRP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exend" pitchFamily="2" charset="0"/>
              </a:rPr>
              <a:t>Now</a:t>
            </a:r>
          </a:p>
        </p:txBody>
      </p:sp>
      <p:sp>
        <p:nvSpPr>
          <p:cNvPr id="30" name="Lorem ipsum dolor sit amet, consectetuer adipiscing elit, sed diam nonummy nibh euismod tincidunt ut laoreet dolore magna aliquam erat volutpat.">
            <a:extLst>
              <a:ext uri="{FF2B5EF4-FFF2-40B4-BE49-F238E27FC236}">
                <a16:creationId xmlns:a16="http://schemas.microsoft.com/office/drawing/2014/main" id="{FDFD330C-E438-431C-9D8E-B50DEA32FDBC}"/>
              </a:ext>
            </a:extLst>
          </p:cNvPr>
          <p:cNvSpPr txBox="1"/>
          <p:nvPr/>
        </p:nvSpPr>
        <p:spPr>
          <a:xfrm>
            <a:off x="950654" y="8838594"/>
            <a:ext cx="4838700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Lexend" pitchFamily="2" charset="0"/>
              </a:rPr>
              <a:t>Lorem ipsum dolor sit </a:t>
            </a:r>
            <a:r>
              <a:rPr lang="en-US" sz="1400" dirty="0" err="1">
                <a:latin typeface="Lexend" pitchFamily="2" charset="0"/>
              </a:rPr>
              <a:t>amet</a:t>
            </a:r>
            <a:r>
              <a:rPr lang="en-US" sz="1400" dirty="0">
                <a:latin typeface="Lexend" pitchFamily="2" charset="0"/>
              </a:rPr>
              <a:t>, </a:t>
            </a:r>
            <a:r>
              <a:rPr lang="en-US" sz="1400" dirty="0" err="1">
                <a:latin typeface="Lexend" pitchFamily="2" charset="0"/>
              </a:rPr>
              <a:t>consectetuer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adipiscing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elit</a:t>
            </a:r>
            <a:r>
              <a:rPr lang="en-US" sz="1400" dirty="0">
                <a:latin typeface="Lexend" pitchFamily="2" charset="0"/>
              </a:rPr>
              <a:t>, sed diam </a:t>
            </a:r>
            <a:r>
              <a:rPr lang="en-US" sz="1400" dirty="0" err="1">
                <a:latin typeface="Lexend" pitchFamily="2" charset="0"/>
              </a:rPr>
              <a:t>nonummy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nibh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euismod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tincidunt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ut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laoreet</a:t>
            </a:r>
            <a:r>
              <a:rPr lang="en-US" sz="1400" dirty="0">
                <a:latin typeface="Lexend" pitchFamily="2" charset="0"/>
              </a:rPr>
              <a:t> dolore magna </a:t>
            </a:r>
            <a:r>
              <a:rPr lang="en-US" sz="1400" dirty="0" err="1">
                <a:latin typeface="Lexend" pitchFamily="2" charset="0"/>
              </a:rPr>
              <a:t>aliquam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erat</a:t>
            </a:r>
            <a:r>
              <a:rPr lang="en-US" sz="1400" dirty="0">
                <a:latin typeface="Lexend" pitchFamily="2" charset="0"/>
              </a:rPr>
              <a:t> </a:t>
            </a:r>
            <a:r>
              <a:rPr lang="en-US" sz="1400" dirty="0" err="1">
                <a:latin typeface="Lexend" pitchFamily="2" charset="0"/>
              </a:rPr>
              <a:t>volutpat</a:t>
            </a:r>
            <a:r>
              <a:rPr lang="en-US" sz="1400" dirty="0">
                <a:latin typeface="Lexend" pitchFamily="2" charset="0"/>
              </a:rPr>
              <a:t>. </a:t>
            </a:r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FCEF06F1-FBD4-4DE1-8F9F-044CEAEC1E1E}"/>
              </a:ext>
            </a:extLst>
          </p:cNvPr>
          <p:cNvSpPr/>
          <p:nvPr/>
        </p:nvSpPr>
        <p:spPr>
          <a:xfrm>
            <a:off x="2142702" y="10301610"/>
            <a:ext cx="2454604" cy="470566"/>
          </a:xfrm>
          <a:prstGeom prst="roundRect">
            <a:avLst>
              <a:gd name="adj" fmla="val 0"/>
            </a:avLst>
          </a:prstGeom>
          <a:solidFill>
            <a:srgbClr val="E1992C"/>
          </a:solidFill>
          <a:ln w="25400">
            <a:solidFill>
              <a:srgbClr val="000000"/>
            </a:solidFill>
          </a:ln>
          <a:effectLst>
            <a:outerShdw dist="63500" dir="2700000" algn="t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32" name="SHOP NOW!">
            <a:extLst>
              <a:ext uri="{FF2B5EF4-FFF2-40B4-BE49-F238E27FC236}">
                <a16:creationId xmlns:a16="http://schemas.microsoft.com/office/drawing/2014/main" id="{626C4866-4557-490D-94AD-39215EC02381}"/>
              </a:ext>
            </a:extLst>
          </p:cNvPr>
          <p:cNvSpPr txBox="1"/>
          <p:nvPr/>
        </p:nvSpPr>
        <p:spPr>
          <a:xfrm>
            <a:off x="2612425" y="10336838"/>
            <a:ext cx="1515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n w="12700">
                  <a:noFill/>
                </a:ln>
                <a:solidFill>
                  <a:srgbClr val="000000"/>
                </a:solidFill>
                <a:latin typeface="Lexend" pitchFamily="2" charset="0"/>
              </a:rPr>
              <a:t>Shop Now!</a:t>
            </a:r>
          </a:p>
        </p:txBody>
      </p:sp>
      <p:grpSp>
        <p:nvGrpSpPr>
          <p:cNvPr id="33" name="-">
            <a:extLst>
              <a:ext uri="{FF2B5EF4-FFF2-40B4-BE49-F238E27FC236}">
                <a16:creationId xmlns:a16="http://schemas.microsoft.com/office/drawing/2014/main" id="{FC93845F-83DC-44A8-87C8-3F2D4BE427C2}"/>
              </a:ext>
            </a:extLst>
          </p:cNvPr>
          <p:cNvGrpSpPr/>
          <p:nvPr/>
        </p:nvGrpSpPr>
        <p:grpSpPr>
          <a:xfrm>
            <a:off x="4667357" y="11353608"/>
            <a:ext cx="1151388" cy="245058"/>
            <a:chOff x="5809121" y="6529387"/>
            <a:chExt cx="559423" cy="119067"/>
          </a:xfrm>
          <a:solidFill>
            <a:srgbClr val="FFFFFF"/>
          </a:solidFill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C84E076A-9318-4B2A-A318-F77B9A7C3AB6}"/>
                </a:ext>
              </a:extLst>
            </p:cNvPr>
            <p:cNvSpPr/>
            <p:nvPr/>
          </p:nvSpPr>
          <p:spPr>
            <a:xfrm>
              <a:off x="6250434" y="6530308"/>
              <a:ext cx="118110" cy="118141"/>
            </a:xfrm>
            <a:custGeom>
              <a:avLst/>
              <a:gdLst>
                <a:gd name="connsiteX0" fmla="*/ 118110 w 118110"/>
                <a:gd name="connsiteY0" fmla="*/ 60991 h 118141"/>
                <a:gd name="connsiteX1" fmla="*/ 59055 w 118110"/>
                <a:gd name="connsiteY1" fmla="*/ 118141 h 118141"/>
                <a:gd name="connsiteX2" fmla="*/ 0 w 118110"/>
                <a:gd name="connsiteY2" fmla="*/ 60991 h 118141"/>
                <a:gd name="connsiteX3" fmla="*/ 59055 w 118110"/>
                <a:gd name="connsiteY3" fmla="*/ 31 h 118141"/>
                <a:gd name="connsiteX4" fmla="*/ 118110 w 118110"/>
                <a:gd name="connsiteY4" fmla="*/ 60991 h 118141"/>
                <a:gd name="connsiteX5" fmla="*/ 46673 w 118110"/>
                <a:gd name="connsiteY5" fmla="*/ 85756 h 118141"/>
                <a:gd name="connsiteX6" fmla="*/ 84773 w 118110"/>
                <a:gd name="connsiteY6" fmla="*/ 47656 h 118141"/>
                <a:gd name="connsiteX7" fmla="*/ 84773 w 118110"/>
                <a:gd name="connsiteY7" fmla="*/ 45751 h 118141"/>
                <a:gd name="connsiteX8" fmla="*/ 91440 w 118110"/>
                <a:gd name="connsiteY8" fmla="*/ 39084 h 118141"/>
                <a:gd name="connsiteX9" fmla="*/ 83820 w 118110"/>
                <a:gd name="connsiteY9" fmla="*/ 40989 h 118141"/>
                <a:gd name="connsiteX10" fmla="*/ 89535 w 118110"/>
                <a:gd name="connsiteY10" fmla="*/ 33369 h 118141"/>
                <a:gd name="connsiteX11" fmla="*/ 80963 w 118110"/>
                <a:gd name="connsiteY11" fmla="*/ 36226 h 118141"/>
                <a:gd name="connsiteX12" fmla="*/ 71438 w 118110"/>
                <a:gd name="connsiteY12" fmla="*/ 32416 h 118141"/>
                <a:gd name="connsiteX13" fmla="*/ 58103 w 118110"/>
                <a:gd name="connsiteY13" fmla="*/ 45751 h 118141"/>
                <a:gd name="connsiteX14" fmla="*/ 58103 w 118110"/>
                <a:gd name="connsiteY14" fmla="*/ 48609 h 118141"/>
                <a:gd name="connsiteX15" fmla="*/ 30480 w 118110"/>
                <a:gd name="connsiteY15" fmla="*/ 34321 h 118141"/>
                <a:gd name="connsiteX16" fmla="*/ 28575 w 118110"/>
                <a:gd name="connsiteY16" fmla="*/ 40989 h 118141"/>
                <a:gd name="connsiteX17" fmla="*/ 34290 w 118110"/>
                <a:gd name="connsiteY17" fmla="*/ 52419 h 118141"/>
                <a:gd name="connsiteX18" fmla="*/ 28575 w 118110"/>
                <a:gd name="connsiteY18" fmla="*/ 50514 h 118141"/>
                <a:gd name="connsiteX19" fmla="*/ 28575 w 118110"/>
                <a:gd name="connsiteY19" fmla="*/ 50514 h 118141"/>
                <a:gd name="connsiteX20" fmla="*/ 39053 w 118110"/>
                <a:gd name="connsiteY20" fmla="*/ 63849 h 118141"/>
                <a:gd name="connsiteX21" fmla="*/ 35243 w 118110"/>
                <a:gd name="connsiteY21" fmla="*/ 63849 h 118141"/>
                <a:gd name="connsiteX22" fmla="*/ 32385 w 118110"/>
                <a:gd name="connsiteY22" fmla="*/ 63849 h 118141"/>
                <a:gd name="connsiteX23" fmla="*/ 44768 w 118110"/>
                <a:gd name="connsiteY23" fmla="*/ 73374 h 118141"/>
                <a:gd name="connsiteX24" fmla="*/ 28575 w 118110"/>
                <a:gd name="connsiteY24" fmla="*/ 79089 h 118141"/>
                <a:gd name="connsiteX25" fmla="*/ 25718 w 118110"/>
                <a:gd name="connsiteY25" fmla="*/ 79089 h 118141"/>
                <a:gd name="connsiteX26" fmla="*/ 46673 w 118110"/>
                <a:gd name="connsiteY26" fmla="*/ 85756 h 11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110" h="118141">
                  <a:moveTo>
                    <a:pt x="118110" y="60991"/>
                  </a:moveTo>
                  <a:cubicBezTo>
                    <a:pt x="118110" y="101949"/>
                    <a:pt x="99060" y="118141"/>
                    <a:pt x="59055" y="118141"/>
                  </a:cubicBezTo>
                  <a:cubicBezTo>
                    <a:pt x="18098" y="118141"/>
                    <a:pt x="0" y="100996"/>
                    <a:pt x="0" y="60991"/>
                  </a:cubicBezTo>
                  <a:cubicBezTo>
                    <a:pt x="0" y="20034"/>
                    <a:pt x="19050" y="31"/>
                    <a:pt x="59055" y="31"/>
                  </a:cubicBezTo>
                  <a:cubicBezTo>
                    <a:pt x="99060" y="-921"/>
                    <a:pt x="118110" y="20034"/>
                    <a:pt x="118110" y="60991"/>
                  </a:cubicBezTo>
                  <a:moveTo>
                    <a:pt x="46673" y="85756"/>
                  </a:moveTo>
                  <a:cubicBezTo>
                    <a:pt x="71438" y="85756"/>
                    <a:pt x="84773" y="65754"/>
                    <a:pt x="84773" y="47656"/>
                  </a:cubicBezTo>
                  <a:cubicBezTo>
                    <a:pt x="84773" y="46704"/>
                    <a:pt x="84773" y="46704"/>
                    <a:pt x="84773" y="45751"/>
                  </a:cubicBezTo>
                  <a:cubicBezTo>
                    <a:pt x="87630" y="43846"/>
                    <a:pt x="89535" y="41941"/>
                    <a:pt x="91440" y="39084"/>
                  </a:cubicBezTo>
                  <a:cubicBezTo>
                    <a:pt x="88583" y="40036"/>
                    <a:pt x="86678" y="40989"/>
                    <a:pt x="83820" y="40989"/>
                  </a:cubicBezTo>
                  <a:cubicBezTo>
                    <a:pt x="86678" y="39084"/>
                    <a:pt x="88583" y="37179"/>
                    <a:pt x="89535" y="33369"/>
                  </a:cubicBezTo>
                  <a:cubicBezTo>
                    <a:pt x="86678" y="35274"/>
                    <a:pt x="83820" y="36226"/>
                    <a:pt x="80963" y="36226"/>
                  </a:cubicBezTo>
                  <a:cubicBezTo>
                    <a:pt x="78105" y="33369"/>
                    <a:pt x="75248" y="32416"/>
                    <a:pt x="71438" y="32416"/>
                  </a:cubicBezTo>
                  <a:cubicBezTo>
                    <a:pt x="63818" y="32416"/>
                    <a:pt x="58103" y="38131"/>
                    <a:pt x="58103" y="45751"/>
                  </a:cubicBezTo>
                  <a:cubicBezTo>
                    <a:pt x="58103" y="46704"/>
                    <a:pt x="58103" y="47656"/>
                    <a:pt x="58103" y="48609"/>
                  </a:cubicBezTo>
                  <a:cubicBezTo>
                    <a:pt x="46673" y="47656"/>
                    <a:pt x="37148" y="42894"/>
                    <a:pt x="30480" y="34321"/>
                  </a:cubicBezTo>
                  <a:cubicBezTo>
                    <a:pt x="29528" y="36226"/>
                    <a:pt x="28575" y="38131"/>
                    <a:pt x="28575" y="40989"/>
                  </a:cubicBezTo>
                  <a:cubicBezTo>
                    <a:pt x="28575" y="45751"/>
                    <a:pt x="30480" y="49561"/>
                    <a:pt x="34290" y="52419"/>
                  </a:cubicBezTo>
                  <a:cubicBezTo>
                    <a:pt x="32385" y="52419"/>
                    <a:pt x="30480" y="51466"/>
                    <a:pt x="28575" y="50514"/>
                  </a:cubicBezTo>
                  <a:cubicBezTo>
                    <a:pt x="28575" y="50514"/>
                    <a:pt x="28575" y="50514"/>
                    <a:pt x="28575" y="50514"/>
                  </a:cubicBezTo>
                  <a:cubicBezTo>
                    <a:pt x="28575" y="57181"/>
                    <a:pt x="33338" y="61944"/>
                    <a:pt x="39053" y="63849"/>
                  </a:cubicBezTo>
                  <a:cubicBezTo>
                    <a:pt x="38100" y="63849"/>
                    <a:pt x="37148" y="63849"/>
                    <a:pt x="35243" y="63849"/>
                  </a:cubicBezTo>
                  <a:cubicBezTo>
                    <a:pt x="34290" y="63849"/>
                    <a:pt x="33338" y="63849"/>
                    <a:pt x="32385" y="63849"/>
                  </a:cubicBezTo>
                  <a:cubicBezTo>
                    <a:pt x="34290" y="69564"/>
                    <a:pt x="39053" y="73374"/>
                    <a:pt x="44768" y="73374"/>
                  </a:cubicBezTo>
                  <a:cubicBezTo>
                    <a:pt x="40005" y="77184"/>
                    <a:pt x="34290" y="79089"/>
                    <a:pt x="28575" y="79089"/>
                  </a:cubicBezTo>
                  <a:cubicBezTo>
                    <a:pt x="27623" y="79089"/>
                    <a:pt x="26670" y="79089"/>
                    <a:pt x="25718" y="79089"/>
                  </a:cubicBezTo>
                  <a:cubicBezTo>
                    <a:pt x="32385" y="83851"/>
                    <a:pt x="39053" y="85756"/>
                    <a:pt x="46673" y="857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-">
              <a:extLst>
                <a:ext uri="{FF2B5EF4-FFF2-40B4-BE49-F238E27FC236}">
                  <a16:creationId xmlns:a16="http://schemas.microsoft.com/office/drawing/2014/main" id="{7AC04F46-1A4C-4281-98E5-B52197D4EE4A}"/>
                </a:ext>
              </a:extLst>
            </p:cNvPr>
            <p:cNvSpPr/>
            <p:nvPr/>
          </p:nvSpPr>
          <p:spPr>
            <a:xfrm>
              <a:off x="5809121" y="6529392"/>
              <a:ext cx="119062" cy="119062"/>
            </a:xfrm>
            <a:custGeom>
              <a:avLst/>
              <a:gdLst>
                <a:gd name="connsiteX0" fmla="*/ 72390 w 119062"/>
                <a:gd name="connsiteY0" fmla="*/ 60008 h 119062"/>
                <a:gd name="connsiteX1" fmla="*/ 60008 w 119062"/>
                <a:gd name="connsiteY1" fmla="*/ 72390 h 119062"/>
                <a:gd name="connsiteX2" fmla="*/ 46673 w 119062"/>
                <a:gd name="connsiteY2" fmla="*/ 60008 h 119062"/>
                <a:gd name="connsiteX3" fmla="*/ 60008 w 119062"/>
                <a:gd name="connsiteY3" fmla="*/ 47625 h 119062"/>
                <a:gd name="connsiteX4" fmla="*/ 72390 w 119062"/>
                <a:gd name="connsiteY4" fmla="*/ 60008 h 119062"/>
                <a:gd name="connsiteX5" fmla="*/ 91440 w 119062"/>
                <a:gd name="connsiteY5" fmla="*/ 44768 h 119062"/>
                <a:gd name="connsiteX6" fmla="*/ 91440 w 119062"/>
                <a:gd name="connsiteY6" fmla="*/ 60008 h 119062"/>
                <a:gd name="connsiteX7" fmla="*/ 91440 w 119062"/>
                <a:gd name="connsiteY7" fmla="*/ 75248 h 119062"/>
                <a:gd name="connsiteX8" fmla="*/ 90488 w 119062"/>
                <a:gd name="connsiteY8" fmla="*/ 82868 h 119062"/>
                <a:gd name="connsiteX9" fmla="*/ 86678 w 119062"/>
                <a:gd name="connsiteY9" fmla="*/ 86678 h 119062"/>
                <a:gd name="connsiteX10" fmla="*/ 82868 w 119062"/>
                <a:gd name="connsiteY10" fmla="*/ 89535 h 119062"/>
                <a:gd name="connsiteX11" fmla="*/ 75248 w 119062"/>
                <a:gd name="connsiteY11" fmla="*/ 91440 h 119062"/>
                <a:gd name="connsiteX12" fmla="*/ 60008 w 119062"/>
                <a:gd name="connsiteY12" fmla="*/ 91440 h 119062"/>
                <a:gd name="connsiteX13" fmla="*/ 44768 w 119062"/>
                <a:gd name="connsiteY13" fmla="*/ 91440 h 119062"/>
                <a:gd name="connsiteX14" fmla="*/ 37148 w 119062"/>
                <a:gd name="connsiteY14" fmla="*/ 89535 h 119062"/>
                <a:gd name="connsiteX15" fmla="*/ 32385 w 119062"/>
                <a:gd name="connsiteY15" fmla="*/ 86678 h 119062"/>
                <a:gd name="connsiteX16" fmla="*/ 29528 w 119062"/>
                <a:gd name="connsiteY16" fmla="*/ 82868 h 119062"/>
                <a:gd name="connsiteX17" fmla="*/ 28575 w 119062"/>
                <a:gd name="connsiteY17" fmla="*/ 75248 h 119062"/>
                <a:gd name="connsiteX18" fmla="*/ 28575 w 119062"/>
                <a:gd name="connsiteY18" fmla="*/ 60008 h 119062"/>
                <a:gd name="connsiteX19" fmla="*/ 28575 w 119062"/>
                <a:gd name="connsiteY19" fmla="*/ 44768 h 119062"/>
                <a:gd name="connsiteX20" fmla="*/ 29528 w 119062"/>
                <a:gd name="connsiteY20" fmla="*/ 37148 h 119062"/>
                <a:gd name="connsiteX21" fmla="*/ 32385 w 119062"/>
                <a:gd name="connsiteY21" fmla="*/ 32385 h 119062"/>
                <a:gd name="connsiteX22" fmla="*/ 37148 w 119062"/>
                <a:gd name="connsiteY22" fmla="*/ 29528 h 119062"/>
                <a:gd name="connsiteX23" fmla="*/ 44768 w 119062"/>
                <a:gd name="connsiteY23" fmla="*/ 28575 h 119062"/>
                <a:gd name="connsiteX24" fmla="*/ 60008 w 119062"/>
                <a:gd name="connsiteY24" fmla="*/ 28575 h 119062"/>
                <a:gd name="connsiteX25" fmla="*/ 75248 w 119062"/>
                <a:gd name="connsiteY25" fmla="*/ 28575 h 119062"/>
                <a:gd name="connsiteX26" fmla="*/ 82868 w 119062"/>
                <a:gd name="connsiteY26" fmla="*/ 29528 h 119062"/>
                <a:gd name="connsiteX27" fmla="*/ 86678 w 119062"/>
                <a:gd name="connsiteY27" fmla="*/ 33338 h 119062"/>
                <a:gd name="connsiteX28" fmla="*/ 89535 w 119062"/>
                <a:gd name="connsiteY28" fmla="*/ 38100 h 119062"/>
                <a:gd name="connsiteX29" fmla="*/ 91440 w 119062"/>
                <a:gd name="connsiteY29" fmla="*/ 44768 h 119062"/>
                <a:gd name="connsiteX30" fmla="*/ 80010 w 119062"/>
                <a:gd name="connsiteY30" fmla="*/ 60008 h 119062"/>
                <a:gd name="connsiteX31" fmla="*/ 60008 w 119062"/>
                <a:gd name="connsiteY31" fmla="*/ 40005 h 119062"/>
                <a:gd name="connsiteX32" fmla="*/ 40005 w 119062"/>
                <a:gd name="connsiteY32" fmla="*/ 60008 h 119062"/>
                <a:gd name="connsiteX33" fmla="*/ 60008 w 119062"/>
                <a:gd name="connsiteY33" fmla="*/ 80010 h 119062"/>
                <a:gd name="connsiteX34" fmla="*/ 80010 w 119062"/>
                <a:gd name="connsiteY34" fmla="*/ 60008 h 119062"/>
                <a:gd name="connsiteX35" fmla="*/ 84773 w 119062"/>
                <a:gd name="connsiteY35" fmla="*/ 39053 h 119062"/>
                <a:gd name="connsiteX36" fmla="*/ 80010 w 119062"/>
                <a:gd name="connsiteY36" fmla="*/ 34290 h 119062"/>
                <a:gd name="connsiteX37" fmla="*/ 76200 w 119062"/>
                <a:gd name="connsiteY37" fmla="*/ 39053 h 119062"/>
                <a:gd name="connsiteX38" fmla="*/ 80963 w 119062"/>
                <a:gd name="connsiteY38" fmla="*/ 43815 h 119062"/>
                <a:gd name="connsiteX39" fmla="*/ 84773 w 119062"/>
                <a:gd name="connsiteY39" fmla="*/ 39053 h 119062"/>
                <a:gd name="connsiteX40" fmla="*/ 119063 w 119062"/>
                <a:gd name="connsiteY40" fmla="*/ 61913 h 119062"/>
                <a:gd name="connsiteX41" fmla="*/ 60008 w 119062"/>
                <a:gd name="connsiteY41" fmla="*/ 119063 h 119062"/>
                <a:gd name="connsiteX42" fmla="*/ 0 w 119062"/>
                <a:gd name="connsiteY42" fmla="*/ 61913 h 119062"/>
                <a:gd name="connsiteX43" fmla="*/ 59055 w 119062"/>
                <a:gd name="connsiteY43" fmla="*/ 0 h 119062"/>
                <a:gd name="connsiteX44" fmla="*/ 119063 w 119062"/>
                <a:gd name="connsiteY44" fmla="*/ 61913 h 119062"/>
                <a:gd name="connsiteX45" fmla="*/ 98108 w 119062"/>
                <a:gd name="connsiteY45" fmla="*/ 60008 h 119062"/>
                <a:gd name="connsiteX46" fmla="*/ 98108 w 119062"/>
                <a:gd name="connsiteY46" fmla="*/ 43815 h 119062"/>
                <a:gd name="connsiteX47" fmla="*/ 96203 w 119062"/>
                <a:gd name="connsiteY47" fmla="*/ 34290 h 119062"/>
                <a:gd name="connsiteX48" fmla="*/ 92393 w 119062"/>
                <a:gd name="connsiteY48" fmla="*/ 27623 h 119062"/>
                <a:gd name="connsiteX49" fmla="*/ 84773 w 119062"/>
                <a:gd name="connsiteY49" fmla="*/ 23813 h 119062"/>
                <a:gd name="connsiteX50" fmla="*/ 76200 w 119062"/>
                <a:gd name="connsiteY50" fmla="*/ 21908 h 119062"/>
                <a:gd name="connsiteX51" fmla="*/ 60008 w 119062"/>
                <a:gd name="connsiteY51" fmla="*/ 21908 h 119062"/>
                <a:gd name="connsiteX52" fmla="*/ 43815 w 119062"/>
                <a:gd name="connsiteY52" fmla="*/ 21908 h 119062"/>
                <a:gd name="connsiteX53" fmla="*/ 34290 w 119062"/>
                <a:gd name="connsiteY53" fmla="*/ 23813 h 119062"/>
                <a:gd name="connsiteX54" fmla="*/ 27623 w 119062"/>
                <a:gd name="connsiteY54" fmla="*/ 27623 h 119062"/>
                <a:gd name="connsiteX55" fmla="*/ 23813 w 119062"/>
                <a:gd name="connsiteY55" fmla="*/ 35243 h 119062"/>
                <a:gd name="connsiteX56" fmla="*/ 21908 w 119062"/>
                <a:gd name="connsiteY56" fmla="*/ 44768 h 119062"/>
                <a:gd name="connsiteX57" fmla="*/ 21908 w 119062"/>
                <a:gd name="connsiteY57" fmla="*/ 60960 h 119062"/>
                <a:gd name="connsiteX58" fmla="*/ 21908 w 119062"/>
                <a:gd name="connsiteY58" fmla="*/ 77153 h 119062"/>
                <a:gd name="connsiteX59" fmla="*/ 23813 w 119062"/>
                <a:gd name="connsiteY59" fmla="*/ 86678 h 119062"/>
                <a:gd name="connsiteX60" fmla="*/ 28575 w 119062"/>
                <a:gd name="connsiteY60" fmla="*/ 93345 h 119062"/>
                <a:gd name="connsiteX61" fmla="*/ 35243 w 119062"/>
                <a:gd name="connsiteY61" fmla="*/ 98108 h 119062"/>
                <a:gd name="connsiteX62" fmla="*/ 44768 w 119062"/>
                <a:gd name="connsiteY62" fmla="*/ 100013 h 119062"/>
                <a:gd name="connsiteX63" fmla="*/ 60960 w 119062"/>
                <a:gd name="connsiteY63" fmla="*/ 100013 h 119062"/>
                <a:gd name="connsiteX64" fmla="*/ 77153 w 119062"/>
                <a:gd name="connsiteY64" fmla="*/ 100013 h 119062"/>
                <a:gd name="connsiteX65" fmla="*/ 86678 w 119062"/>
                <a:gd name="connsiteY65" fmla="*/ 98108 h 119062"/>
                <a:gd name="connsiteX66" fmla="*/ 92393 w 119062"/>
                <a:gd name="connsiteY66" fmla="*/ 92393 h 119062"/>
                <a:gd name="connsiteX67" fmla="*/ 97155 w 119062"/>
                <a:gd name="connsiteY67" fmla="*/ 85725 h 119062"/>
                <a:gd name="connsiteX68" fmla="*/ 99060 w 119062"/>
                <a:gd name="connsiteY68" fmla="*/ 76200 h 119062"/>
                <a:gd name="connsiteX69" fmla="*/ 98108 w 119062"/>
                <a:gd name="connsiteY69" fmla="*/ 60008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19062" h="119062">
                  <a:moveTo>
                    <a:pt x="72390" y="60008"/>
                  </a:moveTo>
                  <a:cubicBezTo>
                    <a:pt x="72390" y="66675"/>
                    <a:pt x="66675" y="72390"/>
                    <a:pt x="60008" y="72390"/>
                  </a:cubicBezTo>
                  <a:cubicBezTo>
                    <a:pt x="52388" y="72390"/>
                    <a:pt x="46673" y="66675"/>
                    <a:pt x="46673" y="60008"/>
                  </a:cubicBezTo>
                  <a:cubicBezTo>
                    <a:pt x="46673" y="53340"/>
                    <a:pt x="52388" y="47625"/>
                    <a:pt x="60008" y="47625"/>
                  </a:cubicBezTo>
                  <a:cubicBezTo>
                    <a:pt x="66675" y="47625"/>
                    <a:pt x="72390" y="53340"/>
                    <a:pt x="72390" y="60008"/>
                  </a:cubicBezTo>
                  <a:close/>
                  <a:moveTo>
                    <a:pt x="91440" y="44768"/>
                  </a:moveTo>
                  <a:cubicBezTo>
                    <a:pt x="91440" y="48578"/>
                    <a:pt x="91440" y="50483"/>
                    <a:pt x="91440" y="60008"/>
                  </a:cubicBezTo>
                  <a:cubicBezTo>
                    <a:pt x="91440" y="70485"/>
                    <a:pt x="91440" y="71438"/>
                    <a:pt x="91440" y="75248"/>
                  </a:cubicBezTo>
                  <a:cubicBezTo>
                    <a:pt x="91440" y="79058"/>
                    <a:pt x="90488" y="80963"/>
                    <a:pt x="90488" y="82868"/>
                  </a:cubicBezTo>
                  <a:cubicBezTo>
                    <a:pt x="89535" y="84773"/>
                    <a:pt x="88583" y="85725"/>
                    <a:pt x="86678" y="86678"/>
                  </a:cubicBezTo>
                  <a:cubicBezTo>
                    <a:pt x="84773" y="87630"/>
                    <a:pt x="84773" y="89535"/>
                    <a:pt x="82868" y="89535"/>
                  </a:cubicBezTo>
                  <a:cubicBezTo>
                    <a:pt x="80963" y="90488"/>
                    <a:pt x="79058" y="91440"/>
                    <a:pt x="75248" y="91440"/>
                  </a:cubicBezTo>
                  <a:cubicBezTo>
                    <a:pt x="71438" y="91440"/>
                    <a:pt x="70485" y="91440"/>
                    <a:pt x="60008" y="91440"/>
                  </a:cubicBezTo>
                  <a:cubicBezTo>
                    <a:pt x="49530" y="91440"/>
                    <a:pt x="48578" y="91440"/>
                    <a:pt x="44768" y="91440"/>
                  </a:cubicBezTo>
                  <a:cubicBezTo>
                    <a:pt x="40958" y="91440"/>
                    <a:pt x="38100" y="90488"/>
                    <a:pt x="37148" y="89535"/>
                  </a:cubicBezTo>
                  <a:cubicBezTo>
                    <a:pt x="35243" y="89535"/>
                    <a:pt x="34290" y="88583"/>
                    <a:pt x="32385" y="86678"/>
                  </a:cubicBezTo>
                  <a:cubicBezTo>
                    <a:pt x="30480" y="84773"/>
                    <a:pt x="30480" y="84773"/>
                    <a:pt x="29528" y="82868"/>
                  </a:cubicBezTo>
                  <a:cubicBezTo>
                    <a:pt x="29528" y="80963"/>
                    <a:pt x="28575" y="79058"/>
                    <a:pt x="28575" y="75248"/>
                  </a:cubicBezTo>
                  <a:cubicBezTo>
                    <a:pt x="28575" y="71438"/>
                    <a:pt x="28575" y="69533"/>
                    <a:pt x="28575" y="60008"/>
                  </a:cubicBezTo>
                  <a:cubicBezTo>
                    <a:pt x="28575" y="49530"/>
                    <a:pt x="28575" y="48578"/>
                    <a:pt x="28575" y="44768"/>
                  </a:cubicBezTo>
                  <a:cubicBezTo>
                    <a:pt x="28575" y="40958"/>
                    <a:pt x="29528" y="39053"/>
                    <a:pt x="29528" y="37148"/>
                  </a:cubicBezTo>
                  <a:cubicBezTo>
                    <a:pt x="30480" y="35243"/>
                    <a:pt x="31433" y="34290"/>
                    <a:pt x="32385" y="32385"/>
                  </a:cubicBezTo>
                  <a:cubicBezTo>
                    <a:pt x="33338" y="30480"/>
                    <a:pt x="35243" y="30480"/>
                    <a:pt x="37148" y="29528"/>
                  </a:cubicBezTo>
                  <a:cubicBezTo>
                    <a:pt x="38100" y="29528"/>
                    <a:pt x="40958" y="28575"/>
                    <a:pt x="44768" y="28575"/>
                  </a:cubicBezTo>
                  <a:cubicBezTo>
                    <a:pt x="48578" y="28575"/>
                    <a:pt x="49530" y="28575"/>
                    <a:pt x="60008" y="28575"/>
                  </a:cubicBezTo>
                  <a:cubicBezTo>
                    <a:pt x="70485" y="28575"/>
                    <a:pt x="71438" y="28575"/>
                    <a:pt x="75248" y="28575"/>
                  </a:cubicBezTo>
                  <a:cubicBezTo>
                    <a:pt x="79058" y="28575"/>
                    <a:pt x="80963" y="29528"/>
                    <a:pt x="82868" y="29528"/>
                  </a:cubicBezTo>
                  <a:cubicBezTo>
                    <a:pt x="84773" y="30480"/>
                    <a:pt x="85725" y="31433"/>
                    <a:pt x="86678" y="33338"/>
                  </a:cubicBezTo>
                  <a:cubicBezTo>
                    <a:pt x="87630" y="35243"/>
                    <a:pt x="88583" y="36195"/>
                    <a:pt x="89535" y="38100"/>
                  </a:cubicBezTo>
                  <a:cubicBezTo>
                    <a:pt x="90488" y="39053"/>
                    <a:pt x="91440" y="40958"/>
                    <a:pt x="91440" y="44768"/>
                  </a:cubicBezTo>
                  <a:close/>
                  <a:moveTo>
                    <a:pt x="80010" y="60008"/>
                  </a:moveTo>
                  <a:cubicBezTo>
                    <a:pt x="80010" y="48578"/>
                    <a:pt x="71438" y="40005"/>
                    <a:pt x="60008" y="40005"/>
                  </a:cubicBezTo>
                  <a:cubicBezTo>
                    <a:pt x="48578" y="40005"/>
                    <a:pt x="40005" y="48578"/>
                    <a:pt x="40005" y="60008"/>
                  </a:cubicBezTo>
                  <a:cubicBezTo>
                    <a:pt x="40005" y="70485"/>
                    <a:pt x="48578" y="80010"/>
                    <a:pt x="60008" y="80010"/>
                  </a:cubicBezTo>
                  <a:cubicBezTo>
                    <a:pt x="70485" y="80010"/>
                    <a:pt x="80010" y="70485"/>
                    <a:pt x="80010" y="60008"/>
                  </a:cubicBezTo>
                  <a:close/>
                  <a:moveTo>
                    <a:pt x="84773" y="39053"/>
                  </a:moveTo>
                  <a:cubicBezTo>
                    <a:pt x="84773" y="36195"/>
                    <a:pt x="82868" y="34290"/>
                    <a:pt x="80010" y="34290"/>
                  </a:cubicBezTo>
                  <a:cubicBezTo>
                    <a:pt x="77153" y="34290"/>
                    <a:pt x="76200" y="37148"/>
                    <a:pt x="76200" y="39053"/>
                  </a:cubicBezTo>
                  <a:cubicBezTo>
                    <a:pt x="76200" y="41910"/>
                    <a:pt x="78105" y="43815"/>
                    <a:pt x="80963" y="43815"/>
                  </a:cubicBezTo>
                  <a:cubicBezTo>
                    <a:pt x="83820" y="43815"/>
                    <a:pt x="84773" y="41910"/>
                    <a:pt x="84773" y="39053"/>
                  </a:cubicBezTo>
                  <a:close/>
                  <a:moveTo>
                    <a:pt x="119063" y="61913"/>
                  </a:moveTo>
                  <a:cubicBezTo>
                    <a:pt x="119063" y="102870"/>
                    <a:pt x="100013" y="119063"/>
                    <a:pt x="60008" y="119063"/>
                  </a:cubicBezTo>
                  <a:cubicBezTo>
                    <a:pt x="19050" y="119063"/>
                    <a:pt x="0" y="101918"/>
                    <a:pt x="0" y="61913"/>
                  </a:cubicBezTo>
                  <a:cubicBezTo>
                    <a:pt x="0" y="20955"/>
                    <a:pt x="19050" y="0"/>
                    <a:pt x="59055" y="0"/>
                  </a:cubicBezTo>
                  <a:cubicBezTo>
                    <a:pt x="100013" y="0"/>
                    <a:pt x="119063" y="20955"/>
                    <a:pt x="119063" y="61913"/>
                  </a:cubicBezTo>
                  <a:close/>
                  <a:moveTo>
                    <a:pt x="98108" y="60008"/>
                  </a:moveTo>
                  <a:cubicBezTo>
                    <a:pt x="98108" y="49530"/>
                    <a:pt x="98108" y="48578"/>
                    <a:pt x="98108" y="43815"/>
                  </a:cubicBezTo>
                  <a:cubicBezTo>
                    <a:pt x="98108" y="40005"/>
                    <a:pt x="97155" y="37148"/>
                    <a:pt x="96203" y="34290"/>
                  </a:cubicBezTo>
                  <a:cubicBezTo>
                    <a:pt x="95250" y="32385"/>
                    <a:pt x="94298" y="30480"/>
                    <a:pt x="92393" y="27623"/>
                  </a:cubicBezTo>
                  <a:cubicBezTo>
                    <a:pt x="89535" y="25718"/>
                    <a:pt x="87630" y="24765"/>
                    <a:pt x="84773" y="23813"/>
                  </a:cubicBezTo>
                  <a:cubicBezTo>
                    <a:pt x="82868" y="22860"/>
                    <a:pt x="80010" y="21908"/>
                    <a:pt x="76200" y="21908"/>
                  </a:cubicBezTo>
                  <a:cubicBezTo>
                    <a:pt x="72390" y="21908"/>
                    <a:pt x="70485" y="21908"/>
                    <a:pt x="60008" y="21908"/>
                  </a:cubicBezTo>
                  <a:cubicBezTo>
                    <a:pt x="49530" y="21908"/>
                    <a:pt x="48578" y="21908"/>
                    <a:pt x="43815" y="21908"/>
                  </a:cubicBezTo>
                  <a:cubicBezTo>
                    <a:pt x="39053" y="21908"/>
                    <a:pt x="37148" y="22860"/>
                    <a:pt x="34290" y="23813"/>
                  </a:cubicBezTo>
                  <a:cubicBezTo>
                    <a:pt x="31433" y="24765"/>
                    <a:pt x="30480" y="25718"/>
                    <a:pt x="27623" y="27623"/>
                  </a:cubicBezTo>
                  <a:cubicBezTo>
                    <a:pt x="25718" y="30480"/>
                    <a:pt x="24765" y="32385"/>
                    <a:pt x="23813" y="35243"/>
                  </a:cubicBezTo>
                  <a:cubicBezTo>
                    <a:pt x="22860" y="38100"/>
                    <a:pt x="21908" y="40005"/>
                    <a:pt x="21908" y="44768"/>
                  </a:cubicBezTo>
                  <a:cubicBezTo>
                    <a:pt x="21908" y="48578"/>
                    <a:pt x="21908" y="50483"/>
                    <a:pt x="21908" y="60960"/>
                  </a:cubicBezTo>
                  <a:cubicBezTo>
                    <a:pt x="21908" y="71438"/>
                    <a:pt x="21908" y="72390"/>
                    <a:pt x="21908" y="77153"/>
                  </a:cubicBezTo>
                  <a:cubicBezTo>
                    <a:pt x="21908" y="80963"/>
                    <a:pt x="22860" y="83820"/>
                    <a:pt x="23813" y="86678"/>
                  </a:cubicBezTo>
                  <a:cubicBezTo>
                    <a:pt x="24765" y="89535"/>
                    <a:pt x="25718" y="91440"/>
                    <a:pt x="28575" y="93345"/>
                  </a:cubicBezTo>
                  <a:cubicBezTo>
                    <a:pt x="30480" y="95250"/>
                    <a:pt x="33338" y="97155"/>
                    <a:pt x="35243" y="98108"/>
                  </a:cubicBezTo>
                  <a:cubicBezTo>
                    <a:pt x="38100" y="99060"/>
                    <a:pt x="40005" y="100013"/>
                    <a:pt x="44768" y="100013"/>
                  </a:cubicBezTo>
                  <a:cubicBezTo>
                    <a:pt x="48578" y="100013"/>
                    <a:pt x="50483" y="100013"/>
                    <a:pt x="60960" y="100013"/>
                  </a:cubicBezTo>
                  <a:cubicBezTo>
                    <a:pt x="71438" y="100013"/>
                    <a:pt x="72390" y="100013"/>
                    <a:pt x="77153" y="100013"/>
                  </a:cubicBezTo>
                  <a:cubicBezTo>
                    <a:pt x="80963" y="100013"/>
                    <a:pt x="83820" y="99060"/>
                    <a:pt x="86678" y="98108"/>
                  </a:cubicBezTo>
                  <a:cubicBezTo>
                    <a:pt x="87630" y="95250"/>
                    <a:pt x="89535" y="94298"/>
                    <a:pt x="92393" y="92393"/>
                  </a:cubicBezTo>
                  <a:cubicBezTo>
                    <a:pt x="94298" y="90488"/>
                    <a:pt x="96203" y="87630"/>
                    <a:pt x="97155" y="85725"/>
                  </a:cubicBezTo>
                  <a:cubicBezTo>
                    <a:pt x="98108" y="82868"/>
                    <a:pt x="99060" y="80963"/>
                    <a:pt x="99060" y="76200"/>
                  </a:cubicBezTo>
                  <a:cubicBezTo>
                    <a:pt x="98108" y="71438"/>
                    <a:pt x="98108" y="70485"/>
                    <a:pt x="98108" y="600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C04C8583-7091-4FF2-80F3-D115B2C4690B}"/>
                </a:ext>
              </a:extLst>
            </p:cNvPr>
            <p:cNvSpPr/>
            <p:nvPr/>
          </p:nvSpPr>
          <p:spPr>
            <a:xfrm>
              <a:off x="6032837" y="6529387"/>
              <a:ext cx="119062" cy="119062"/>
            </a:xfrm>
            <a:custGeom>
              <a:avLst/>
              <a:gdLst>
                <a:gd name="connsiteX0" fmla="*/ 59055 w 119062"/>
                <a:gd name="connsiteY0" fmla="*/ 0 h 119062"/>
                <a:gd name="connsiteX1" fmla="*/ 0 w 119062"/>
                <a:gd name="connsiteY1" fmla="*/ 61913 h 119062"/>
                <a:gd name="connsiteX2" fmla="*/ 60007 w 119062"/>
                <a:gd name="connsiteY2" fmla="*/ 119063 h 119062"/>
                <a:gd name="connsiteX3" fmla="*/ 119063 w 119062"/>
                <a:gd name="connsiteY3" fmla="*/ 61913 h 119062"/>
                <a:gd name="connsiteX4" fmla="*/ 59055 w 119062"/>
                <a:gd name="connsiteY4" fmla="*/ 0 h 119062"/>
                <a:gd name="connsiteX5" fmla="*/ 79057 w 119062"/>
                <a:gd name="connsiteY5" fmla="*/ 35243 h 119062"/>
                <a:gd name="connsiteX6" fmla="*/ 72390 w 119062"/>
                <a:gd name="connsiteY6" fmla="*/ 35243 h 119062"/>
                <a:gd name="connsiteX7" fmla="*/ 65723 w 119062"/>
                <a:gd name="connsiteY7" fmla="*/ 41910 h 119062"/>
                <a:gd name="connsiteX8" fmla="*/ 65723 w 119062"/>
                <a:gd name="connsiteY8" fmla="*/ 50483 h 119062"/>
                <a:gd name="connsiteX9" fmla="*/ 79057 w 119062"/>
                <a:gd name="connsiteY9" fmla="*/ 50483 h 119062"/>
                <a:gd name="connsiteX10" fmla="*/ 77153 w 119062"/>
                <a:gd name="connsiteY10" fmla="*/ 63818 h 119062"/>
                <a:gd name="connsiteX11" fmla="*/ 65723 w 119062"/>
                <a:gd name="connsiteY11" fmla="*/ 63818 h 119062"/>
                <a:gd name="connsiteX12" fmla="*/ 65723 w 119062"/>
                <a:gd name="connsiteY12" fmla="*/ 97155 h 119062"/>
                <a:gd name="connsiteX13" fmla="*/ 52388 w 119062"/>
                <a:gd name="connsiteY13" fmla="*/ 97155 h 119062"/>
                <a:gd name="connsiteX14" fmla="*/ 52388 w 119062"/>
                <a:gd name="connsiteY14" fmla="*/ 63818 h 119062"/>
                <a:gd name="connsiteX15" fmla="*/ 40957 w 119062"/>
                <a:gd name="connsiteY15" fmla="*/ 63818 h 119062"/>
                <a:gd name="connsiteX16" fmla="*/ 40957 w 119062"/>
                <a:gd name="connsiteY16" fmla="*/ 50483 h 119062"/>
                <a:gd name="connsiteX17" fmla="*/ 52388 w 119062"/>
                <a:gd name="connsiteY17" fmla="*/ 50483 h 119062"/>
                <a:gd name="connsiteX18" fmla="*/ 52388 w 119062"/>
                <a:gd name="connsiteY18" fmla="*/ 40958 h 119062"/>
                <a:gd name="connsiteX19" fmla="*/ 69532 w 119062"/>
                <a:gd name="connsiteY19" fmla="*/ 23813 h 119062"/>
                <a:gd name="connsiteX20" fmla="*/ 80010 w 119062"/>
                <a:gd name="connsiteY20" fmla="*/ 24765 h 119062"/>
                <a:gd name="connsiteX21" fmla="*/ 80010 w 119062"/>
                <a:gd name="connsiteY21" fmla="*/ 3524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9062" h="119062">
                  <a:moveTo>
                    <a:pt x="59055" y="0"/>
                  </a:moveTo>
                  <a:cubicBezTo>
                    <a:pt x="19050" y="0"/>
                    <a:pt x="0" y="20955"/>
                    <a:pt x="0" y="61913"/>
                  </a:cubicBezTo>
                  <a:cubicBezTo>
                    <a:pt x="0" y="102870"/>
                    <a:pt x="19050" y="119063"/>
                    <a:pt x="60007" y="119063"/>
                  </a:cubicBezTo>
                  <a:cubicBezTo>
                    <a:pt x="100965" y="119063"/>
                    <a:pt x="119063" y="101918"/>
                    <a:pt x="119063" y="61913"/>
                  </a:cubicBezTo>
                  <a:cubicBezTo>
                    <a:pt x="119063" y="20955"/>
                    <a:pt x="100013" y="0"/>
                    <a:pt x="59055" y="0"/>
                  </a:cubicBezTo>
                  <a:close/>
                  <a:moveTo>
                    <a:pt x="79057" y="35243"/>
                  </a:moveTo>
                  <a:lnTo>
                    <a:pt x="72390" y="35243"/>
                  </a:lnTo>
                  <a:cubicBezTo>
                    <a:pt x="66675" y="35243"/>
                    <a:pt x="65723" y="38100"/>
                    <a:pt x="65723" y="41910"/>
                  </a:cubicBezTo>
                  <a:lnTo>
                    <a:pt x="65723" y="50483"/>
                  </a:lnTo>
                  <a:lnTo>
                    <a:pt x="79057" y="50483"/>
                  </a:lnTo>
                  <a:lnTo>
                    <a:pt x="77153" y="63818"/>
                  </a:lnTo>
                  <a:lnTo>
                    <a:pt x="65723" y="63818"/>
                  </a:lnTo>
                  <a:lnTo>
                    <a:pt x="65723" y="97155"/>
                  </a:lnTo>
                  <a:lnTo>
                    <a:pt x="52388" y="97155"/>
                  </a:lnTo>
                  <a:lnTo>
                    <a:pt x="52388" y="63818"/>
                  </a:lnTo>
                  <a:lnTo>
                    <a:pt x="40957" y="63818"/>
                  </a:lnTo>
                  <a:lnTo>
                    <a:pt x="40957" y="50483"/>
                  </a:lnTo>
                  <a:lnTo>
                    <a:pt x="52388" y="50483"/>
                  </a:lnTo>
                  <a:lnTo>
                    <a:pt x="52388" y="40958"/>
                  </a:lnTo>
                  <a:cubicBezTo>
                    <a:pt x="52388" y="29528"/>
                    <a:pt x="59055" y="23813"/>
                    <a:pt x="69532" y="23813"/>
                  </a:cubicBezTo>
                  <a:cubicBezTo>
                    <a:pt x="74295" y="23813"/>
                    <a:pt x="78105" y="23813"/>
                    <a:pt x="80010" y="24765"/>
                  </a:cubicBezTo>
                  <a:lnTo>
                    <a:pt x="80010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7" name="LOGO HERE">
            <a:extLst>
              <a:ext uri="{FF2B5EF4-FFF2-40B4-BE49-F238E27FC236}">
                <a16:creationId xmlns:a16="http://schemas.microsoft.com/office/drawing/2014/main" id="{D2FEF8F2-1F71-4E9F-8B72-A4DEBADC7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8265" y="735528"/>
            <a:ext cx="1521470" cy="161368"/>
          </a:xfrm>
          <a:prstGeom prst="rect">
            <a:avLst/>
          </a:prstGeom>
        </p:spPr>
      </p:pic>
      <p:sp>
        <p:nvSpPr>
          <p:cNvPr id="38" name="www.yourdomain.com">
            <a:extLst>
              <a:ext uri="{FF2B5EF4-FFF2-40B4-BE49-F238E27FC236}">
                <a16:creationId xmlns:a16="http://schemas.microsoft.com/office/drawing/2014/main" id="{66698BE7-47A5-4385-9126-31C7D286875F}"/>
              </a:ext>
            </a:extLst>
          </p:cNvPr>
          <p:cNvSpPr txBox="1"/>
          <p:nvPr/>
        </p:nvSpPr>
        <p:spPr>
          <a:xfrm>
            <a:off x="1582308" y="11323505"/>
            <a:ext cx="2489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300" dirty="0">
                <a:solidFill>
                  <a:srgbClr val="000000"/>
                </a:solidFill>
                <a:latin typeface="Lexend" pitchFamily="2" charset="0"/>
              </a:rPr>
              <a:t>www.yourdomain.com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21D0E40A-9054-489A-864F-E44F06533BF6}"/>
              </a:ext>
            </a:extLst>
          </p:cNvPr>
          <p:cNvSpPr/>
          <p:nvPr/>
        </p:nvSpPr>
        <p:spPr>
          <a:xfrm rot="16200000">
            <a:off x="-2665476" y="2665476"/>
            <a:ext cx="12188952" cy="6858000"/>
          </a:xfrm>
          <a:prstGeom prst="rect">
            <a:avLst/>
          </a:prstGeom>
          <a:solidFill>
            <a:srgbClr val="E1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Transition">
            <a:extLst>
              <a:ext uri="{FF2B5EF4-FFF2-40B4-BE49-F238E27FC236}">
                <a16:creationId xmlns:a16="http://schemas.microsoft.com/office/drawing/2014/main" id="{6C9B71AB-C2F0-4883-BF70-6888DC44E411}"/>
              </a:ext>
            </a:extLst>
          </p:cNvPr>
          <p:cNvSpPr/>
          <p:nvPr/>
        </p:nvSpPr>
        <p:spPr>
          <a:xfrm rot="16200000">
            <a:off x="-2665476" y="266700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2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95833E-6 L 0.00209 -0.0993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497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grpId="3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7.40741E-7 -8.33333E-7 L 7.40741E-7 0.04974 " pathEditMode="relative" rAng="0" ptsTypes="AA">
                                      <p:cBhvr>
                                        <p:cTn id="30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7.40741E-7 0.04974 L 7.40741E-7 -8.33333E-7 " pathEditMode="relative" rAng="0" ptsTypes="AA">
                                      <p:cBhvr>
                                        <p:cTn id="34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5185E-6 -4.16667E-6 L -0.01667 -0.06041 " pathEditMode="relative" rAng="0" ptsTypes="AA">
                                      <p:cBhvr>
                                        <p:cTn id="5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30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emph" presetSubtype="0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4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01667 -0.06041 L 1.85185E-6 -4.16667E-6 " pathEditMode="relative" rAng="0" ptsTypes="AA">
                                      <p:cBhvr>
                                        <p:cTn id="63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30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037E-6 0.10742 L 3.7037E-6 4.58333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7037E-6 4.58333E-6 L 3.7037E-6 0.02773 " pathEditMode="relative" rAng="0" ptsTypes="AA">
                                      <p:cBhvr>
                                        <p:cTn id="70" dur="1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13 2.5E-6 L -7.40741E-7 2.5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5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autoRev="1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7.40741E-7 2.5E-6 L 0.00764 2.5E-6 " pathEditMode="relative" rAng="0" ptsTypes="AA">
                                      <p:cBhvr>
                                        <p:cTn id="7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597 -0.00026 L 2.59259E-6 -3.95833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9000" decel="9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9259E-6 -3.95833E-6 L -0.00093 0.01485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6597 -0.00026 L -2.59259E-6 -2.08333E-7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7" y="13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9000" decel="9000" fill="hold" grpId="4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59259E-6 -2.08333E-7 L -0.00092 0.01484 " pathEditMode="relative" rAng="0" ptsTypes="AA">
                                      <p:cBhvr>
                                        <p:cTn id="99" dur="2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9 -0.04597 L 2.96296E-6 2.5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29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96296E-6 2.5E-6 L -0.00139 -0.02175 " pathEditMode="relative" rAng="0" ptsTypes="AA">
                                      <p:cBhvr>
                                        <p:cTn id="106" dur="17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0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fill="hold" grpId="4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8 -0.00143 L -3.7037E-6 -3.95833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0" y="65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7037E-6 -3.95833E-6 L 0.0301 -0.00091 " pathEditMode="relative" rAng="0" ptsTypes="AA">
                                      <p:cBhvr>
                                        <p:cTn id="117" dur="162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5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1.875E-6 L 3.7037E-6 1.875E-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037E-6 1.875E-6 L -0.00093 0.01484 " pathEditMode="relative" rAng="0" ptsTypes="AA">
                                      <p:cBhvr>
                                        <p:cTn id="13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926 -4.375E-6 L 0 -4.375E-6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3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9000" decel="9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4.375E-6 L -0.00093 0.01485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74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5 0.05378 L -1.11111E-6 -4.58333E-6 " pathEditMode="relative" rAng="0" ptsTypes="AA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6 0.05378 L 4.07407E-6 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" y="-269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5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accel="20000" decel="8000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accel="20000" decel="8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86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accel="10000" decel="12000" autoRev="1" fill="hold" grpId="3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88" dur="14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6" presetClass="emph" presetSubtype="0" accel="20000" decel="8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5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037E-6 3.95833E-6 C 0.00324 3.95833E-6 0.00625 0.00247 0.00625 0.00573 C 0.00625 0.00898 0.00324 0.01171 -3.7037E-6 0.01171 C -0.00347 0.01171 -0.00625 0.00898 -0.00625 0.00573 C -0.00625 0.00247 -0.00347 3.95833E-6 -3.7037E-6 3.95833E-6 Z " pathEditMode="relative" rAng="0" ptsTypes="AAAAA">
                                      <p:cBhvr>
                                        <p:cTn id="201" dur="4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Motion origin="layout" path="M 0.00139 0.12018 L 3.7037E-7 4.58333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01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6" presetClass="emph" presetSubtype="0" fill="hold" grpId="2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1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2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6 -0.05026 L 4.81481E-6 -2.70833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6 -0.05026 L 4.81481E-6 -2.70833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51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2" accel="20000" decel="8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7" grpId="1" animBg="1"/>
      <p:bldP spid="7" grpId="2" animBg="1"/>
      <p:bldP spid="7" grpId="3" animBg="1"/>
      <p:bldP spid="7" grpId="4" animBg="1"/>
      <p:bldP spid="8" grpId="0" animBg="1"/>
      <p:bldP spid="8" grpId="1" animBg="1"/>
      <p:bldP spid="8" grpId="2" animBg="1"/>
      <p:bldP spid="8" grpId="3" animBg="1"/>
      <p:bldP spid="8" grpId="4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0" grpId="3" animBg="1"/>
      <p:bldP spid="10" grpId="4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2" grpId="4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4" grpId="2" animBg="1"/>
      <p:bldP spid="14" grpId="3" animBg="1"/>
      <p:bldP spid="14" grpId="4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9" grpId="0"/>
      <p:bldP spid="29" grpId="1"/>
      <p:bldP spid="29" grpId="2"/>
      <p:bldP spid="30" grpId="0" build="p"/>
      <p:bldP spid="31" grpId="0" animBg="1"/>
      <p:bldP spid="31" grpId="1" animBg="1"/>
      <p:bldP spid="31" grpId="2" animBg="1"/>
      <p:bldP spid="31" grpId="3" animBg="1"/>
      <p:bldP spid="32" grpId="0"/>
      <p:bldP spid="32" grpId="1"/>
      <p:bldP spid="32" grpId="2"/>
      <p:bldP spid="32" grpId="3"/>
      <p:bldP spid="38" grpId="0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476</TotalTime>
  <Words>328</Words>
  <Application>Microsoft Office PowerPoint</Application>
  <PresentationFormat>Widescreen</PresentationFormat>
  <Paragraphs>55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Lexend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46</cp:revision>
  <dcterms:created xsi:type="dcterms:W3CDTF">2020-09-24T04:03:09Z</dcterms:created>
  <dcterms:modified xsi:type="dcterms:W3CDTF">2022-01-03T08:13:38Z</dcterms:modified>
</cp:coreProperties>
</file>