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Default Extension="gif" ContentType="image/gif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897" r:id="rId1"/>
  </p:sldMasterIdLst>
  <p:sldIdLst>
    <p:sldId id="316" r:id="rId2"/>
    <p:sldId id="291" r:id="rId3"/>
    <p:sldId id="292" r:id="rId4"/>
    <p:sldId id="278" r:id="rId5"/>
    <p:sldId id="293" r:id="rId6"/>
    <p:sldId id="294" r:id="rId7"/>
    <p:sldId id="315" r:id="rId8"/>
    <p:sldId id="312" r:id="rId9"/>
    <p:sldId id="320" r:id="rId10"/>
    <p:sldId id="301" r:id="rId11"/>
    <p:sldId id="302" r:id="rId12"/>
    <p:sldId id="279" r:id="rId13"/>
    <p:sldId id="295" r:id="rId14"/>
    <p:sldId id="296" r:id="rId15"/>
    <p:sldId id="303" r:id="rId16"/>
    <p:sldId id="304" r:id="rId17"/>
    <p:sldId id="298" r:id="rId18"/>
    <p:sldId id="299" r:id="rId19"/>
    <p:sldId id="319" r:id="rId20"/>
    <p:sldId id="310" r:id="rId21"/>
    <p:sldId id="317" r:id="rId22"/>
    <p:sldId id="308" r:id="rId23"/>
    <p:sldId id="307" r:id="rId24"/>
    <p:sldId id="321" r:id="rId25"/>
  </p:sldIdLst>
  <p:sldSz cx="9144000" cy="6858000" type="screen4x3"/>
  <p:notesSz cx="6881813" cy="9710738"/>
  <p:defaultTextStyle>
    <a:defPPr>
      <a:defRPr lang="ar-SA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33CC"/>
    <a:srgbClr val="FF0066"/>
    <a:srgbClr val="FF00FF"/>
    <a:srgbClr val="00FF00"/>
    <a:srgbClr val="00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>
    <p:restoredLeft sz="84380"/>
    <p:restoredTop sz="94660"/>
  </p:normalViewPr>
  <p:slideViewPr>
    <p:cSldViewPr>
      <p:cViewPr>
        <p:scale>
          <a:sx n="70" d="100"/>
          <a:sy n="70" d="100"/>
        </p:scale>
        <p:origin x="-105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9BCFAF5-CC52-4228-B42E-9738585CA64D}" type="doc">
      <dgm:prSet loTypeId="urn:microsoft.com/office/officeart/2008/layout/AlternatingPictureCircles" loCatId="picture" qsTypeId="urn:microsoft.com/office/officeart/2005/8/quickstyle/3d1" qsCatId="3D" csTypeId="urn:microsoft.com/office/officeart/2005/8/colors/colorful3" csCatId="colorful" phldr="1"/>
      <dgm:spPr/>
    </dgm:pt>
    <dgm:pt modelId="{98387781-431F-4F16-8F3A-B1EF2A7C418B}">
      <dgm:prSet phldrT="[نص]"/>
      <dgm:spPr/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rtl="1"/>
          <a:r>
            <a:rPr lang="ar-SA" b="1" cap="none" spc="50" dirty="0" smtClean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+mn-cs"/>
            </a:rPr>
            <a:t>ما اسم الحيوان </a:t>
          </a:r>
          <a:r>
            <a:rPr lang="ar-SA" b="1" cap="none" spc="50" dirty="0" err="1" smtClean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+mn-cs"/>
            </a:rPr>
            <a:t>اللذي</a:t>
          </a:r>
          <a:r>
            <a:rPr lang="ar-SA" b="1" cap="none" spc="50" dirty="0" smtClean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+mn-cs"/>
            </a:rPr>
            <a:t> </a:t>
          </a:r>
        </a:p>
        <a:p>
          <a:pPr rtl="1"/>
          <a:r>
            <a:rPr lang="ar-SA" b="1" cap="none" spc="50" dirty="0" smtClean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+mn-cs"/>
            </a:rPr>
            <a:t>في الصورة ؟</a:t>
          </a:r>
          <a:endParaRPr lang="ar-SA" b="1" cap="none" spc="50" dirty="0">
            <a:ln w="11430"/>
            <a:solidFill>
              <a:srgbClr val="00B050"/>
            </a:soli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  <a:cs typeface="+mn-cs"/>
          </a:endParaRPr>
        </a:p>
      </dgm:t>
    </dgm:pt>
    <dgm:pt modelId="{AA2390E6-14E5-4470-806F-B5A4DD18D0F7}" type="parTrans" cxnId="{FB9C8A84-A3DD-46B5-9C0E-AD725B33E290}">
      <dgm:prSet/>
      <dgm:spPr/>
      <dgm:t>
        <a:bodyPr/>
        <a:lstStyle/>
        <a:p>
          <a:pPr rtl="1"/>
          <a:endParaRPr lang="ar-SA"/>
        </a:p>
      </dgm:t>
    </dgm:pt>
    <dgm:pt modelId="{5A57FDB4-1D9A-48A5-B2D9-EB590CEAFB25}" type="sibTrans" cxnId="{FB9C8A84-A3DD-46B5-9C0E-AD725B33E290}">
      <dgm:prSet/>
      <dgm:spPr/>
      <dgm:t>
        <a:bodyPr/>
        <a:lstStyle/>
        <a:p>
          <a:pPr rtl="1"/>
          <a:endParaRPr lang="ar-SA"/>
        </a:p>
      </dgm:t>
    </dgm:pt>
    <dgm:pt modelId="{4D9D2E89-EF22-474B-B22C-513E8C01F3A5}" type="pres">
      <dgm:prSet presAssocID="{E9BCFAF5-CC52-4228-B42E-9738585CA64D}" presName="Name0" presStyleCnt="0">
        <dgm:presLayoutVars>
          <dgm:chMax/>
          <dgm:chPref/>
          <dgm:dir/>
        </dgm:presLayoutVars>
      </dgm:prSet>
      <dgm:spPr/>
    </dgm:pt>
    <dgm:pt modelId="{E47DAD75-439A-4E1A-8BAD-60CD0AF1FA45}" type="pres">
      <dgm:prSet presAssocID="{98387781-431F-4F16-8F3A-B1EF2A7C418B}" presName="composite" presStyleCnt="0"/>
      <dgm:spPr/>
    </dgm:pt>
    <dgm:pt modelId="{D6F8AB21-88B9-49DA-9049-9B6ED92ADFFF}" type="pres">
      <dgm:prSet presAssocID="{98387781-431F-4F16-8F3A-B1EF2A7C418B}" presName="Accent" presStyleLbl="alignNode1" presStyleIdx="0" presStyleCnt="1">
        <dgm:presLayoutVars>
          <dgm:chMax val="0"/>
          <dgm:chPref val="0"/>
        </dgm:presLayoutVars>
      </dgm:prSet>
      <dgm:spPr/>
    </dgm:pt>
    <dgm:pt modelId="{8B319CA3-97F5-4FAA-80EA-33DB5DB6B139}" type="pres">
      <dgm:prSet presAssocID="{98387781-431F-4F16-8F3A-B1EF2A7C418B}" presName="Image" presStyleLbl="bgImgPlace1" presStyleIdx="0" presStyleCnt="1">
        <dgm:presLayoutVars>
          <dgm:chMax val="0"/>
          <dgm:chPref val="0"/>
          <dgm:bulletEnabled val="1"/>
        </dgm:presLayoutVars>
      </dgm:prSet>
      <dgm:spPr>
        <a:blipFill>
          <a:blip xmlns:r="http://schemas.openxmlformats.org/officeDocument/2006/relationships" r:embed="rId1">
            <a:extLst>
              <a:ext uri="{28A0092B-C50C-407E-A947-70E740481C1C}"/>
            </a:extLst>
          </a:blip>
          <a:srcRect/>
          <a:stretch>
            <a:fillRect l="-12000" r="-12000"/>
          </a:stretch>
        </a:blipFill>
      </dgm:spPr>
    </dgm:pt>
    <dgm:pt modelId="{63A241E5-416A-4A18-8D8C-E0B18549C68A}" type="pres">
      <dgm:prSet presAssocID="{98387781-431F-4F16-8F3A-B1EF2A7C418B}" presName="Parent" presStyleLbl="fgAccFollow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E76B9E80-405B-4AC8-A42E-1E8A13492D23}" type="pres">
      <dgm:prSet presAssocID="{98387781-431F-4F16-8F3A-B1EF2A7C418B}" presName="Space" presStyleCnt="0">
        <dgm:presLayoutVars>
          <dgm:chMax val="0"/>
          <dgm:chPref val="0"/>
        </dgm:presLayoutVars>
      </dgm:prSet>
      <dgm:spPr/>
    </dgm:pt>
  </dgm:ptLst>
  <dgm:cxnLst>
    <dgm:cxn modelId="{480D3ACE-4085-454F-A934-64F52C748717}" type="presOf" srcId="{E9BCFAF5-CC52-4228-B42E-9738585CA64D}" destId="{4D9D2E89-EF22-474B-B22C-513E8C01F3A5}" srcOrd="0" destOrd="0" presId="urn:microsoft.com/office/officeart/2008/layout/AlternatingPictureCircles"/>
    <dgm:cxn modelId="{4F6B5356-CE1F-4C15-863F-1C580BC3A8ED}" type="presOf" srcId="{98387781-431F-4F16-8F3A-B1EF2A7C418B}" destId="{63A241E5-416A-4A18-8D8C-E0B18549C68A}" srcOrd="0" destOrd="0" presId="urn:microsoft.com/office/officeart/2008/layout/AlternatingPictureCircles"/>
    <dgm:cxn modelId="{FB9C8A84-A3DD-46B5-9C0E-AD725B33E290}" srcId="{E9BCFAF5-CC52-4228-B42E-9738585CA64D}" destId="{98387781-431F-4F16-8F3A-B1EF2A7C418B}" srcOrd="0" destOrd="0" parTransId="{AA2390E6-14E5-4470-806F-B5A4DD18D0F7}" sibTransId="{5A57FDB4-1D9A-48A5-B2D9-EB590CEAFB25}"/>
    <dgm:cxn modelId="{45B5F90A-63B6-4672-B35C-481F5AE1381B}" type="presParOf" srcId="{4D9D2E89-EF22-474B-B22C-513E8C01F3A5}" destId="{E47DAD75-439A-4E1A-8BAD-60CD0AF1FA45}" srcOrd="0" destOrd="0" presId="urn:microsoft.com/office/officeart/2008/layout/AlternatingPictureCircles"/>
    <dgm:cxn modelId="{4AF8301A-D3F9-44D2-AB68-8E458B9A74B1}" type="presParOf" srcId="{E47DAD75-439A-4E1A-8BAD-60CD0AF1FA45}" destId="{D6F8AB21-88B9-49DA-9049-9B6ED92ADFFF}" srcOrd="0" destOrd="0" presId="urn:microsoft.com/office/officeart/2008/layout/AlternatingPictureCircles"/>
    <dgm:cxn modelId="{67795729-20EC-43AE-B0AB-7F1349348EB6}" type="presParOf" srcId="{E47DAD75-439A-4E1A-8BAD-60CD0AF1FA45}" destId="{8B319CA3-97F5-4FAA-80EA-33DB5DB6B139}" srcOrd="1" destOrd="0" presId="urn:microsoft.com/office/officeart/2008/layout/AlternatingPictureCircles"/>
    <dgm:cxn modelId="{B2BC5C5A-E508-4EA5-9390-E66D0E8A5340}" type="presParOf" srcId="{E47DAD75-439A-4E1A-8BAD-60CD0AF1FA45}" destId="{63A241E5-416A-4A18-8D8C-E0B18549C68A}" srcOrd="2" destOrd="0" presId="urn:microsoft.com/office/officeart/2008/layout/AlternatingPictureCircles"/>
    <dgm:cxn modelId="{78A6654C-2F0F-477F-A13C-E9E84D074971}" type="presParOf" srcId="{E47DAD75-439A-4E1A-8BAD-60CD0AF1FA45}" destId="{E76B9E80-405B-4AC8-A42E-1E8A13492D23}" srcOrd="3" destOrd="0" presId="urn:microsoft.com/office/officeart/2008/layout/AlternatingPictureCircles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929CE1B-D913-4BEB-83F1-7334B61FDE02}" type="doc">
      <dgm:prSet loTypeId="urn:microsoft.com/office/officeart/2009/3/layout/FramedTextPicture" loCatId="picture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pPr rtl="1"/>
          <a:endParaRPr lang="ar-SA"/>
        </a:p>
      </dgm:t>
    </dgm:pt>
    <dgm:pt modelId="{3D310D09-8BC9-40F4-BBDC-CD0E4BB7BD8A}">
      <dgm:prSet phldrT="[نص]"/>
      <dgm:spPr/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rtl="1"/>
          <a:endParaRPr lang="ar-SA" b="1" cap="none" spc="50" dirty="0" smtClean="0">
            <a:ln w="11430"/>
            <a:gradFill>
              <a:gsLst>
                <a:gs pos="25000">
                  <a:schemeClr val="accent2">
                    <a:satMod val="155000"/>
                  </a:schemeClr>
                </a:gs>
                <a:gs pos="100000">
                  <a:schemeClr val="accent2">
                    <a:shade val="45000"/>
                    <a:satMod val="165000"/>
                  </a:schemeClr>
                </a:gs>
              </a:gsLst>
              <a:lin ang="5400000"/>
            </a:gra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  <a:latin typeface="Monotype Koufi" pitchFamily="2" charset="-78"/>
            <a:ea typeface="Monotype Koufi" pitchFamily="2" charset="-78"/>
            <a:cs typeface="Monotype Koufi" pitchFamily="2" charset="-78"/>
          </a:endParaRPr>
        </a:p>
        <a:p>
          <a:pPr rtl="1"/>
          <a:r>
            <a:rPr lang="ar-SA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rPr>
            <a:t>استنتج من الآية الكريمة </a:t>
          </a:r>
        </a:p>
        <a:p>
          <a:pPr rtl="1"/>
          <a:r>
            <a:rPr lang="ar-SA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rPr>
            <a:t>وظيفة الهدهد في قصة ملكة سبأ؟</a:t>
          </a:r>
          <a:endParaRPr lang="ar-SA" b="1" cap="none" spc="50" dirty="0">
            <a:ln w="11430"/>
            <a:gradFill>
              <a:gsLst>
                <a:gs pos="25000">
                  <a:schemeClr val="accent2">
                    <a:satMod val="155000"/>
                  </a:schemeClr>
                </a:gs>
                <a:gs pos="100000">
                  <a:schemeClr val="accent2">
                    <a:shade val="45000"/>
                    <a:satMod val="165000"/>
                  </a:schemeClr>
                </a:gs>
              </a:gsLst>
              <a:lin ang="5400000"/>
            </a:gra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  <a:latin typeface="Monotype Koufi" pitchFamily="2" charset="-78"/>
            <a:ea typeface="Monotype Koufi" pitchFamily="2" charset="-78"/>
            <a:cs typeface="Monotype Koufi" pitchFamily="2" charset="-78"/>
          </a:endParaRPr>
        </a:p>
      </dgm:t>
    </dgm:pt>
    <dgm:pt modelId="{1AFAFD18-9737-4EEA-AA74-7E8B62B296EE}" type="parTrans" cxnId="{FB984444-97E4-47A7-B8DC-6E4919EB0DE6}">
      <dgm:prSet/>
      <dgm:spPr/>
      <dgm:t>
        <a:bodyPr/>
        <a:lstStyle/>
        <a:p>
          <a:pPr rtl="1"/>
          <a:endParaRPr lang="ar-SA"/>
        </a:p>
      </dgm:t>
    </dgm:pt>
    <dgm:pt modelId="{EAF922E1-13F0-4F45-81A8-5E2B910532BC}" type="sibTrans" cxnId="{FB984444-97E4-47A7-B8DC-6E4919EB0DE6}">
      <dgm:prSet/>
      <dgm:spPr/>
      <dgm:t>
        <a:bodyPr/>
        <a:lstStyle/>
        <a:p>
          <a:pPr rtl="1"/>
          <a:endParaRPr lang="ar-SA"/>
        </a:p>
      </dgm:t>
    </dgm:pt>
    <dgm:pt modelId="{E0F2DAEE-7073-480F-804E-6C9CCB8515B6}" type="pres">
      <dgm:prSet presAssocID="{B929CE1B-D913-4BEB-83F1-7334B61FDE02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pPr rtl="1"/>
          <a:endParaRPr lang="ar-SA"/>
        </a:p>
      </dgm:t>
    </dgm:pt>
    <dgm:pt modelId="{3B345770-C06D-4F4B-84BB-2862A93A6E4F}" type="pres">
      <dgm:prSet presAssocID="{3D310D09-8BC9-40F4-BBDC-CD0E4BB7BD8A}" presName="composite" presStyleCnt="0">
        <dgm:presLayoutVars>
          <dgm:chMax/>
          <dgm:chPref/>
        </dgm:presLayoutVars>
      </dgm:prSet>
      <dgm:spPr/>
    </dgm:pt>
    <dgm:pt modelId="{35E60C20-0B70-4255-8CEB-C1BC68D7867E}" type="pres">
      <dgm:prSet presAssocID="{3D310D09-8BC9-40F4-BBDC-CD0E4BB7BD8A}" presName="Image" presStyleLbl="bgImgPlace1" presStyleIdx="0" presStyleCnt="1" custScaleX="254029" custScaleY="189317"/>
      <dgm:spPr>
        <a:blipFill>
          <a:blip xmlns:r="http://schemas.openxmlformats.org/officeDocument/2006/relationships" r:embed="rId1">
            <a:extLst>
              <a:ext uri="{28A0092B-C50C-407E-A947-70E740481C1C}"/>
            </a:extLst>
          </a:blip>
          <a:srcRect/>
          <a:stretch>
            <a:fillRect t="-3000" b="-3000"/>
          </a:stretch>
        </a:blipFill>
      </dgm:spPr>
    </dgm:pt>
    <dgm:pt modelId="{049FB2E2-8C11-4E46-A9C6-BC29B2351EB4}" type="pres">
      <dgm:prSet presAssocID="{3D310D09-8BC9-40F4-BBDC-CD0E4BB7BD8A}" presName="ParentText" presStyleLbl="revTx" presStyleIdx="0" presStyleCnt="1" custScaleX="122515" custScaleY="1185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1901631F-B630-4EC9-BFA7-B1CD00A053A3}" type="pres">
      <dgm:prSet presAssocID="{3D310D09-8BC9-40F4-BBDC-CD0E4BB7BD8A}" presName="tlFrame" presStyleLbl="node1" presStyleIdx="0" presStyleCnt="4"/>
      <dgm:spPr/>
    </dgm:pt>
    <dgm:pt modelId="{2884B559-D4EA-4E47-B69B-6FD6F03C354C}" type="pres">
      <dgm:prSet presAssocID="{3D310D09-8BC9-40F4-BBDC-CD0E4BB7BD8A}" presName="trFrame" presStyleLbl="node1" presStyleIdx="1" presStyleCnt="4"/>
      <dgm:spPr/>
    </dgm:pt>
    <dgm:pt modelId="{F848CB6C-0174-450C-928F-0841EF876112}" type="pres">
      <dgm:prSet presAssocID="{3D310D09-8BC9-40F4-BBDC-CD0E4BB7BD8A}" presName="blFrame" presStyleLbl="node1" presStyleIdx="2" presStyleCnt="4"/>
      <dgm:spPr/>
    </dgm:pt>
    <dgm:pt modelId="{9FBDB59C-EEED-4EDB-9C43-32E0CD6AF1B0}" type="pres">
      <dgm:prSet presAssocID="{3D310D09-8BC9-40F4-BBDC-CD0E4BB7BD8A}" presName="brFrame" presStyleLbl="node1" presStyleIdx="3" presStyleCnt="4"/>
      <dgm:spPr/>
    </dgm:pt>
  </dgm:ptLst>
  <dgm:cxnLst>
    <dgm:cxn modelId="{7949C62E-56FB-407F-87C0-384994A84D16}" type="presOf" srcId="{B929CE1B-D913-4BEB-83F1-7334B61FDE02}" destId="{E0F2DAEE-7073-480F-804E-6C9CCB8515B6}" srcOrd="0" destOrd="0" presId="urn:microsoft.com/office/officeart/2009/3/layout/FramedTextPicture"/>
    <dgm:cxn modelId="{EB47A958-B8F4-42DC-8E9E-C906DD3B49B6}" type="presOf" srcId="{3D310D09-8BC9-40F4-BBDC-CD0E4BB7BD8A}" destId="{049FB2E2-8C11-4E46-A9C6-BC29B2351EB4}" srcOrd="0" destOrd="0" presId="urn:microsoft.com/office/officeart/2009/3/layout/FramedTextPicture"/>
    <dgm:cxn modelId="{FB984444-97E4-47A7-B8DC-6E4919EB0DE6}" srcId="{B929CE1B-D913-4BEB-83F1-7334B61FDE02}" destId="{3D310D09-8BC9-40F4-BBDC-CD0E4BB7BD8A}" srcOrd="0" destOrd="0" parTransId="{1AFAFD18-9737-4EEA-AA74-7E8B62B296EE}" sibTransId="{EAF922E1-13F0-4F45-81A8-5E2B910532BC}"/>
    <dgm:cxn modelId="{014C2CAB-2C3A-4EB5-925A-51C614B75AA7}" type="presParOf" srcId="{E0F2DAEE-7073-480F-804E-6C9CCB8515B6}" destId="{3B345770-C06D-4F4B-84BB-2862A93A6E4F}" srcOrd="0" destOrd="0" presId="urn:microsoft.com/office/officeart/2009/3/layout/FramedTextPicture"/>
    <dgm:cxn modelId="{6595FABB-EAE9-4776-9F63-AC10580CC886}" type="presParOf" srcId="{3B345770-C06D-4F4B-84BB-2862A93A6E4F}" destId="{35E60C20-0B70-4255-8CEB-C1BC68D7867E}" srcOrd="0" destOrd="0" presId="urn:microsoft.com/office/officeart/2009/3/layout/FramedTextPicture"/>
    <dgm:cxn modelId="{61B5F604-878A-4746-ABB4-7DAEACB1D9BE}" type="presParOf" srcId="{3B345770-C06D-4F4B-84BB-2862A93A6E4F}" destId="{049FB2E2-8C11-4E46-A9C6-BC29B2351EB4}" srcOrd="1" destOrd="0" presId="urn:microsoft.com/office/officeart/2009/3/layout/FramedTextPicture"/>
    <dgm:cxn modelId="{E5BC938A-20E4-44CC-9F23-614AF7A9ADA1}" type="presParOf" srcId="{3B345770-C06D-4F4B-84BB-2862A93A6E4F}" destId="{1901631F-B630-4EC9-BFA7-B1CD00A053A3}" srcOrd="2" destOrd="0" presId="urn:microsoft.com/office/officeart/2009/3/layout/FramedTextPicture"/>
    <dgm:cxn modelId="{0F579002-B0BD-44B4-9A5B-312D34FD42D2}" type="presParOf" srcId="{3B345770-C06D-4F4B-84BB-2862A93A6E4F}" destId="{2884B559-D4EA-4E47-B69B-6FD6F03C354C}" srcOrd="3" destOrd="0" presId="urn:microsoft.com/office/officeart/2009/3/layout/FramedTextPicture"/>
    <dgm:cxn modelId="{BA38A543-1153-4733-989C-D62F220C2878}" type="presParOf" srcId="{3B345770-C06D-4F4B-84BB-2862A93A6E4F}" destId="{F848CB6C-0174-450C-928F-0841EF876112}" srcOrd="4" destOrd="0" presId="urn:microsoft.com/office/officeart/2009/3/layout/FramedTextPicture"/>
    <dgm:cxn modelId="{15F87371-491D-4DD0-ADBB-3EF55FF2092B}" type="presParOf" srcId="{3B345770-C06D-4F4B-84BB-2862A93A6E4F}" destId="{9FBDB59C-EEED-4EDB-9C43-32E0CD6AF1B0}" srcOrd="5" destOrd="0" presId="urn:microsoft.com/office/officeart/2009/3/layout/FramedTextPicture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12BFA7D-999B-4CFB-B323-96A17C31EF70}" type="doc">
      <dgm:prSet loTypeId="urn:microsoft.com/office/officeart/2008/layout/VerticalCurvedList" loCatId="list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pPr rtl="1"/>
          <a:endParaRPr lang="ar-SA"/>
        </a:p>
      </dgm:t>
    </dgm:pt>
    <dgm:pt modelId="{5CBA80F6-4A15-4569-9E5C-54469D73FEC6}">
      <dgm:prSet/>
      <dgm:spPr/>
      <dgm:t>
        <a:bodyPr/>
        <a:lstStyle/>
        <a:p>
          <a:pPr rtl="1"/>
          <a:r>
            <a:rPr lang="ar-SA" b="1" dirty="0" smtClean="0">
              <a:cs typeface="+mj-cs"/>
            </a:rPr>
            <a:t>تعريف البريد الإلكتروني</a:t>
          </a:r>
          <a:endParaRPr lang="ar-SA" b="1" dirty="0">
            <a:cs typeface="+mj-cs"/>
          </a:endParaRPr>
        </a:p>
      </dgm:t>
    </dgm:pt>
    <dgm:pt modelId="{93CEDAE9-C40C-4CCB-B364-8E5A6E772605}" type="parTrans" cxnId="{D3A4A721-016A-487C-A19F-C61255A60610}">
      <dgm:prSet/>
      <dgm:spPr/>
      <dgm:t>
        <a:bodyPr/>
        <a:lstStyle/>
        <a:p>
          <a:pPr rtl="1"/>
          <a:endParaRPr lang="ar-SA" b="1">
            <a:solidFill>
              <a:srgbClr val="FF0000"/>
            </a:solidFill>
            <a:cs typeface="+mj-cs"/>
          </a:endParaRPr>
        </a:p>
      </dgm:t>
    </dgm:pt>
    <dgm:pt modelId="{3BF3B029-7D18-4945-B729-A3A5E86D33D4}" type="sibTrans" cxnId="{D3A4A721-016A-487C-A19F-C61255A60610}">
      <dgm:prSet/>
      <dgm:spPr/>
      <dgm:t>
        <a:bodyPr/>
        <a:lstStyle/>
        <a:p>
          <a:pPr rtl="1"/>
          <a:endParaRPr lang="ar-SA" b="1">
            <a:solidFill>
              <a:srgbClr val="FF0000"/>
            </a:solidFill>
            <a:cs typeface="+mj-cs"/>
          </a:endParaRPr>
        </a:p>
      </dgm:t>
    </dgm:pt>
    <dgm:pt modelId="{619EA293-B010-4F44-985E-5CC6EACAD43B}">
      <dgm:prSet/>
      <dgm:spPr/>
      <dgm:t>
        <a:bodyPr/>
        <a:lstStyle/>
        <a:p>
          <a:pPr rtl="1"/>
          <a:r>
            <a:rPr lang="ar-DZ" b="1" dirty="0" smtClean="0">
              <a:cs typeface="+mj-cs"/>
            </a:rPr>
            <a:t>مكونات عنوان البريد أللإلكتروني</a:t>
          </a:r>
          <a:endParaRPr lang="ar-SA" b="1" dirty="0" smtClean="0">
            <a:cs typeface="+mj-cs"/>
          </a:endParaRPr>
        </a:p>
      </dgm:t>
    </dgm:pt>
    <dgm:pt modelId="{70A704BE-A911-4706-9A5E-04D28921B0A2}" type="parTrans" cxnId="{AA6F5DC2-AD56-4432-BEC1-193911A34D38}">
      <dgm:prSet/>
      <dgm:spPr/>
      <dgm:t>
        <a:bodyPr/>
        <a:lstStyle/>
        <a:p>
          <a:pPr rtl="1"/>
          <a:endParaRPr lang="ar-SA" b="1">
            <a:solidFill>
              <a:srgbClr val="FF0000"/>
            </a:solidFill>
            <a:cs typeface="+mj-cs"/>
          </a:endParaRPr>
        </a:p>
      </dgm:t>
    </dgm:pt>
    <dgm:pt modelId="{377D0EDE-E809-4977-8843-2F40C97426B2}" type="sibTrans" cxnId="{AA6F5DC2-AD56-4432-BEC1-193911A34D38}">
      <dgm:prSet/>
      <dgm:spPr/>
      <dgm:t>
        <a:bodyPr/>
        <a:lstStyle/>
        <a:p>
          <a:pPr rtl="1"/>
          <a:endParaRPr lang="ar-SA" b="1">
            <a:solidFill>
              <a:srgbClr val="FF0000"/>
            </a:solidFill>
            <a:cs typeface="+mj-cs"/>
          </a:endParaRPr>
        </a:p>
      </dgm:t>
    </dgm:pt>
    <dgm:pt modelId="{A6640084-D9C6-4F67-9904-BA0D901DC464}">
      <dgm:prSet/>
      <dgm:spPr/>
      <dgm:t>
        <a:bodyPr/>
        <a:lstStyle/>
        <a:p>
          <a:pPr rtl="1"/>
          <a:r>
            <a:rPr lang="ar-DZ" b="1" dirty="0" smtClean="0">
              <a:cs typeface="+mj-cs"/>
            </a:rPr>
            <a:t>المواقع </a:t>
          </a:r>
          <a:r>
            <a:rPr lang="ar-DZ" b="1" dirty="0" err="1" smtClean="0">
              <a:cs typeface="+mj-cs"/>
            </a:rPr>
            <a:t>اللتي</a:t>
          </a:r>
          <a:r>
            <a:rPr lang="ar-DZ" b="1" dirty="0" smtClean="0">
              <a:cs typeface="+mj-cs"/>
            </a:rPr>
            <a:t> تقدم خدمة البريد الإلكتروني</a:t>
          </a:r>
          <a:endParaRPr lang="en-US" b="1" dirty="0" smtClean="0">
            <a:cs typeface="+mj-cs"/>
          </a:endParaRPr>
        </a:p>
      </dgm:t>
    </dgm:pt>
    <dgm:pt modelId="{4BC441B5-CFEC-4ECD-BCE0-B44E15D4A8C8}" type="parTrans" cxnId="{147A3C1D-C6C4-4CC6-AF5E-F1D0BD318E44}">
      <dgm:prSet/>
      <dgm:spPr/>
      <dgm:t>
        <a:bodyPr/>
        <a:lstStyle/>
        <a:p>
          <a:pPr rtl="1"/>
          <a:endParaRPr lang="ar-SA" b="1">
            <a:solidFill>
              <a:srgbClr val="FF0000"/>
            </a:solidFill>
            <a:cs typeface="+mj-cs"/>
          </a:endParaRPr>
        </a:p>
      </dgm:t>
    </dgm:pt>
    <dgm:pt modelId="{111AC7DA-1089-4079-919A-840A80403BE0}" type="sibTrans" cxnId="{147A3C1D-C6C4-4CC6-AF5E-F1D0BD318E44}">
      <dgm:prSet/>
      <dgm:spPr/>
      <dgm:t>
        <a:bodyPr/>
        <a:lstStyle/>
        <a:p>
          <a:pPr rtl="1"/>
          <a:endParaRPr lang="ar-SA" b="1">
            <a:solidFill>
              <a:srgbClr val="FF0000"/>
            </a:solidFill>
            <a:cs typeface="+mj-cs"/>
          </a:endParaRPr>
        </a:p>
      </dgm:t>
    </dgm:pt>
    <dgm:pt modelId="{1B2F2DE0-664B-455E-ADF8-9F2C8C151F2E}" type="pres">
      <dgm:prSet presAssocID="{E12BFA7D-999B-4CFB-B323-96A17C31EF70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pPr rtl="1"/>
          <a:endParaRPr lang="ar-SA"/>
        </a:p>
      </dgm:t>
    </dgm:pt>
    <dgm:pt modelId="{74E6F908-2773-4830-8276-8231DC6B5C4F}" type="pres">
      <dgm:prSet presAssocID="{E12BFA7D-999B-4CFB-B323-96A17C31EF70}" presName="Name1" presStyleCnt="0"/>
      <dgm:spPr/>
      <dgm:t>
        <a:bodyPr/>
        <a:lstStyle/>
        <a:p>
          <a:pPr rtl="1"/>
          <a:endParaRPr lang="ar-SA"/>
        </a:p>
      </dgm:t>
    </dgm:pt>
    <dgm:pt modelId="{8ED07A7C-AD77-4952-9123-2316E489F243}" type="pres">
      <dgm:prSet presAssocID="{E12BFA7D-999B-4CFB-B323-96A17C31EF70}" presName="cycle" presStyleCnt="0"/>
      <dgm:spPr/>
      <dgm:t>
        <a:bodyPr/>
        <a:lstStyle/>
        <a:p>
          <a:pPr rtl="1"/>
          <a:endParaRPr lang="ar-SA"/>
        </a:p>
      </dgm:t>
    </dgm:pt>
    <dgm:pt modelId="{1DE4ADE3-A4A3-4530-B159-F040233549BD}" type="pres">
      <dgm:prSet presAssocID="{E12BFA7D-999B-4CFB-B323-96A17C31EF70}" presName="srcNode" presStyleLbl="node1" presStyleIdx="0" presStyleCnt="3"/>
      <dgm:spPr/>
      <dgm:t>
        <a:bodyPr/>
        <a:lstStyle/>
        <a:p>
          <a:pPr rtl="1"/>
          <a:endParaRPr lang="ar-SA"/>
        </a:p>
      </dgm:t>
    </dgm:pt>
    <dgm:pt modelId="{999A8B17-66D9-42DD-96E0-528CB586435F}" type="pres">
      <dgm:prSet presAssocID="{E12BFA7D-999B-4CFB-B323-96A17C31EF70}" presName="conn" presStyleLbl="parChTrans1D2" presStyleIdx="0" presStyleCnt="1"/>
      <dgm:spPr/>
      <dgm:t>
        <a:bodyPr/>
        <a:lstStyle/>
        <a:p>
          <a:pPr rtl="1"/>
          <a:endParaRPr lang="ar-SA"/>
        </a:p>
      </dgm:t>
    </dgm:pt>
    <dgm:pt modelId="{1A6DCFDE-4031-4E27-9E29-515711A3342B}" type="pres">
      <dgm:prSet presAssocID="{E12BFA7D-999B-4CFB-B323-96A17C31EF70}" presName="extraNode" presStyleLbl="node1" presStyleIdx="0" presStyleCnt="3"/>
      <dgm:spPr/>
      <dgm:t>
        <a:bodyPr/>
        <a:lstStyle/>
        <a:p>
          <a:pPr rtl="1"/>
          <a:endParaRPr lang="ar-SA"/>
        </a:p>
      </dgm:t>
    </dgm:pt>
    <dgm:pt modelId="{6B29A40D-4CF8-4C03-AB4D-4A517005654D}" type="pres">
      <dgm:prSet presAssocID="{E12BFA7D-999B-4CFB-B323-96A17C31EF70}" presName="dstNode" presStyleLbl="node1" presStyleIdx="0" presStyleCnt="3"/>
      <dgm:spPr/>
      <dgm:t>
        <a:bodyPr/>
        <a:lstStyle/>
        <a:p>
          <a:pPr rtl="1"/>
          <a:endParaRPr lang="ar-SA"/>
        </a:p>
      </dgm:t>
    </dgm:pt>
    <dgm:pt modelId="{953ED399-7AA5-4957-A1B4-6D791845CA01}" type="pres">
      <dgm:prSet presAssocID="{5CBA80F6-4A15-4569-9E5C-54469D73FEC6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CBD9C4F2-5482-419E-8F6B-1ACDC619BCFE}" type="pres">
      <dgm:prSet presAssocID="{5CBA80F6-4A15-4569-9E5C-54469D73FEC6}" presName="accent_1" presStyleCnt="0"/>
      <dgm:spPr/>
      <dgm:t>
        <a:bodyPr/>
        <a:lstStyle/>
        <a:p>
          <a:pPr rtl="1"/>
          <a:endParaRPr lang="ar-SA"/>
        </a:p>
      </dgm:t>
    </dgm:pt>
    <dgm:pt modelId="{ACD3683C-C5B1-4C84-A0A7-097634495533}" type="pres">
      <dgm:prSet presAssocID="{5CBA80F6-4A15-4569-9E5C-54469D73FEC6}" presName="accentRepeatNode" presStyleLbl="solidFgAcc1" presStyleIdx="0" presStyleCnt="3"/>
      <dgm:spPr/>
      <dgm:t>
        <a:bodyPr/>
        <a:lstStyle/>
        <a:p>
          <a:pPr rtl="1"/>
          <a:endParaRPr lang="ar-SA"/>
        </a:p>
      </dgm:t>
    </dgm:pt>
    <dgm:pt modelId="{25A76F46-D19E-43DE-8169-A1AD5B6DDD16}" type="pres">
      <dgm:prSet presAssocID="{619EA293-B010-4F44-985E-5CC6EACAD43B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51B39057-84FC-430C-9FA6-2E5991EE4C20}" type="pres">
      <dgm:prSet presAssocID="{619EA293-B010-4F44-985E-5CC6EACAD43B}" presName="accent_2" presStyleCnt="0"/>
      <dgm:spPr/>
      <dgm:t>
        <a:bodyPr/>
        <a:lstStyle/>
        <a:p>
          <a:pPr rtl="1"/>
          <a:endParaRPr lang="ar-SA"/>
        </a:p>
      </dgm:t>
    </dgm:pt>
    <dgm:pt modelId="{2B14AC38-3A72-48CE-9AFF-5C8E1BBE36C3}" type="pres">
      <dgm:prSet presAssocID="{619EA293-B010-4F44-985E-5CC6EACAD43B}" presName="accentRepeatNode" presStyleLbl="solidFgAcc1" presStyleIdx="1" presStyleCnt="3"/>
      <dgm:spPr/>
      <dgm:t>
        <a:bodyPr/>
        <a:lstStyle/>
        <a:p>
          <a:pPr rtl="1"/>
          <a:endParaRPr lang="ar-SA"/>
        </a:p>
      </dgm:t>
    </dgm:pt>
    <dgm:pt modelId="{98F6B98D-F72F-40B4-BA50-8A3D8BC23F6A}" type="pres">
      <dgm:prSet presAssocID="{A6640084-D9C6-4F67-9904-BA0D901DC464}" presName="text_3" presStyleLbl="node1" presStyleIdx="2" presStyleCnt="3" custLinFactNeighborX="-759" custLinFactNeighborY="-5611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3426F2DC-7C59-4125-B461-9019DB0F627B}" type="pres">
      <dgm:prSet presAssocID="{A6640084-D9C6-4F67-9904-BA0D901DC464}" presName="accent_3" presStyleCnt="0"/>
      <dgm:spPr/>
      <dgm:t>
        <a:bodyPr/>
        <a:lstStyle/>
        <a:p>
          <a:pPr rtl="1"/>
          <a:endParaRPr lang="ar-SA"/>
        </a:p>
      </dgm:t>
    </dgm:pt>
    <dgm:pt modelId="{3A6FBF33-BAFC-47FF-814E-316161F45472}" type="pres">
      <dgm:prSet presAssocID="{A6640084-D9C6-4F67-9904-BA0D901DC464}" presName="accentRepeatNode" presStyleLbl="solidFgAcc1" presStyleIdx="2" presStyleCnt="3"/>
      <dgm:spPr/>
      <dgm:t>
        <a:bodyPr/>
        <a:lstStyle/>
        <a:p>
          <a:pPr rtl="1"/>
          <a:endParaRPr lang="ar-SA"/>
        </a:p>
      </dgm:t>
    </dgm:pt>
  </dgm:ptLst>
  <dgm:cxnLst>
    <dgm:cxn modelId="{D3A4A721-016A-487C-A19F-C61255A60610}" srcId="{E12BFA7D-999B-4CFB-B323-96A17C31EF70}" destId="{5CBA80F6-4A15-4569-9E5C-54469D73FEC6}" srcOrd="0" destOrd="0" parTransId="{93CEDAE9-C40C-4CCB-B364-8E5A6E772605}" sibTransId="{3BF3B029-7D18-4945-B729-A3A5E86D33D4}"/>
    <dgm:cxn modelId="{147A3C1D-C6C4-4CC6-AF5E-F1D0BD318E44}" srcId="{E12BFA7D-999B-4CFB-B323-96A17C31EF70}" destId="{A6640084-D9C6-4F67-9904-BA0D901DC464}" srcOrd="2" destOrd="0" parTransId="{4BC441B5-CFEC-4ECD-BCE0-B44E15D4A8C8}" sibTransId="{111AC7DA-1089-4079-919A-840A80403BE0}"/>
    <dgm:cxn modelId="{A1910571-F48B-42CC-AC31-AF019D800EE1}" type="presOf" srcId="{5CBA80F6-4A15-4569-9E5C-54469D73FEC6}" destId="{953ED399-7AA5-4957-A1B4-6D791845CA01}" srcOrd="0" destOrd="0" presId="urn:microsoft.com/office/officeart/2008/layout/VerticalCurvedList"/>
    <dgm:cxn modelId="{B7A0F5FC-FAE1-4D57-B589-B6EFE245F92E}" type="presOf" srcId="{619EA293-B010-4F44-985E-5CC6EACAD43B}" destId="{25A76F46-D19E-43DE-8169-A1AD5B6DDD16}" srcOrd="0" destOrd="0" presId="urn:microsoft.com/office/officeart/2008/layout/VerticalCurvedList"/>
    <dgm:cxn modelId="{E5C3B4CC-313B-42BE-995C-9134D9D62504}" type="presOf" srcId="{3BF3B029-7D18-4945-B729-A3A5E86D33D4}" destId="{999A8B17-66D9-42DD-96E0-528CB586435F}" srcOrd="0" destOrd="0" presId="urn:microsoft.com/office/officeart/2008/layout/VerticalCurvedList"/>
    <dgm:cxn modelId="{AA6F5DC2-AD56-4432-BEC1-193911A34D38}" srcId="{E12BFA7D-999B-4CFB-B323-96A17C31EF70}" destId="{619EA293-B010-4F44-985E-5CC6EACAD43B}" srcOrd="1" destOrd="0" parTransId="{70A704BE-A911-4706-9A5E-04D28921B0A2}" sibTransId="{377D0EDE-E809-4977-8843-2F40C97426B2}"/>
    <dgm:cxn modelId="{75268F6D-552A-4E63-88BD-4E12FCD271E6}" type="presOf" srcId="{A6640084-D9C6-4F67-9904-BA0D901DC464}" destId="{98F6B98D-F72F-40B4-BA50-8A3D8BC23F6A}" srcOrd="0" destOrd="0" presId="urn:microsoft.com/office/officeart/2008/layout/VerticalCurvedList"/>
    <dgm:cxn modelId="{6785F3E9-CFD1-4764-809C-67823B8C0D98}" type="presOf" srcId="{E12BFA7D-999B-4CFB-B323-96A17C31EF70}" destId="{1B2F2DE0-664B-455E-ADF8-9F2C8C151F2E}" srcOrd="0" destOrd="0" presId="urn:microsoft.com/office/officeart/2008/layout/VerticalCurvedList"/>
    <dgm:cxn modelId="{F873EFF5-8ABC-43B4-B829-FA01B58CE6F6}" type="presParOf" srcId="{1B2F2DE0-664B-455E-ADF8-9F2C8C151F2E}" destId="{74E6F908-2773-4830-8276-8231DC6B5C4F}" srcOrd="0" destOrd="0" presId="urn:microsoft.com/office/officeart/2008/layout/VerticalCurvedList"/>
    <dgm:cxn modelId="{AF705929-858E-4498-A875-7FD574ECA988}" type="presParOf" srcId="{74E6F908-2773-4830-8276-8231DC6B5C4F}" destId="{8ED07A7C-AD77-4952-9123-2316E489F243}" srcOrd="0" destOrd="0" presId="urn:microsoft.com/office/officeart/2008/layout/VerticalCurvedList"/>
    <dgm:cxn modelId="{65540476-A617-4478-9EA7-C439178D959E}" type="presParOf" srcId="{8ED07A7C-AD77-4952-9123-2316E489F243}" destId="{1DE4ADE3-A4A3-4530-B159-F040233549BD}" srcOrd="0" destOrd="0" presId="urn:microsoft.com/office/officeart/2008/layout/VerticalCurvedList"/>
    <dgm:cxn modelId="{2EDC0FA5-BACF-4E44-B48A-9913EF11637E}" type="presParOf" srcId="{8ED07A7C-AD77-4952-9123-2316E489F243}" destId="{999A8B17-66D9-42DD-96E0-528CB586435F}" srcOrd="1" destOrd="0" presId="urn:microsoft.com/office/officeart/2008/layout/VerticalCurvedList"/>
    <dgm:cxn modelId="{AD04B0A8-009C-46BF-8351-8A2644EC7FE0}" type="presParOf" srcId="{8ED07A7C-AD77-4952-9123-2316E489F243}" destId="{1A6DCFDE-4031-4E27-9E29-515711A3342B}" srcOrd="2" destOrd="0" presId="urn:microsoft.com/office/officeart/2008/layout/VerticalCurvedList"/>
    <dgm:cxn modelId="{03F048E8-1FD5-433E-86FD-21FF2E66D970}" type="presParOf" srcId="{8ED07A7C-AD77-4952-9123-2316E489F243}" destId="{6B29A40D-4CF8-4C03-AB4D-4A517005654D}" srcOrd="3" destOrd="0" presId="urn:microsoft.com/office/officeart/2008/layout/VerticalCurvedList"/>
    <dgm:cxn modelId="{7EFB7BBB-F74F-46EA-B747-8A3CAB007190}" type="presParOf" srcId="{74E6F908-2773-4830-8276-8231DC6B5C4F}" destId="{953ED399-7AA5-4957-A1B4-6D791845CA01}" srcOrd="1" destOrd="0" presId="urn:microsoft.com/office/officeart/2008/layout/VerticalCurvedList"/>
    <dgm:cxn modelId="{404D19F3-B4FF-4D33-A055-6AD583CBF777}" type="presParOf" srcId="{74E6F908-2773-4830-8276-8231DC6B5C4F}" destId="{CBD9C4F2-5482-419E-8F6B-1ACDC619BCFE}" srcOrd="2" destOrd="0" presId="urn:microsoft.com/office/officeart/2008/layout/VerticalCurvedList"/>
    <dgm:cxn modelId="{ADFC2479-79DC-4C93-8FD6-75AD589F6741}" type="presParOf" srcId="{CBD9C4F2-5482-419E-8F6B-1ACDC619BCFE}" destId="{ACD3683C-C5B1-4C84-A0A7-097634495533}" srcOrd="0" destOrd="0" presId="urn:microsoft.com/office/officeart/2008/layout/VerticalCurvedList"/>
    <dgm:cxn modelId="{5258B203-53BF-43F8-9462-13E182A824BE}" type="presParOf" srcId="{74E6F908-2773-4830-8276-8231DC6B5C4F}" destId="{25A76F46-D19E-43DE-8169-A1AD5B6DDD16}" srcOrd="3" destOrd="0" presId="urn:microsoft.com/office/officeart/2008/layout/VerticalCurvedList"/>
    <dgm:cxn modelId="{748CF3C4-F8DA-48E6-8B57-D79D8BEA411B}" type="presParOf" srcId="{74E6F908-2773-4830-8276-8231DC6B5C4F}" destId="{51B39057-84FC-430C-9FA6-2E5991EE4C20}" srcOrd="4" destOrd="0" presId="urn:microsoft.com/office/officeart/2008/layout/VerticalCurvedList"/>
    <dgm:cxn modelId="{2B0FA48F-7C24-4BAC-B7F9-A105A33B2413}" type="presParOf" srcId="{51B39057-84FC-430C-9FA6-2E5991EE4C20}" destId="{2B14AC38-3A72-48CE-9AFF-5C8E1BBE36C3}" srcOrd="0" destOrd="0" presId="urn:microsoft.com/office/officeart/2008/layout/VerticalCurvedList"/>
    <dgm:cxn modelId="{FF8828B2-FB20-4E16-B044-732E00326A95}" type="presParOf" srcId="{74E6F908-2773-4830-8276-8231DC6B5C4F}" destId="{98F6B98D-F72F-40B4-BA50-8A3D8BC23F6A}" srcOrd="5" destOrd="0" presId="urn:microsoft.com/office/officeart/2008/layout/VerticalCurvedList"/>
    <dgm:cxn modelId="{B94EECBA-92FE-48A2-8259-A6BEE73EB275}" type="presParOf" srcId="{74E6F908-2773-4830-8276-8231DC6B5C4F}" destId="{3426F2DC-7C59-4125-B461-9019DB0F627B}" srcOrd="6" destOrd="0" presId="urn:microsoft.com/office/officeart/2008/layout/VerticalCurvedList"/>
    <dgm:cxn modelId="{A1B4B008-BE37-4B26-B2FB-1103F0274980}" type="presParOf" srcId="{3426F2DC-7C59-4125-B461-9019DB0F627B}" destId="{3A6FBF33-BAFC-47FF-814E-316161F45472}" srcOrd="0" destOrd="0" presId="urn:microsoft.com/office/officeart/2008/layout/VerticalCurvedList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12BFA7D-999B-4CFB-B323-96A17C31EF70}" type="doc">
      <dgm:prSet loTypeId="urn:microsoft.com/office/officeart/2008/layout/VerticalCurvedList" loCatId="list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pPr rtl="1"/>
          <a:endParaRPr lang="ar-SA"/>
        </a:p>
      </dgm:t>
    </dgm:pt>
    <dgm:pt modelId="{5CBA80F6-4A15-4569-9E5C-54469D73FEC6}">
      <dgm:prSet/>
      <dgm:spPr/>
      <dgm:t>
        <a:bodyPr/>
        <a:lstStyle/>
        <a:p>
          <a:pPr algn="ctr" rtl="1"/>
          <a:r>
            <a:rPr lang="ar-DZ" b="1" dirty="0" smtClean="0">
              <a:solidFill>
                <a:srgbClr val="002060"/>
              </a:solidFill>
              <a:cs typeface="+mj-cs"/>
            </a:rPr>
            <a:t>المجال </a:t>
          </a:r>
          <a:r>
            <a:rPr lang="ar-DZ" b="1" dirty="0" err="1" smtClean="0">
              <a:solidFill>
                <a:srgbClr val="002060"/>
              </a:solidFill>
              <a:cs typeface="+mj-cs"/>
            </a:rPr>
            <a:t>المفاهيمي</a:t>
          </a:r>
          <a:r>
            <a:rPr lang="ar-DZ" b="1" dirty="0" smtClean="0">
              <a:solidFill>
                <a:srgbClr val="002060"/>
              </a:solidFill>
              <a:cs typeface="+mj-cs"/>
            </a:rPr>
            <a:t>: </a:t>
          </a:r>
          <a:r>
            <a:rPr lang="ar-DZ" b="1" dirty="0" smtClean="0">
              <a:cs typeface="+mj-cs"/>
            </a:rPr>
            <a:t>الشبكات</a:t>
          </a:r>
          <a:endParaRPr lang="ar-SA" b="1" dirty="0">
            <a:cs typeface="+mj-cs"/>
          </a:endParaRPr>
        </a:p>
      </dgm:t>
    </dgm:pt>
    <dgm:pt modelId="{93CEDAE9-C40C-4CCB-B364-8E5A6E772605}" type="parTrans" cxnId="{D3A4A721-016A-487C-A19F-C61255A60610}">
      <dgm:prSet/>
      <dgm:spPr/>
      <dgm:t>
        <a:bodyPr/>
        <a:lstStyle/>
        <a:p>
          <a:pPr rtl="1"/>
          <a:endParaRPr lang="ar-SA" b="1">
            <a:solidFill>
              <a:srgbClr val="FF0000"/>
            </a:solidFill>
            <a:cs typeface="+mj-cs"/>
          </a:endParaRPr>
        </a:p>
      </dgm:t>
    </dgm:pt>
    <dgm:pt modelId="{3BF3B029-7D18-4945-B729-A3A5E86D33D4}" type="sibTrans" cxnId="{D3A4A721-016A-487C-A19F-C61255A60610}">
      <dgm:prSet/>
      <dgm:spPr/>
      <dgm:t>
        <a:bodyPr/>
        <a:lstStyle/>
        <a:p>
          <a:pPr rtl="1"/>
          <a:endParaRPr lang="ar-SA" b="1">
            <a:solidFill>
              <a:srgbClr val="FF0000"/>
            </a:solidFill>
            <a:cs typeface="+mj-cs"/>
          </a:endParaRPr>
        </a:p>
      </dgm:t>
    </dgm:pt>
    <dgm:pt modelId="{619EA293-B010-4F44-985E-5CC6EACAD43B}">
      <dgm:prSet/>
      <dgm:spPr/>
      <dgm:t>
        <a:bodyPr/>
        <a:lstStyle/>
        <a:p>
          <a:pPr marL="0" indent="0" algn="ctr" rtl="1"/>
          <a:r>
            <a:rPr lang="ar-DZ" b="1" dirty="0" smtClean="0">
              <a:solidFill>
                <a:srgbClr val="002060"/>
              </a:solidFill>
              <a:cs typeface="+mj-cs"/>
            </a:rPr>
            <a:t>الوحدة </a:t>
          </a:r>
          <a:r>
            <a:rPr lang="ar-DZ" b="1" dirty="0" err="1" smtClean="0">
              <a:solidFill>
                <a:srgbClr val="002060"/>
              </a:solidFill>
              <a:cs typeface="+mj-cs"/>
            </a:rPr>
            <a:t>المفاهيمية</a:t>
          </a:r>
          <a:r>
            <a:rPr lang="ar-DZ" b="1" dirty="0" smtClean="0">
              <a:solidFill>
                <a:srgbClr val="002060"/>
              </a:solidFill>
              <a:cs typeface="+mj-cs"/>
            </a:rPr>
            <a:t>: </a:t>
          </a:r>
          <a:r>
            <a:rPr lang="ar-DZ" b="1" dirty="0" smtClean="0">
              <a:cs typeface="+mj-cs"/>
            </a:rPr>
            <a:t>التواصل </a:t>
          </a:r>
          <a:r>
            <a:rPr lang="ar-DZ" b="1" dirty="0" err="1" smtClean="0">
              <a:cs typeface="+mj-cs"/>
            </a:rPr>
            <a:t>بإستعمال</a:t>
          </a:r>
          <a:r>
            <a:rPr lang="ar-DZ" b="1" dirty="0" smtClean="0">
              <a:cs typeface="+mj-cs"/>
            </a:rPr>
            <a:t> الانترنت</a:t>
          </a:r>
          <a:endParaRPr lang="ar-SA" b="1" dirty="0" smtClean="0">
            <a:cs typeface="+mj-cs"/>
          </a:endParaRPr>
        </a:p>
      </dgm:t>
    </dgm:pt>
    <dgm:pt modelId="{70A704BE-A911-4706-9A5E-04D28921B0A2}" type="parTrans" cxnId="{AA6F5DC2-AD56-4432-BEC1-193911A34D38}">
      <dgm:prSet/>
      <dgm:spPr/>
      <dgm:t>
        <a:bodyPr/>
        <a:lstStyle/>
        <a:p>
          <a:pPr rtl="1"/>
          <a:endParaRPr lang="ar-SA" b="1">
            <a:solidFill>
              <a:srgbClr val="FF0000"/>
            </a:solidFill>
            <a:cs typeface="+mj-cs"/>
          </a:endParaRPr>
        </a:p>
      </dgm:t>
    </dgm:pt>
    <dgm:pt modelId="{377D0EDE-E809-4977-8843-2F40C97426B2}" type="sibTrans" cxnId="{AA6F5DC2-AD56-4432-BEC1-193911A34D38}">
      <dgm:prSet/>
      <dgm:spPr/>
      <dgm:t>
        <a:bodyPr/>
        <a:lstStyle/>
        <a:p>
          <a:pPr rtl="1"/>
          <a:endParaRPr lang="ar-SA" b="1">
            <a:solidFill>
              <a:srgbClr val="FF0000"/>
            </a:solidFill>
            <a:cs typeface="+mj-cs"/>
          </a:endParaRPr>
        </a:p>
      </dgm:t>
    </dgm:pt>
    <dgm:pt modelId="{A6640084-D9C6-4F67-9904-BA0D901DC464}">
      <dgm:prSet/>
      <dgm:spPr/>
      <dgm:t>
        <a:bodyPr/>
        <a:lstStyle/>
        <a:p>
          <a:pPr algn="ctr" rtl="1"/>
          <a:r>
            <a:rPr lang="ar-DZ" b="1" dirty="0" smtClean="0">
              <a:solidFill>
                <a:srgbClr val="002060"/>
              </a:solidFill>
              <a:cs typeface="+mj-cs"/>
            </a:rPr>
            <a:t>الحصة التعليمية: </a:t>
          </a:r>
          <a:r>
            <a:rPr lang="ar-DZ" b="1" dirty="0" smtClean="0">
              <a:cs typeface="+mj-cs"/>
            </a:rPr>
            <a:t>تعريف البريد الإلكتروني</a:t>
          </a:r>
          <a:endParaRPr lang="en-US" b="1" dirty="0" smtClean="0">
            <a:cs typeface="+mj-cs"/>
          </a:endParaRPr>
        </a:p>
      </dgm:t>
    </dgm:pt>
    <dgm:pt modelId="{4BC441B5-CFEC-4ECD-BCE0-B44E15D4A8C8}" type="parTrans" cxnId="{147A3C1D-C6C4-4CC6-AF5E-F1D0BD318E44}">
      <dgm:prSet/>
      <dgm:spPr/>
      <dgm:t>
        <a:bodyPr/>
        <a:lstStyle/>
        <a:p>
          <a:pPr rtl="1"/>
          <a:endParaRPr lang="ar-SA" b="1">
            <a:solidFill>
              <a:srgbClr val="FF0000"/>
            </a:solidFill>
            <a:cs typeface="+mj-cs"/>
          </a:endParaRPr>
        </a:p>
      </dgm:t>
    </dgm:pt>
    <dgm:pt modelId="{111AC7DA-1089-4079-919A-840A80403BE0}" type="sibTrans" cxnId="{147A3C1D-C6C4-4CC6-AF5E-F1D0BD318E44}">
      <dgm:prSet/>
      <dgm:spPr/>
      <dgm:t>
        <a:bodyPr/>
        <a:lstStyle/>
        <a:p>
          <a:pPr rtl="1"/>
          <a:endParaRPr lang="ar-SA" b="1">
            <a:solidFill>
              <a:srgbClr val="FF0000"/>
            </a:solidFill>
            <a:cs typeface="+mj-cs"/>
          </a:endParaRPr>
        </a:p>
      </dgm:t>
    </dgm:pt>
    <dgm:pt modelId="{1B2F2DE0-664B-455E-ADF8-9F2C8C151F2E}" type="pres">
      <dgm:prSet presAssocID="{E12BFA7D-999B-4CFB-B323-96A17C31EF70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pPr rtl="1"/>
          <a:endParaRPr lang="ar-SA"/>
        </a:p>
      </dgm:t>
    </dgm:pt>
    <dgm:pt modelId="{74E6F908-2773-4830-8276-8231DC6B5C4F}" type="pres">
      <dgm:prSet presAssocID="{E12BFA7D-999B-4CFB-B323-96A17C31EF70}" presName="Name1" presStyleCnt="0"/>
      <dgm:spPr/>
      <dgm:t>
        <a:bodyPr/>
        <a:lstStyle/>
        <a:p>
          <a:pPr rtl="1"/>
          <a:endParaRPr lang="ar-SA"/>
        </a:p>
      </dgm:t>
    </dgm:pt>
    <dgm:pt modelId="{8ED07A7C-AD77-4952-9123-2316E489F243}" type="pres">
      <dgm:prSet presAssocID="{E12BFA7D-999B-4CFB-B323-96A17C31EF70}" presName="cycle" presStyleCnt="0"/>
      <dgm:spPr/>
      <dgm:t>
        <a:bodyPr/>
        <a:lstStyle/>
        <a:p>
          <a:pPr rtl="1"/>
          <a:endParaRPr lang="ar-SA"/>
        </a:p>
      </dgm:t>
    </dgm:pt>
    <dgm:pt modelId="{1DE4ADE3-A4A3-4530-B159-F040233549BD}" type="pres">
      <dgm:prSet presAssocID="{E12BFA7D-999B-4CFB-B323-96A17C31EF70}" presName="srcNode" presStyleLbl="node1" presStyleIdx="0" presStyleCnt="3"/>
      <dgm:spPr/>
      <dgm:t>
        <a:bodyPr/>
        <a:lstStyle/>
        <a:p>
          <a:pPr rtl="1"/>
          <a:endParaRPr lang="ar-SA"/>
        </a:p>
      </dgm:t>
    </dgm:pt>
    <dgm:pt modelId="{999A8B17-66D9-42DD-96E0-528CB586435F}" type="pres">
      <dgm:prSet presAssocID="{E12BFA7D-999B-4CFB-B323-96A17C31EF70}" presName="conn" presStyleLbl="parChTrans1D2" presStyleIdx="0" presStyleCnt="1"/>
      <dgm:spPr/>
      <dgm:t>
        <a:bodyPr/>
        <a:lstStyle/>
        <a:p>
          <a:pPr rtl="1"/>
          <a:endParaRPr lang="ar-SA"/>
        </a:p>
      </dgm:t>
    </dgm:pt>
    <dgm:pt modelId="{1A6DCFDE-4031-4E27-9E29-515711A3342B}" type="pres">
      <dgm:prSet presAssocID="{E12BFA7D-999B-4CFB-B323-96A17C31EF70}" presName="extraNode" presStyleLbl="node1" presStyleIdx="0" presStyleCnt="3"/>
      <dgm:spPr/>
      <dgm:t>
        <a:bodyPr/>
        <a:lstStyle/>
        <a:p>
          <a:pPr rtl="1"/>
          <a:endParaRPr lang="ar-SA"/>
        </a:p>
      </dgm:t>
    </dgm:pt>
    <dgm:pt modelId="{6B29A40D-4CF8-4C03-AB4D-4A517005654D}" type="pres">
      <dgm:prSet presAssocID="{E12BFA7D-999B-4CFB-B323-96A17C31EF70}" presName="dstNode" presStyleLbl="node1" presStyleIdx="0" presStyleCnt="3"/>
      <dgm:spPr/>
      <dgm:t>
        <a:bodyPr/>
        <a:lstStyle/>
        <a:p>
          <a:pPr rtl="1"/>
          <a:endParaRPr lang="ar-SA"/>
        </a:p>
      </dgm:t>
    </dgm:pt>
    <dgm:pt modelId="{953ED399-7AA5-4957-A1B4-6D791845CA01}" type="pres">
      <dgm:prSet presAssocID="{5CBA80F6-4A15-4569-9E5C-54469D73FEC6}" presName="text_1" presStyleLbl="node1" presStyleIdx="0" presStyleCnt="3" custLinFactNeighborX="546" custLinFactNeighborY="-13231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CBD9C4F2-5482-419E-8F6B-1ACDC619BCFE}" type="pres">
      <dgm:prSet presAssocID="{5CBA80F6-4A15-4569-9E5C-54469D73FEC6}" presName="accent_1" presStyleCnt="0"/>
      <dgm:spPr/>
      <dgm:t>
        <a:bodyPr/>
        <a:lstStyle/>
        <a:p>
          <a:pPr rtl="1"/>
          <a:endParaRPr lang="ar-SA"/>
        </a:p>
      </dgm:t>
    </dgm:pt>
    <dgm:pt modelId="{ACD3683C-C5B1-4C84-A0A7-097634495533}" type="pres">
      <dgm:prSet presAssocID="{5CBA80F6-4A15-4569-9E5C-54469D73FEC6}" presName="accentRepeatNode" presStyleLbl="solidFgAcc1" presStyleIdx="0" presStyleCnt="3" custLinFactNeighborX="15486" custLinFactNeighborY="-7616"/>
      <dgm:spPr/>
      <dgm:t>
        <a:bodyPr/>
        <a:lstStyle/>
        <a:p>
          <a:pPr rtl="1"/>
          <a:endParaRPr lang="ar-SA"/>
        </a:p>
      </dgm:t>
    </dgm:pt>
    <dgm:pt modelId="{25A76F46-D19E-43DE-8169-A1AD5B6DDD16}" type="pres">
      <dgm:prSet presAssocID="{619EA293-B010-4F44-985E-5CC6EACAD43B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51B39057-84FC-430C-9FA6-2E5991EE4C20}" type="pres">
      <dgm:prSet presAssocID="{619EA293-B010-4F44-985E-5CC6EACAD43B}" presName="accent_2" presStyleCnt="0"/>
      <dgm:spPr/>
      <dgm:t>
        <a:bodyPr/>
        <a:lstStyle/>
        <a:p>
          <a:pPr rtl="1"/>
          <a:endParaRPr lang="ar-SA"/>
        </a:p>
      </dgm:t>
    </dgm:pt>
    <dgm:pt modelId="{2B14AC38-3A72-48CE-9AFF-5C8E1BBE36C3}" type="pres">
      <dgm:prSet presAssocID="{619EA293-B010-4F44-985E-5CC6EACAD43B}" presName="accentRepeatNode" presStyleLbl="solidFgAcc1" presStyleIdx="1" presStyleCnt="3" custLinFactNeighborX="-4263" custLinFactNeighborY="-15115"/>
      <dgm:spPr/>
      <dgm:t>
        <a:bodyPr/>
        <a:lstStyle/>
        <a:p>
          <a:pPr rtl="1"/>
          <a:endParaRPr lang="ar-SA"/>
        </a:p>
      </dgm:t>
    </dgm:pt>
    <dgm:pt modelId="{98F6B98D-F72F-40B4-BA50-8A3D8BC23F6A}" type="pres">
      <dgm:prSet presAssocID="{A6640084-D9C6-4F67-9904-BA0D901DC464}" presName="text_3" presStyleLbl="node1" presStyleIdx="2" presStyleCnt="3" custLinFactNeighborX="-759" custLinFactNeighborY="-5611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3426F2DC-7C59-4125-B461-9019DB0F627B}" type="pres">
      <dgm:prSet presAssocID="{A6640084-D9C6-4F67-9904-BA0D901DC464}" presName="accent_3" presStyleCnt="0"/>
      <dgm:spPr/>
      <dgm:t>
        <a:bodyPr/>
        <a:lstStyle/>
        <a:p>
          <a:pPr rtl="1"/>
          <a:endParaRPr lang="ar-SA"/>
        </a:p>
      </dgm:t>
    </dgm:pt>
    <dgm:pt modelId="{3A6FBF33-BAFC-47FF-814E-316161F45472}" type="pres">
      <dgm:prSet presAssocID="{A6640084-D9C6-4F67-9904-BA0D901DC464}" presName="accentRepeatNode" presStyleLbl="solidFgAcc1" presStyleIdx="2" presStyleCnt="3" custLinFactNeighborX="22517" custLinFactNeighborY="-15583"/>
      <dgm:spPr/>
      <dgm:t>
        <a:bodyPr/>
        <a:lstStyle/>
        <a:p>
          <a:pPr rtl="1"/>
          <a:endParaRPr lang="ar-SA"/>
        </a:p>
      </dgm:t>
    </dgm:pt>
  </dgm:ptLst>
  <dgm:cxnLst>
    <dgm:cxn modelId="{75522D9B-588F-49F6-A212-347947470990}" type="presOf" srcId="{A6640084-D9C6-4F67-9904-BA0D901DC464}" destId="{98F6B98D-F72F-40B4-BA50-8A3D8BC23F6A}" srcOrd="0" destOrd="0" presId="urn:microsoft.com/office/officeart/2008/layout/VerticalCurvedList"/>
    <dgm:cxn modelId="{D3A4A721-016A-487C-A19F-C61255A60610}" srcId="{E12BFA7D-999B-4CFB-B323-96A17C31EF70}" destId="{5CBA80F6-4A15-4569-9E5C-54469D73FEC6}" srcOrd="0" destOrd="0" parTransId="{93CEDAE9-C40C-4CCB-B364-8E5A6E772605}" sibTransId="{3BF3B029-7D18-4945-B729-A3A5E86D33D4}"/>
    <dgm:cxn modelId="{147A3C1D-C6C4-4CC6-AF5E-F1D0BD318E44}" srcId="{E12BFA7D-999B-4CFB-B323-96A17C31EF70}" destId="{A6640084-D9C6-4F67-9904-BA0D901DC464}" srcOrd="2" destOrd="0" parTransId="{4BC441B5-CFEC-4ECD-BCE0-B44E15D4A8C8}" sibTransId="{111AC7DA-1089-4079-919A-840A80403BE0}"/>
    <dgm:cxn modelId="{263C489F-E24C-4711-B937-39152B9F9091}" type="presOf" srcId="{5CBA80F6-4A15-4569-9E5C-54469D73FEC6}" destId="{953ED399-7AA5-4957-A1B4-6D791845CA01}" srcOrd="0" destOrd="0" presId="urn:microsoft.com/office/officeart/2008/layout/VerticalCurvedList"/>
    <dgm:cxn modelId="{AA6F5DC2-AD56-4432-BEC1-193911A34D38}" srcId="{E12BFA7D-999B-4CFB-B323-96A17C31EF70}" destId="{619EA293-B010-4F44-985E-5CC6EACAD43B}" srcOrd="1" destOrd="0" parTransId="{70A704BE-A911-4706-9A5E-04D28921B0A2}" sibTransId="{377D0EDE-E809-4977-8843-2F40C97426B2}"/>
    <dgm:cxn modelId="{A1114687-86CB-483C-AD31-40873CF5EA1F}" type="presOf" srcId="{619EA293-B010-4F44-985E-5CC6EACAD43B}" destId="{25A76F46-D19E-43DE-8169-A1AD5B6DDD16}" srcOrd="0" destOrd="0" presId="urn:microsoft.com/office/officeart/2008/layout/VerticalCurvedList"/>
    <dgm:cxn modelId="{2BD25629-9E78-47C6-AB69-FEECD217932D}" type="presOf" srcId="{3BF3B029-7D18-4945-B729-A3A5E86D33D4}" destId="{999A8B17-66D9-42DD-96E0-528CB586435F}" srcOrd="0" destOrd="0" presId="urn:microsoft.com/office/officeart/2008/layout/VerticalCurvedList"/>
    <dgm:cxn modelId="{17AF1918-9F8F-4BF4-AD81-3EE94EF6EC64}" type="presOf" srcId="{E12BFA7D-999B-4CFB-B323-96A17C31EF70}" destId="{1B2F2DE0-664B-455E-ADF8-9F2C8C151F2E}" srcOrd="0" destOrd="0" presId="urn:microsoft.com/office/officeart/2008/layout/VerticalCurvedList"/>
    <dgm:cxn modelId="{E30A1A51-5F9C-4AC5-9D22-1552144FC162}" type="presParOf" srcId="{1B2F2DE0-664B-455E-ADF8-9F2C8C151F2E}" destId="{74E6F908-2773-4830-8276-8231DC6B5C4F}" srcOrd="0" destOrd="0" presId="urn:microsoft.com/office/officeart/2008/layout/VerticalCurvedList"/>
    <dgm:cxn modelId="{69FFE68C-7741-4032-98FC-B12704D8AC02}" type="presParOf" srcId="{74E6F908-2773-4830-8276-8231DC6B5C4F}" destId="{8ED07A7C-AD77-4952-9123-2316E489F243}" srcOrd="0" destOrd="0" presId="urn:microsoft.com/office/officeart/2008/layout/VerticalCurvedList"/>
    <dgm:cxn modelId="{5B2D095C-805C-40E1-82CD-082135F20067}" type="presParOf" srcId="{8ED07A7C-AD77-4952-9123-2316E489F243}" destId="{1DE4ADE3-A4A3-4530-B159-F040233549BD}" srcOrd="0" destOrd="0" presId="urn:microsoft.com/office/officeart/2008/layout/VerticalCurvedList"/>
    <dgm:cxn modelId="{7AA3B4D6-C504-4AE0-A60E-05504B1823FB}" type="presParOf" srcId="{8ED07A7C-AD77-4952-9123-2316E489F243}" destId="{999A8B17-66D9-42DD-96E0-528CB586435F}" srcOrd="1" destOrd="0" presId="urn:microsoft.com/office/officeart/2008/layout/VerticalCurvedList"/>
    <dgm:cxn modelId="{306697BF-065E-41A0-9CC3-CB20A3BF6D93}" type="presParOf" srcId="{8ED07A7C-AD77-4952-9123-2316E489F243}" destId="{1A6DCFDE-4031-4E27-9E29-515711A3342B}" srcOrd="2" destOrd="0" presId="urn:microsoft.com/office/officeart/2008/layout/VerticalCurvedList"/>
    <dgm:cxn modelId="{8EF36672-63B3-4869-95FC-2487818761D1}" type="presParOf" srcId="{8ED07A7C-AD77-4952-9123-2316E489F243}" destId="{6B29A40D-4CF8-4C03-AB4D-4A517005654D}" srcOrd="3" destOrd="0" presId="urn:microsoft.com/office/officeart/2008/layout/VerticalCurvedList"/>
    <dgm:cxn modelId="{C20FD416-CEEC-4489-8957-6FFCD98B0077}" type="presParOf" srcId="{74E6F908-2773-4830-8276-8231DC6B5C4F}" destId="{953ED399-7AA5-4957-A1B4-6D791845CA01}" srcOrd="1" destOrd="0" presId="urn:microsoft.com/office/officeart/2008/layout/VerticalCurvedList"/>
    <dgm:cxn modelId="{8C3F801A-AC16-4B1A-887E-9D3C90CE42F8}" type="presParOf" srcId="{74E6F908-2773-4830-8276-8231DC6B5C4F}" destId="{CBD9C4F2-5482-419E-8F6B-1ACDC619BCFE}" srcOrd="2" destOrd="0" presId="urn:microsoft.com/office/officeart/2008/layout/VerticalCurvedList"/>
    <dgm:cxn modelId="{2E4FC2A5-6757-4ECA-B530-094293B4F613}" type="presParOf" srcId="{CBD9C4F2-5482-419E-8F6B-1ACDC619BCFE}" destId="{ACD3683C-C5B1-4C84-A0A7-097634495533}" srcOrd="0" destOrd="0" presId="urn:microsoft.com/office/officeart/2008/layout/VerticalCurvedList"/>
    <dgm:cxn modelId="{8D7C8C8A-5955-409E-BD90-58DD70257DDE}" type="presParOf" srcId="{74E6F908-2773-4830-8276-8231DC6B5C4F}" destId="{25A76F46-D19E-43DE-8169-A1AD5B6DDD16}" srcOrd="3" destOrd="0" presId="urn:microsoft.com/office/officeart/2008/layout/VerticalCurvedList"/>
    <dgm:cxn modelId="{DA97A101-DDE9-4138-9216-0E64A77B5516}" type="presParOf" srcId="{74E6F908-2773-4830-8276-8231DC6B5C4F}" destId="{51B39057-84FC-430C-9FA6-2E5991EE4C20}" srcOrd="4" destOrd="0" presId="urn:microsoft.com/office/officeart/2008/layout/VerticalCurvedList"/>
    <dgm:cxn modelId="{BD3B5119-513E-4A32-8E09-7124E42C6DFB}" type="presParOf" srcId="{51B39057-84FC-430C-9FA6-2E5991EE4C20}" destId="{2B14AC38-3A72-48CE-9AFF-5C8E1BBE36C3}" srcOrd="0" destOrd="0" presId="urn:microsoft.com/office/officeart/2008/layout/VerticalCurvedList"/>
    <dgm:cxn modelId="{B0568718-9400-4FF5-8E89-494042F2E10C}" type="presParOf" srcId="{74E6F908-2773-4830-8276-8231DC6B5C4F}" destId="{98F6B98D-F72F-40B4-BA50-8A3D8BC23F6A}" srcOrd="5" destOrd="0" presId="urn:microsoft.com/office/officeart/2008/layout/VerticalCurvedList"/>
    <dgm:cxn modelId="{74E55262-D305-4A0A-A006-9DE54360E358}" type="presParOf" srcId="{74E6F908-2773-4830-8276-8231DC6B5C4F}" destId="{3426F2DC-7C59-4125-B461-9019DB0F627B}" srcOrd="6" destOrd="0" presId="urn:microsoft.com/office/officeart/2008/layout/VerticalCurvedList"/>
    <dgm:cxn modelId="{891B4DFA-C03E-4000-BED2-26A51B806807}" type="presParOf" srcId="{3426F2DC-7C59-4125-B461-9019DB0F627B}" destId="{3A6FBF33-BAFC-47FF-814E-316161F45472}" srcOrd="0" destOrd="0" presId="urn:microsoft.com/office/officeart/2008/layout/VerticalCurvedList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PictureCircles">
  <dgm:title val=""/>
  <dgm:desc val=""/>
  <dgm:catLst>
    <dgm:cat type="picture" pri="17000"/>
    <dgm:cat type="pictureconvert" pri="1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3" destOrd="0"/>
      </dgm:cxnLst>
      <dgm:bg/>
      <dgm:whole/>
    </dgm:dataModel>
  </dgm:clrData>
  <dgm:layoutNode name="Name0">
    <dgm:varLst>
      <dgm:chMax/>
      <dgm:chPref/>
      <dgm:dir/>
    </dgm:varLst>
    <dgm:alg type="lin">
      <dgm:param type="linDir" val="fromT"/>
      <dgm:param type="fallback" val="2D"/>
      <dgm:param type="horzAlign" val="ctr"/>
      <dgm:param type="nodeVertAlign" val="t"/>
    </dgm:alg>
    <dgm:shape xmlns:r="http://schemas.openxmlformats.org/officeDocument/2006/relationships" r:blip="">
      <dgm:adjLst/>
    </dgm:shape>
    <dgm:choose name="Name1">
      <dgm:if name="Name2" axis="ch" ptType="node" func="cnt" op="gte" val="2">
        <dgm:constrLst>
          <dgm:constr type="primFontSz" for="des" ptType="node" op="equ" val="65"/>
          <dgm:constr type="w" for="ch" forName="composite" refType="h" refFor="ch" refForName="composite" fact="2.9499"/>
          <dgm:constr type="h" for="ch" forName="composite" refType="h"/>
          <dgm:constr type="h" for="ch" forName="ConnectorComposite" refType="w" refFor="ch" refForName="composite" op="equ" fact="0.1685"/>
          <dgm:constr type="w" for="ch" forName="ConnectorComposite" refType="h" refFor="ch" refForName="ConnectorComposite" op="equ"/>
        </dgm:constrLst>
      </dgm:if>
      <dgm:else name="Name3">
        <dgm:constrLst>
          <dgm:constr type="primFontSz" for="des" ptType="node" op="equ" val="65"/>
          <dgm:constr type="w" for="ch" forName="composite" refType="h" refFor="ch" refForName="composite" fact="1.9752"/>
          <dgm:constr type="h" for="ch" forName="composite" refType="h"/>
          <dgm:constr type="h" for="ch" forName="ConnectorComposite" refType="w" refFor="ch" refForName="composite" op="equ" fact="0.1685"/>
          <dgm:constr type="w" for="ch" forName="ConnectorComposite" refType="h" refFor="ch" refForName="ConnectorComposite" op="equ"/>
        </dgm:constrLst>
      </dgm:else>
    </dgm:choose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4">
          <dgm:if name="Name5" axis="precedSib" ptType="sibTrans" func="cnt" op="lte" val="0">
            <dgm:choose name="Name6">
              <dgm:if name="Name7" axis="followSib" ptType="sibTrans" func="cnt" op="lte" val="0">
                <dgm:choose name="Name8">
                  <dgm:if name="Name9" func="var" arg="dir" op="equ" val="norm">
                    <dgm:constrLst>
                      <dgm:constr type="l" for="ch" forName="Accent" refType="w" fact="0.4937"/>
                      <dgm:constr type="t" for="ch" forName="Accent" refType="h" fact="0"/>
                      <dgm:constr type="h" for="ch" forName="Accent" refType="w" refFor="ch" refForName="Accent"/>
                      <dgm:constr type="w" for="ch" forName="Accent" refType="w" fact="0.5063"/>
                      <dgm:constr type="l" for="ch" forName="Parent" refType="w" fact="0.5494"/>
                      <dgm:constr type="t" for="ch" forName="Parent" refType="h" fact="0.11"/>
                      <dgm:constr type="h" for="ch" forName="Parent" refType="w" refFor="ch" refForName="Parent"/>
                      <dgm:constr type="w" for="ch" forName="Parent" refType="w" fact="0.3949"/>
                      <dgm:constr type="l" for="ch" forName="Image" refType="w" fact="0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6227"/>
                    </dgm:constrLst>
                  </dgm:if>
                  <dgm:else name="Name10">
                    <dgm:constrLst>
                      <dgm:constr type="l" for="ch" forName="Accent" refType="w" fact="0"/>
                      <dgm:constr type="t" for="ch" forName="Accent" refType="h" fact="0"/>
                      <dgm:constr type="h" for="ch" forName="Accent" refType="w" refFor="ch" refForName="Accent"/>
                      <dgm:constr type="w" for="ch" forName="Accent" refType="w" fact="0.5063"/>
                      <dgm:constr type="l" for="ch" forName="Parent" refType="w" fact="0.0557"/>
                      <dgm:constr type="t" for="ch" forName="Parent" refType="h" fact="0.11"/>
                      <dgm:constr type="h" for="ch" forName="Parent" refType="w" refFor="ch" refForName="Parent"/>
                      <dgm:constr type="w" for="ch" forName="Parent" refType="w" fact="0.3949"/>
                      <dgm:constr type="l" for="ch" forName="Image" refType="w" fact="0.3773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6227"/>
                    </dgm:constrLst>
                  </dgm:else>
                </dgm:choose>
              </dgm:if>
              <dgm:else name="Name11">
                <dgm:choose name="Name12">
                  <dgm:if name="Name13" func="var" arg="dir" op="equ" val="norm">
                    <dgm:choose name="Name14">
                      <dgm:if name="Name15" axis="self" ptType="node" func="posOdd" op="equ" val="1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l" for="ch" forName="Image" refType="w" fact="0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r" for="ch" forName="Space" refType="w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if>
                      <dgm:else name="Name16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r" for="ch" forName="Image" refType="w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l" for="ch" forName="Space" refType="w" fact="0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else>
                    </dgm:choose>
                  </dgm:if>
                  <dgm:else name="Name17">
                    <dgm:choose name="Name18">
                      <dgm:if name="Name19" axis="self" ptType="node" func="posOdd" op="equ" val="1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r" for="ch" forName="Image" refType="w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l" for="ch" forName="Space" refType="w" fact="0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if>
                      <dgm:else name="Name20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l" for="ch" forName="Image" refType="w" fact="0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r" for="ch" forName="Space" refType="w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else>
                    </dgm:choose>
                  </dgm:else>
                </dgm:choose>
              </dgm:else>
            </dgm:choose>
          </dgm:if>
          <dgm:else name="Name21">
            <dgm:choose name="Name22">
              <dgm:if name="Name23" func="var" arg="dir" op="equ" val="norm">
                <dgm:choose name="Name24">
                  <dgm:if name="Name25" axis="self" ptType="node" func="posOdd" op="equ" val="1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l" for="ch" forName="Image" refType="w" fact="0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r" for="ch" forName="Space" refType="w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if>
                  <dgm:else name="Name26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r" for="ch" forName="Image" refType="w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l" for="ch" forName="Space" refType="w" fact="0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else>
                </dgm:choose>
              </dgm:if>
              <dgm:else name="Name27">
                <dgm:choose name="Name28">
                  <dgm:if name="Name29" axis="self" ptType="node" func="posOdd" op="equ" val="1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r" for="ch" forName="Image" refType="w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l" for="ch" forName="Space" refType="w" fact="0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if>
                  <dgm:else name="Name30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l" for="ch" forName="Image" refType="w" fact="0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r" for="ch" forName="Space" refType="w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else>
                </dgm:choose>
              </dgm:else>
            </dgm:choose>
          </dgm:else>
        </dgm:choose>
        <dgm:layoutNode name="Accent" styleLbl="alignNode1">
          <dgm:varLst>
            <dgm:chMax val="0"/>
            <dgm:chPref val="0"/>
          </dgm:varLst>
          <dgm:alg type="sp"/>
          <dgm:shape xmlns:r="http://schemas.openxmlformats.org/officeDocument/2006/relationships" type="donut" r:blip="">
            <dgm:adjLst>
              <dgm:adj idx="1" val="0.1101"/>
            </dgm:adjLst>
          </dgm:shape>
          <dgm:presOf/>
        </dgm:layoutNode>
        <dgm:layoutNode name="Image" styleLbl="bgImgPlace1">
          <dgm:varLst>
            <dgm:chMax val="0"/>
            <dgm:chPref val="0"/>
            <dgm:bulletEnabled val="1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" styleLbl="fgAccFollowNode1">
          <dgm:varLst>
            <dgm:chMax val="0"/>
            <dgm:chPref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Space">
          <dgm:varLst>
            <dgm:chMax val="0"/>
            <dgm:chPref val="0"/>
          </dgm:varLst>
          <dgm:alg type="sp"/>
          <dgm:shape xmlns:r="http://schemas.openxmlformats.org/officeDocument/2006/relationships" r:blip="">
            <dgm:adjLst/>
          </dgm:shape>
          <dgm:presOf/>
        </dgm:layoutNode>
      </dgm:layoutNode>
      <dgm:forEach name="Name31" axis="followSib" ptType="sibTrans" cnt="1">
        <dgm:layoutNode name="ConnectorComposite">
          <dgm:alg type="composite">
            <dgm:param type="ar" val=".4"/>
          </dgm:alg>
          <dgm:shape xmlns:r="http://schemas.openxmlformats.org/officeDocument/2006/relationships" r:blip="">
            <dgm:adjLst/>
          </dgm:shape>
          <dgm:constrLst>
            <dgm:constr type="l" for="ch" forName="TopSpacing" refType="w" fact="0"/>
            <dgm:constr type="t" for="ch" forName="TopSpacing" refType="h" fact="0"/>
            <dgm:constr type="h" for="ch" forName="TopSpacing" refType="h" fact="0.3"/>
            <dgm:constr type="w" for="ch" forName="TopSpacing" refType="w"/>
            <dgm:constr type="l" for="ch" forName="Connector" refType="w" fact="0"/>
            <dgm:constr type="t" for="ch" forName="Connector" refType="h" fact="0.3"/>
            <dgm:constr type="h" for="ch" forName="Connector" refType="h" fact="0.4"/>
            <dgm:constr type="w" for="ch" forName="Connector" refType="h" refFor="ch" refForName="Connector"/>
            <dgm:constr type="l" for="ch" forName="BottomSpacing" refType="w" fact="0"/>
            <dgm:constr type="t" for="ch" forName="BottomSpacing" refType="h" fact="0.7"/>
            <dgm:constr type="h" for="ch" forName="BottomSpacing" refType="h" fact="0.3"/>
            <dgm:constr type="w" for="ch" forName="BottomSpacing" refType="w"/>
          </dgm:constrLst>
          <dgm:layoutNode name="TopSpacing">
            <dgm:alg type="sp"/>
            <dgm:shape xmlns:r="http://schemas.openxmlformats.org/officeDocument/2006/relationships" r:blip="">
              <dgm:adjLst/>
            </dgm:shape>
          </dgm:layoutNode>
          <dgm:layoutNode name="Connector" styleLbl="alignNode1">
            <dgm:alg type="sp"/>
            <dgm:shape xmlns:r="http://schemas.openxmlformats.org/officeDocument/2006/relationships" type="flowChartConnector" r:blip="">
              <dgm:adjLst/>
            </dgm:shape>
            <dgm:presOf/>
          </dgm:layoutNode>
          <dgm:layoutNode name="BottomSpacing">
            <dgm:alg type="sp"/>
            <dgm:shape xmlns:r="http://schemas.openxmlformats.org/officeDocument/2006/relationships" r:blip="">
              <dgm:adjLst/>
            </dgm:shape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FramedTextPicture">
  <dgm:title val=""/>
  <dgm:desc val=""/>
  <dgm:catLst>
    <dgm:cat type="picture" pri="20000"/>
    <dgm:cat type="pictureconvert" pri="20000"/>
  </dgm:catLst>
  <dgm:samp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grDir" val="tL"/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w" for="ch" forName="composite" refType="w"/>
      <dgm:constr type="h" for="ch" forName="composite" refType="h"/>
      <dgm:constr type="primFontSz" for="des" ptType="node" op="equ" val="65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/>
          <dgm:chPref/>
        </dgm:varLst>
        <dgm:alg type="composite">
          <dgm:param type="ar" val="1.5179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3856"/>
              <dgm:constr type="h" for="ch" forName="Image" refType="h" fact="0.3902"/>
              <dgm:constr type="l" for="ch" forName="ParentText" refType="w" fact="0.4017"/>
              <dgm:constr type="t" for="ch" forName="ParentText" refType="h" fact="0.4146"/>
              <dgm:constr type="w" for="ch" forName="ParentText" refType="w" fact="0.5463"/>
              <dgm:constr type="h" for="ch" forName="ParentText" refType="h" fact="0.5122"/>
              <dgm:constr type="l" for="ch" forName="tlFrame" refType="w" fact="0.3535"/>
              <dgm:constr type="t" for="ch" forName="tlFrame" refType="h" fact="0.3415"/>
              <dgm:constr type="w" for="ch" forName="tlFrame" refType="w" fact="0.1312"/>
              <dgm:constr type="h" for="ch" forName="tlFrame" refType="h" fact="0.1992"/>
              <dgm:constr type="l" for="ch" forName="trFrame" refType="w" fact="0.8688"/>
              <dgm:constr type="t" for="ch" forName="trFrame" refType="h" fact="0.3415"/>
              <dgm:constr type="w" for="ch" forName="trFrame" refType="w" fact="0.1312"/>
              <dgm:constr type="h" for="ch" forName="trFrame" refType="h" fact="0.1992"/>
              <dgm:constr type="l" for="ch" forName="blFrame" refType="w" fact="0.3535"/>
              <dgm:constr type="t" for="ch" forName="blFrame" refType="h" fact="0.8008"/>
              <dgm:constr type="w" for="ch" forName="blFrame" refType="w" fact="0.1312"/>
              <dgm:constr type="h" for="ch" forName="blFrame" refType="h" fact="0.1992"/>
              <dgm:constr type="l" for="ch" forName="brFrame" refType="w" fact="0.8688"/>
              <dgm:constr type="t" for="ch" forName="brFrame" refType="h" fact="0.8008"/>
              <dgm:constr type="w" for="ch" forName="brFrame" refType="w" fact="0.1312"/>
              <dgm:constr type="h" for="ch" forName="brFrame" refType="h" fact="0.1992"/>
            </dgm:constrLst>
          </dgm:if>
          <dgm:else name="Name6">
            <dgm:constrLst>
              <dgm:constr type="l" for="ch" forName="Image" refType="w" fact="0.6144"/>
              <dgm:constr type="t" for="ch" forName="Image" refType="h" fact="0"/>
              <dgm:constr type="w" for="ch" forName="Image" refType="w" fact="0.3856"/>
              <dgm:constr type="h" for="ch" forName="Image" refType="h" fact="0.3902"/>
              <dgm:constr type="l" for="ch" forName="ParentText" refType="w" fact="0.0482"/>
              <dgm:constr type="t" for="ch" forName="ParentText" refType="h" fact="0.4146"/>
              <dgm:constr type="w" for="ch" forName="ParentText" refType="w" fact="0.5463"/>
              <dgm:constr type="h" for="ch" forName="ParentText" refType="h" fact="0.5122"/>
              <dgm:constr type="l" for="ch" forName="tlFrame" refType="w" fact="0"/>
              <dgm:constr type="t" for="ch" forName="tlFrame" refType="h" fact="0.3415"/>
              <dgm:constr type="w" for="ch" forName="tlFrame" refType="w" fact="0.1312"/>
              <dgm:constr type="h" for="ch" forName="tlFrame" refType="h" fact="0.1992"/>
              <dgm:constr type="l" for="ch" forName="trFrame" refType="w" fact="0.5153"/>
              <dgm:constr type="t" for="ch" forName="trFrame" refType="h" fact="0.3415"/>
              <dgm:constr type="w" for="ch" forName="trFrame" refType="w" fact="0.1312"/>
              <dgm:constr type="h" for="ch" forName="trFrame" refType="h" fact="0.1992"/>
              <dgm:constr type="l" for="ch" forName="blFrame" refType="w" fact="0"/>
              <dgm:constr type="t" for="ch" forName="blFrame" refType="h" fact="0.8008"/>
              <dgm:constr type="w" for="ch" forName="blFrame" refType="w" fact="0.1312"/>
              <dgm:constr type="h" for="ch" forName="blFrame" refType="h" fact="0.1992"/>
              <dgm:constr type="l" for="ch" forName="brFrame" refType="w" fact="0.5153"/>
              <dgm:constr type="t" for="ch" forName="brFrame" refType="h" fact="0.8008"/>
              <dgm:constr type="w" for="ch" forName="brFrame" refType="w" fact="0.1312"/>
              <dgm:constr type="h" for="ch" forName="brFrame" refType="h" fact="0.1992"/>
            </dgm:constrLst>
          </dgm:else>
        </dgm:choose>
        <dgm:layoutNode name="Image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tlFrame" styleLbl="node1">
          <dgm:alg type="sp"/>
          <dgm:shape xmlns:r="http://schemas.openxmlformats.org/officeDocument/2006/relationships" type="halfFrame" r:blip="">
            <dgm:adjLst>
              <dgm:adj idx="1" val="0.2577"/>
              <dgm:adj idx="2" val="0.2577"/>
            </dgm:adjLst>
          </dgm:shape>
          <dgm:presOf/>
        </dgm:layoutNode>
        <dgm:layoutNode name="trFrame" styleLbl="node1">
          <dgm:alg type="sp"/>
          <dgm:shape xmlns:r="http://schemas.openxmlformats.org/officeDocument/2006/relationships" rot="90" type="halfFrame" r:blip="">
            <dgm:adjLst>
              <dgm:adj idx="1" val="0.2577"/>
              <dgm:adj idx="2" val="0.2577"/>
            </dgm:adjLst>
          </dgm:shape>
          <dgm:presOf/>
        </dgm:layoutNode>
        <dgm:layoutNode name="blFrame" styleLbl="node1">
          <dgm:alg type="sp"/>
          <dgm:shape xmlns:r="http://schemas.openxmlformats.org/officeDocument/2006/relationships" rot="270" type="halfFrame" r:blip="">
            <dgm:adjLst>
              <dgm:adj idx="1" val="0.2577"/>
              <dgm:adj idx="2" val="0.2577"/>
            </dgm:adjLst>
          </dgm:shape>
          <dgm:presOf/>
        </dgm:layoutNode>
        <dgm:layoutNode name="brFrame" styleLbl="node1">
          <dgm:alg type="sp"/>
          <dgm:shape xmlns:r="http://schemas.openxmlformats.org/officeDocument/2006/relationships" rot="180" type="halfFrame" r:blip="">
            <dgm:adjLst>
              <dgm:adj idx="1" val="0.2577"/>
              <dgm:adj idx="2" val="0.2577"/>
            </dgm:adjLst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23A584-087F-46CC-917B-44A1C40B5531}" type="datetimeFigureOut">
              <a:rPr lang="ar-SA"/>
              <a:pPr>
                <a:defRPr/>
              </a:pPr>
              <a:t>28/03/1436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363DEA-7955-4877-8030-57619D427E7B}" type="slidenum">
              <a:rPr lang="ar-SA"/>
              <a:pPr>
                <a:defRPr/>
              </a:pPr>
              <a:t>‹N°›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14C9D0-F60A-4D67-9EB8-523933616E14}" type="datetimeFigureOut">
              <a:rPr lang="ar-SA"/>
              <a:pPr>
                <a:defRPr/>
              </a:pPr>
              <a:t>28/03/1436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05D5BA-012F-454D-9044-FBBF4BBBCD7E}" type="slidenum">
              <a:rPr lang="ar-SA"/>
              <a:pPr>
                <a:defRPr/>
              </a:pPr>
              <a:t>‹N°›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A4FC46-422F-426A-A4BF-4862D49B2005}" type="datetimeFigureOut">
              <a:rPr lang="ar-SA"/>
              <a:pPr>
                <a:defRPr/>
              </a:pPr>
              <a:t>28/03/1436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0FE1FD-6D81-4CE4-815A-258448950914}" type="slidenum">
              <a:rPr lang="ar-SA"/>
              <a:pPr>
                <a:defRPr/>
              </a:pPr>
              <a:t>‹N°›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3A787-2F69-4A38-AB9A-F5A41D31EA05}" type="datetimeFigureOut">
              <a:rPr lang="ar-SA"/>
              <a:pPr>
                <a:defRPr/>
              </a:pPr>
              <a:t>28/03/1436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8AB83F-5007-41D9-B411-C4DC4F497D39}" type="slidenum">
              <a:rPr lang="ar-SA"/>
              <a:pPr>
                <a:defRPr/>
              </a:pPr>
              <a:t>‹N°›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1A111-80EA-4683-977C-464EFB73BF47}" type="datetimeFigureOut">
              <a:rPr lang="ar-SA"/>
              <a:pPr>
                <a:defRPr/>
              </a:pPr>
              <a:t>28/03/1436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8513B7-50DB-40E6-9B2A-4AD1D8081276}" type="slidenum">
              <a:rPr lang="ar-SA"/>
              <a:pPr>
                <a:defRPr/>
              </a:pPr>
              <a:t>‹N°›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29F38-2E2C-4479-BEFE-A45EE2024A52}" type="datetimeFigureOut">
              <a:rPr lang="ar-SA"/>
              <a:pPr>
                <a:defRPr/>
              </a:pPr>
              <a:t>28/03/1436</a:t>
            </a:fld>
            <a:endParaRPr lang="ar-SA"/>
          </a:p>
        </p:txBody>
      </p:sp>
      <p:sp>
        <p:nvSpPr>
          <p:cNvPr id="6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7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48895-196E-4FCA-9339-572932207597}" type="slidenum">
              <a:rPr lang="ar-SA"/>
              <a:pPr>
                <a:defRPr/>
              </a:pPr>
              <a:t>‹N°›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748CE5-539E-40B2-92D8-6C379B35D747}" type="datetimeFigureOut">
              <a:rPr lang="ar-SA"/>
              <a:pPr>
                <a:defRPr/>
              </a:pPr>
              <a:t>28/03/1436</a:t>
            </a:fld>
            <a:endParaRPr lang="ar-SA"/>
          </a:p>
        </p:txBody>
      </p:sp>
      <p:sp>
        <p:nvSpPr>
          <p:cNvPr id="8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9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A035F9-D3FC-4242-8CED-A3D1F0D8DFA2}" type="slidenum">
              <a:rPr lang="ar-SA"/>
              <a:pPr>
                <a:defRPr/>
              </a:pPr>
              <a:t>‹N°›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872B3B-9D66-4559-9F3F-439F00DFFBD3}" type="datetimeFigureOut">
              <a:rPr lang="ar-SA"/>
              <a:pPr>
                <a:defRPr/>
              </a:pPr>
              <a:t>28/03/1436</a:t>
            </a:fld>
            <a:endParaRPr lang="ar-SA"/>
          </a:p>
        </p:txBody>
      </p:sp>
      <p:sp>
        <p:nvSpPr>
          <p:cNvPr id="4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5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9AEC3-C076-4B5B-8257-AF644EAE6BB3}" type="slidenum">
              <a:rPr lang="ar-SA"/>
              <a:pPr>
                <a:defRPr/>
              </a:pPr>
              <a:t>‹N°›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C83EC-B5CD-4FBF-855D-09F0D42F8379}" type="datetimeFigureOut">
              <a:rPr lang="ar-SA"/>
              <a:pPr>
                <a:defRPr/>
              </a:pPr>
              <a:t>28/03/1436</a:t>
            </a:fld>
            <a:endParaRPr lang="ar-SA"/>
          </a:p>
        </p:txBody>
      </p:sp>
      <p:sp>
        <p:nvSpPr>
          <p:cNvPr id="3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4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CDA9DC-C5EC-4FD2-B32F-22C64568715C}" type="slidenum">
              <a:rPr lang="ar-SA"/>
              <a:pPr>
                <a:defRPr/>
              </a:pPr>
              <a:t>‹N°›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25B11-9C39-48CF-8480-F2DA54A2C3FA}" type="datetimeFigureOut">
              <a:rPr lang="ar-SA"/>
              <a:pPr>
                <a:defRPr/>
              </a:pPr>
              <a:t>28/03/1436</a:t>
            </a:fld>
            <a:endParaRPr lang="ar-SA"/>
          </a:p>
        </p:txBody>
      </p:sp>
      <p:sp>
        <p:nvSpPr>
          <p:cNvPr id="6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7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3ADE9E-9A67-4A66-8C55-4A66E1A66F6E}" type="slidenum">
              <a:rPr lang="ar-SA"/>
              <a:pPr>
                <a:defRPr/>
              </a:pPr>
              <a:t>‹N°›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 smtClean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757B4C-9AAE-42EF-B593-0F326D3970D6}" type="datetimeFigureOut">
              <a:rPr lang="ar-SA"/>
              <a:pPr>
                <a:defRPr/>
              </a:pPr>
              <a:t>28/03/1436</a:t>
            </a:fld>
            <a:endParaRPr lang="ar-SA"/>
          </a:p>
        </p:txBody>
      </p:sp>
      <p:sp>
        <p:nvSpPr>
          <p:cNvPr id="6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7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348B36-7AEE-4437-9B10-1EAA5A5A88F0}" type="slidenum">
              <a:rPr lang="ar-SA"/>
              <a:pPr>
                <a:defRPr/>
              </a:pPr>
              <a:t>‹N°›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عنصر نائب للعنوان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1027" name="عنصر نائب للنص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B299924-12EB-408D-BFBB-A0FD51837854}" type="datetimeFigureOut">
              <a:rPr lang="ar-SA"/>
              <a:pPr>
                <a:defRPr/>
              </a:pPr>
              <a:t>28/03/1436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4CB19B7-D808-43DD-A263-FD7DAB5049C9}" type="slidenum">
              <a:rPr lang="ar-SA"/>
              <a:pPr>
                <a:defRPr/>
              </a:pPr>
              <a:t>‹N°›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  <p:sldLayoutId id="2147483903" r:id="rId6"/>
    <p:sldLayoutId id="2147483904" r:id="rId7"/>
    <p:sldLayoutId id="2147483905" r:id="rId8"/>
    <p:sldLayoutId id="2147483906" r:id="rId9"/>
    <p:sldLayoutId id="2147483907" r:id="rId10"/>
    <p:sldLayoutId id="2147483908" r:id="rId11"/>
  </p:sldLayoutIdLst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jpeg"/><Relationship Id="rId7" Type="http://schemas.openxmlformats.org/officeDocument/2006/relationships/image" Target="../media/image2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10" Type="http://schemas.openxmlformats.org/officeDocument/2006/relationships/image" Target="../media/image28.png"/><Relationship Id="rId4" Type="http://schemas.openxmlformats.org/officeDocument/2006/relationships/image" Target="../media/image22.jpeg"/><Relationship Id="rId9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hyperlink" Target="http://www.gmail.com/" TargetMode="External"/><Relationship Id="rId7" Type="http://schemas.openxmlformats.org/officeDocument/2006/relationships/hyperlink" Target="http://www.alquds.com/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barid.com/" TargetMode="External"/><Relationship Id="rId5" Type="http://schemas.openxmlformats.org/officeDocument/2006/relationships/hyperlink" Target="http://www.hotmail.com/" TargetMode="External"/><Relationship Id="rId4" Type="http://schemas.openxmlformats.org/officeDocument/2006/relationships/hyperlink" Target="http://www.yahoo.com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مجموعة 5"/>
          <p:cNvGrpSpPr>
            <a:grpSpLocks/>
          </p:cNvGrpSpPr>
          <p:nvPr/>
        </p:nvGrpSpPr>
        <p:grpSpPr bwMode="auto">
          <a:xfrm>
            <a:off x="1979613" y="1052513"/>
            <a:ext cx="5761037" cy="4422775"/>
            <a:chOff x="1979712" y="1052736"/>
            <a:chExt cx="5760639" cy="4423218"/>
          </a:xfrm>
        </p:grpSpPr>
        <p:sp>
          <p:nvSpPr>
            <p:cNvPr id="5" name="قلب 4"/>
            <p:cNvSpPr/>
            <p:nvPr/>
          </p:nvSpPr>
          <p:spPr>
            <a:xfrm>
              <a:off x="1979712" y="1052736"/>
              <a:ext cx="5760639" cy="4393052"/>
            </a:xfrm>
            <a:prstGeom prst="hear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ar-SA"/>
            </a:p>
          </p:txBody>
        </p:sp>
        <p:sp>
          <p:nvSpPr>
            <p:cNvPr id="2" name="مستطيل 1"/>
            <p:cNvSpPr/>
            <p:nvPr/>
          </p:nvSpPr>
          <p:spPr>
            <a:xfrm>
              <a:off x="2643227" y="2429052"/>
              <a:ext cx="4572000" cy="3046902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ar-SA" sz="3200" b="1" spc="50" dirty="0">
                  <a:ln w="11430">
                    <a:solidFill>
                      <a:srgbClr val="FF0066"/>
                    </a:solidFill>
                  </a:ln>
                  <a:solidFill>
                    <a:srgbClr val="FF0066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مرحبا </a:t>
              </a:r>
              <a:r>
                <a:rPr lang="ar-DZ" sz="3200" b="1" spc="50" dirty="0">
                  <a:ln w="11430">
                    <a:solidFill>
                      <a:srgbClr val="FF0066"/>
                    </a:solidFill>
                  </a:ln>
                  <a:solidFill>
                    <a:srgbClr val="FF0066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و </a:t>
              </a:r>
              <a:r>
                <a:rPr lang="ar-SA" sz="3200" b="1" spc="50" dirty="0">
                  <a:ln w="11430">
                    <a:solidFill>
                      <a:srgbClr val="FF0066"/>
                    </a:solidFill>
                  </a:ln>
                  <a:solidFill>
                    <a:srgbClr val="FF0066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أهــلاً بك</a:t>
              </a:r>
              <a:r>
                <a:rPr lang="ar-DZ" sz="3200" b="1" spc="50" dirty="0">
                  <a:ln w="11430">
                    <a:solidFill>
                      <a:srgbClr val="FF0066"/>
                    </a:solidFill>
                  </a:ln>
                  <a:solidFill>
                    <a:srgbClr val="FF0066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م</a:t>
              </a:r>
              <a:r>
                <a:rPr lang="ar-SA" sz="3200" b="1" spc="50" dirty="0">
                  <a:ln w="11430">
                    <a:solidFill>
                      <a:srgbClr val="FF0066"/>
                    </a:solidFill>
                  </a:ln>
                  <a:solidFill>
                    <a:srgbClr val="FF0066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 بقــلوبنا</a:t>
              </a:r>
            </a:p>
            <a:p>
              <a:pPr algn="ctr">
                <a:defRPr/>
              </a:pPr>
              <a:r>
                <a:rPr lang="ar-SA" sz="3200" b="1" spc="50" dirty="0">
                  <a:ln w="11430">
                    <a:solidFill>
                      <a:srgbClr val="FF0066"/>
                    </a:solidFill>
                  </a:ln>
                  <a:solidFill>
                    <a:srgbClr val="FF0066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 قبل حروفنا..</a:t>
              </a:r>
              <a:endParaRPr lang="ar-DZ" sz="3200" b="1" spc="50" dirty="0">
                <a:ln w="11430">
                  <a:solidFill>
                    <a:srgbClr val="FF0066"/>
                  </a:solidFill>
                </a:ln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  <a:p>
              <a:pPr algn="ctr">
                <a:defRPr/>
              </a:pPr>
              <a:r>
                <a:rPr lang="ar-DZ" sz="3200" b="1" spc="50" dirty="0">
                  <a:ln w="11430">
                    <a:solidFill>
                      <a:srgbClr val="FF0066"/>
                    </a:solidFill>
                  </a:ln>
                  <a:solidFill>
                    <a:srgbClr val="FF0066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يا زوار معلوماتية</a:t>
              </a:r>
            </a:p>
            <a:p>
              <a:pPr algn="ctr">
                <a:defRPr/>
              </a:pPr>
              <a:r>
                <a:rPr lang="ar-DZ" sz="3200" b="1" spc="50" dirty="0">
                  <a:ln w="11430">
                    <a:solidFill>
                      <a:srgbClr val="FF0066"/>
                    </a:solidFill>
                  </a:ln>
                  <a:solidFill>
                    <a:srgbClr val="FF0066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التعليم</a:t>
              </a:r>
            </a:p>
            <a:p>
              <a:pPr algn="ctr">
                <a:defRPr/>
              </a:pPr>
              <a:r>
                <a:rPr lang="ar-DZ" sz="3200" b="1" spc="50" dirty="0">
                  <a:ln w="11430">
                    <a:solidFill>
                      <a:srgbClr val="FF0066"/>
                    </a:solidFill>
                  </a:ln>
                  <a:solidFill>
                    <a:srgbClr val="FF0066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المتوسط</a:t>
              </a:r>
              <a:r>
                <a:rPr lang="ar-SA" sz="3200" b="1" spc="50" dirty="0">
                  <a:ln w="11430">
                    <a:solidFill>
                      <a:srgbClr val="FF0066"/>
                    </a:solidFill>
                  </a:ln>
                  <a:solidFill>
                    <a:srgbClr val="FF0066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 </a:t>
              </a:r>
            </a:p>
            <a:p>
              <a:pPr algn="ctr">
                <a:defRPr/>
              </a:pPr>
              <a:endParaRPr lang="ar-SA" sz="3200" b="1" spc="50" dirty="0">
                <a:ln w="11430">
                  <a:solidFill>
                    <a:srgbClr val="FF0066"/>
                  </a:solidFill>
                </a:ln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pic>
        <p:nvPicPr>
          <p:cNvPr id="2051" name="صورة 2"/>
          <p:cNvPicPr>
            <a:picLocks noChangeAspect="1"/>
          </p:cNvPicPr>
          <p:nvPr/>
        </p:nvPicPr>
        <p:blipFill>
          <a:blip r:embed="rId2"/>
          <a:srcRect b="8656"/>
          <a:stretch>
            <a:fillRect/>
          </a:stretch>
        </p:blipFill>
        <p:spPr bwMode="auto">
          <a:xfrm>
            <a:off x="704850" y="0"/>
            <a:ext cx="8439150" cy="658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صورة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عنوان 1"/>
          <p:cNvSpPr>
            <a:spLocks noGrp="1"/>
          </p:cNvSpPr>
          <p:nvPr>
            <p:ph type="title"/>
          </p:nvPr>
        </p:nvSpPr>
        <p:spPr>
          <a:xfrm>
            <a:off x="457200" y="3068638"/>
            <a:ext cx="8229600" cy="1143000"/>
          </a:xfrm>
        </p:spPr>
        <p:txBody>
          <a:bodyPr/>
          <a:lstStyle/>
          <a:p>
            <a:r>
              <a:rPr lang="ar-SA" sz="3600" b="1" smtClean="0">
                <a:solidFill>
                  <a:srgbClr val="0070C0"/>
                </a:solidFill>
                <a:latin typeface="Monotype Koufi" pitchFamily="2" charset="-78"/>
                <a:cs typeface="Monotype Koufi" pitchFamily="2" charset="-78"/>
              </a:rPr>
              <a:t>هو عنوان الكتروني على شبكة الإنترنت، يستطيع مالكه</a:t>
            </a:r>
            <a:br>
              <a:rPr lang="ar-SA" sz="3600" b="1" smtClean="0">
                <a:solidFill>
                  <a:srgbClr val="0070C0"/>
                </a:solidFill>
                <a:latin typeface="Monotype Koufi" pitchFamily="2" charset="-78"/>
                <a:cs typeface="Monotype Koufi" pitchFamily="2" charset="-78"/>
              </a:rPr>
            </a:br>
            <a:r>
              <a:rPr lang="ar-SA" sz="3600" b="1" smtClean="0">
                <a:solidFill>
                  <a:srgbClr val="0070C0"/>
                </a:solidFill>
                <a:latin typeface="Monotype Koufi" pitchFamily="2" charset="-78"/>
                <a:cs typeface="Monotype Koufi" pitchFamily="2" charset="-78"/>
              </a:rPr>
              <a:t>إرسال واستقبال الرسائل الإلكترونية</a:t>
            </a:r>
          </a:p>
        </p:txBody>
      </p:sp>
      <p:sp>
        <p:nvSpPr>
          <p:cNvPr id="10244" name="مربع نص 4"/>
          <p:cNvSpPr txBox="1">
            <a:spLocks noChangeArrowheads="1"/>
          </p:cNvSpPr>
          <p:nvPr/>
        </p:nvSpPr>
        <p:spPr bwMode="auto">
          <a:xfrm>
            <a:off x="2051050" y="614363"/>
            <a:ext cx="47529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SA" sz="4000" b="1">
                <a:solidFill>
                  <a:schemeClr val="bg1"/>
                </a:solidFill>
              </a:rPr>
              <a:t>تعريف البريد الإلكتروني</a:t>
            </a:r>
          </a:p>
        </p:txBody>
      </p:sp>
      <p:pic>
        <p:nvPicPr>
          <p:cNvPr id="10245" name="صورة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940300"/>
            <a:ext cx="2700338" cy="151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صورة 2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عنوان 1"/>
          <p:cNvSpPr>
            <a:spLocks noGrp="1"/>
          </p:cNvSpPr>
          <p:nvPr>
            <p:ph type="title"/>
          </p:nvPr>
        </p:nvSpPr>
        <p:spPr>
          <a:xfrm>
            <a:off x="-107950" y="404813"/>
            <a:ext cx="8229600" cy="1143000"/>
          </a:xfrm>
        </p:spPr>
        <p:txBody>
          <a:bodyPr/>
          <a:lstStyle/>
          <a:p>
            <a:r>
              <a:rPr lang="ar-SA" b="1" u="sng" smtClean="0">
                <a:solidFill>
                  <a:srgbClr val="FF0066"/>
                </a:solidFill>
              </a:rPr>
              <a:t>مكونات البريد الإلكتروني</a:t>
            </a:r>
          </a:p>
        </p:txBody>
      </p:sp>
      <p:sp>
        <p:nvSpPr>
          <p:cNvPr id="11268" name="مربع نص 3"/>
          <p:cNvSpPr txBox="1">
            <a:spLocks noChangeArrowheads="1"/>
          </p:cNvSpPr>
          <p:nvPr/>
        </p:nvSpPr>
        <p:spPr bwMode="auto">
          <a:xfrm>
            <a:off x="1357290" y="2557463"/>
            <a:ext cx="664373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4800" b="1" dirty="0" smtClean="0">
                <a:solidFill>
                  <a:srgbClr val="0070C0"/>
                </a:solidFill>
              </a:rPr>
              <a:t>KARIM@hotmail.com</a:t>
            </a:r>
            <a:endParaRPr lang="ar-SA" sz="4800" b="1" dirty="0">
              <a:solidFill>
                <a:srgbClr val="0070C0"/>
              </a:solidFill>
            </a:endParaRPr>
          </a:p>
        </p:txBody>
      </p:sp>
      <p:cxnSp>
        <p:nvCxnSpPr>
          <p:cNvPr id="6" name="رابط كسهم مستقيم 5"/>
          <p:cNvCxnSpPr/>
          <p:nvPr/>
        </p:nvCxnSpPr>
        <p:spPr>
          <a:xfrm flipH="1">
            <a:off x="2195513" y="3168650"/>
            <a:ext cx="576262" cy="979488"/>
          </a:xfrm>
          <a:prstGeom prst="straightConnector1">
            <a:avLst/>
          </a:prstGeom>
          <a:ln>
            <a:solidFill>
              <a:srgbClr val="00FF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رابط كسهم مستقيم 7"/>
          <p:cNvCxnSpPr/>
          <p:nvPr/>
        </p:nvCxnSpPr>
        <p:spPr>
          <a:xfrm flipH="1">
            <a:off x="4813300" y="3168650"/>
            <a:ext cx="0" cy="765175"/>
          </a:xfrm>
          <a:prstGeom prst="straightConnector1">
            <a:avLst/>
          </a:prstGeom>
          <a:ln>
            <a:solidFill>
              <a:srgbClr val="00FF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رابط كسهم مستقيم 11"/>
          <p:cNvCxnSpPr/>
          <p:nvPr/>
        </p:nvCxnSpPr>
        <p:spPr>
          <a:xfrm rot="5400000">
            <a:off x="5707863" y="3799675"/>
            <a:ext cx="1306514" cy="279413"/>
          </a:xfrm>
          <a:prstGeom prst="straightConnector1">
            <a:avLst/>
          </a:prstGeom>
          <a:ln>
            <a:solidFill>
              <a:srgbClr val="00FF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رابط كسهم مستقيم 14"/>
          <p:cNvCxnSpPr/>
          <p:nvPr/>
        </p:nvCxnSpPr>
        <p:spPr>
          <a:xfrm>
            <a:off x="7297738" y="3168650"/>
            <a:ext cx="369887" cy="2260600"/>
          </a:xfrm>
          <a:prstGeom prst="straightConnector1">
            <a:avLst/>
          </a:prstGeom>
          <a:ln>
            <a:solidFill>
              <a:srgbClr val="00FF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رابط كسهم مستقيم 17"/>
          <p:cNvCxnSpPr/>
          <p:nvPr/>
        </p:nvCxnSpPr>
        <p:spPr>
          <a:xfrm rot="5400000">
            <a:off x="2558255" y="3929859"/>
            <a:ext cx="1800225" cy="798507"/>
          </a:xfrm>
          <a:prstGeom prst="straightConnector1">
            <a:avLst/>
          </a:prstGeom>
          <a:ln>
            <a:solidFill>
              <a:srgbClr val="00FF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274" name="مربع نص 21"/>
          <p:cNvSpPr txBox="1">
            <a:spLocks noChangeArrowheads="1"/>
          </p:cNvSpPr>
          <p:nvPr/>
        </p:nvSpPr>
        <p:spPr bwMode="auto">
          <a:xfrm>
            <a:off x="735013" y="4222750"/>
            <a:ext cx="2016125" cy="369888"/>
          </a:xfrm>
          <a:prstGeom prst="rect">
            <a:avLst/>
          </a:prstGeom>
          <a:noFill/>
          <a:ln w="38100">
            <a:solidFill>
              <a:srgbClr val="00B0F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SA" b="1"/>
              <a:t>اسم البريد</a:t>
            </a:r>
          </a:p>
        </p:txBody>
      </p:sp>
      <p:sp>
        <p:nvSpPr>
          <p:cNvPr id="11275" name="مربع نص 23"/>
          <p:cNvSpPr txBox="1">
            <a:spLocks noChangeArrowheads="1"/>
          </p:cNvSpPr>
          <p:nvPr/>
        </p:nvSpPr>
        <p:spPr bwMode="auto">
          <a:xfrm>
            <a:off x="1763713" y="5245100"/>
            <a:ext cx="2016125" cy="369888"/>
          </a:xfrm>
          <a:prstGeom prst="rect">
            <a:avLst/>
          </a:prstGeom>
          <a:noFill/>
          <a:ln w="38100">
            <a:solidFill>
              <a:srgbClr val="00B0F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SA" b="1"/>
              <a:t>رمز البريد الإلكتروني</a:t>
            </a:r>
          </a:p>
        </p:txBody>
      </p:sp>
      <p:sp>
        <p:nvSpPr>
          <p:cNvPr id="11276" name="مربع نص 25"/>
          <p:cNvSpPr txBox="1">
            <a:spLocks noChangeArrowheads="1"/>
          </p:cNvSpPr>
          <p:nvPr/>
        </p:nvSpPr>
        <p:spPr bwMode="auto">
          <a:xfrm>
            <a:off x="3957638" y="3975100"/>
            <a:ext cx="1711325" cy="647700"/>
          </a:xfrm>
          <a:prstGeom prst="rect">
            <a:avLst/>
          </a:prstGeom>
          <a:noFill/>
          <a:ln w="38100">
            <a:solidFill>
              <a:srgbClr val="00B0F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SA" b="1"/>
              <a:t>اسم الشركة المستضيفة</a:t>
            </a:r>
          </a:p>
        </p:txBody>
      </p:sp>
      <p:sp>
        <p:nvSpPr>
          <p:cNvPr id="11277" name="مربع نص 26"/>
          <p:cNvSpPr txBox="1">
            <a:spLocks noChangeArrowheads="1"/>
          </p:cNvSpPr>
          <p:nvPr/>
        </p:nvSpPr>
        <p:spPr bwMode="auto">
          <a:xfrm>
            <a:off x="5213350" y="4711700"/>
            <a:ext cx="2016125" cy="369888"/>
          </a:xfrm>
          <a:prstGeom prst="rect">
            <a:avLst/>
          </a:prstGeom>
          <a:noFill/>
          <a:ln w="38100">
            <a:solidFill>
              <a:srgbClr val="00B0F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SA" b="1"/>
              <a:t>نقطة فاصلة</a:t>
            </a:r>
          </a:p>
        </p:txBody>
      </p:sp>
      <p:sp>
        <p:nvSpPr>
          <p:cNvPr id="11278" name="مربع نص 33"/>
          <p:cNvSpPr txBox="1">
            <a:spLocks noChangeArrowheads="1"/>
          </p:cNvSpPr>
          <p:nvPr/>
        </p:nvSpPr>
        <p:spPr bwMode="auto">
          <a:xfrm>
            <a:off x="6875463" y="5595938"/>
            <a:ext cx="2017712" cy="646112"/>
          </a:xfrm>
          <a:prstGeom prst="rect">
            <a:avLst/>
          </a:prstGeom>
          <a:noFill/>
          <a:ln w="38100">
            <a:solidFill>
              <a:srgbClr val="00B0F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SA" b="1"/>
              <a:t>رمز يوضح نوع نشاط الشركة المستضيفة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1403648" y="404664"/>
            <a:ext cx="6332768" cy="460851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Title 1"/>
          <p:cNvSpPr txBox="1">
            <a:spLocks/>
          </p:cNvSpPr>
          <p:nvPr/>
        </p:nvSpPr>
        <p:spPr>
          <a:xfrm>
            <a:off x="971600" y="5161756"/>
            <a:ext cx="7704856" cy="1143000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l" rtl="1" eaLnBrk="0" fontAlgn="base" hangingPunct="0">
              <a:spcBef>
                <a:spcPct val="0"/>
              </a:spcBef>
              <a:spcAft>
                <a:spcPct val="0"/>
              </a:spcAft>
              <a:defRPr sz="3800" b="1" kern="1200" cap="all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latin typeface="+mj-lt"/>
                <a:ea typeface="+mj-ea"/>
                <a:cs typeface="+mj-cs"/>
              </a:defRPr>
            </a:lvl1pPr>
            <a:lvl2pPr algn="l" rtl="1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1"/>
                </a:solidFill>
                <a:latin typeface="Trebuchet MS" pitchFamily="34" charset="0"/>
                <a:cs typeface="Tahoma" pitchFamily="34" charset="0"/>
              </a:defRPr>
            </a:lvl2pPr>
            <a:lvl3pPr algn="l" rtl="1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1"/>
                </a:solidFill>
                <a:latin typeface="Trebuchet MS" pitchFamily="34" charset="0"/>
                <a:cs typeface="Tahoma" pitchFamily="34" charset="0"/>
              </a:defRPr>
            </a:lvl3pPr>
            <a:lvl4pPr algn="l" rtl="1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1"/>
                </a:solidFill>
                <a:latin typeface="Trebuchet MS" pitchFamily="34" charset="0"/>
                <a:cs typeface="Tahoma" pitchFamily="34" charset="0"/>
              </a:defRPr>
            </a:lvl4pPr>
            <a:lvl5pPr algn="l" rtl="1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1"/>
                </a:solidFill>
                <a:latin typeface="Trebuchet MS" pitchFamily="34" charset="0"/>
                <a:cs typeface="Tahoma" pitchFamily="34" charset="0"/>
              </a:defRPr>
            </a:lvl5pPr>
            <a:lvl6pPr marL="457200" algn="l" rtl="1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1"/>
                </a:solidFill>
                <a:latin typeface="Trebuchet MS" pitchFamily="34" charset="0"/>
                <a:cs typeface="Tahoma" pitchFamily="34" charset="0"/>
              </a:defRPr>
            </a:lvl6pPr>
            <a:lvl7pPr marL="914400" algn="l" rtl="1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1"/>
                </a:solidFill>
                <a:latin typeface="Trebuchet MS" pitchFamily="34" charset="0"/>
                <a:cs typeface="Tahoma" pitchFamily="34" charset="0"/>
              </a:defRPr>
            </a:lvl7pPr>
            <a:lvl8pPr marL="1371600" algn="l" rtl="1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1"/>
                </a:solidFill>
                <a:latin typeface="Trebuchet MS" pitchFamily="34" charset="0"/>
                <a:cs typeface="Tahoma" pitchFamily="34" charset="0"/>
              </a:defRPr>
            </a:lvl8pPr>
            <a:lvl9pPr marL="1828800" algn="l" rtl="1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1"/>
                </a:solidFill>
                <a:latin typeface="Trebuchet MS" pitchFamily="34" charset="0"/>
                <a:cs typeface="Tahoma" pitchFamily="34" charset="0"/>
              </a:defRPr>
            </a:lvl9pPr>
            <a:extLst/>
          </a:lstStyle>
          <a:p>
            <a:pPr algn="ctr">
              <a:defRPr/>
            </a:pPr>
            <a:r>
              <a:rPr lang="ar-SA" dirty="0">
                <a:ln w="500">
                  <a:solidFill>
                    <a:schemeClr val="accent6"/>
                  </a:solidFill>
                </a:ln>
                <a:solidFill>
                  <a:schemeClr val="accent6"/>
                </a:solidFill>
              </a:rPr>
              <a:t>كم كان عمرك </a:t>
            </a:r>
            <a:r>
              <a:rPr lang="ar-SA" dirty="0" smtClean="0">
                <a:ln w="500">
                  <a:solidFill>
                    <a:schemeClr val="accent6"/>
                  </a:solidFill>
                </a:ln>
                <a:solidFill>
                  <a:schemeClr val="accent6"/>
                </a:solidFill>
              </a:rPr>
              <a:t>عندما انشأتِ</a:t>
            </a:r>
          </a:p>
          <a:p>
            <a:pPr algn="ctr">
              <a:defRPr/>
            </a:pPr>
            <a:r>
              <a:rPr lang="ar-SA" dirty="0" smtClean="0">
                <a:ln w="500">
                  <a:solidFill>
                    <a:schemeClr val="accent6"/>
                  </a:solidFill>
                </a:ln>
                <a:solidFill>
                  <a:schemeClr val="accent6"/>
                </a:solidFill>
              </a:rPr>
              <a:t> أول </a:t>
            </a:r>
            <a:r>
              <a:rPr lang="ar-SA" dirty="0">
                <a:ln w="500">
                  <a:solidFill>
                    <a:schemeClr val="accent6"/>
                  </a:solidFill>
                </a:ln>
                <a:solidFill>
                  <a:schemeClr val="accent6"/>
                </a:solidFill>
              </a:rPr>
              <a:t>بريد </a:t>
            </a:r>
            <a:r>
              <a:rPr lang="ar-SA" dirty="0" smtClean="0">
                <a:ln w="500">
                  <a:solidFill>
                    <a:schemeClr val="accent6"/>
                  </a:solidFill>
                </a:ln>
                <a:solidFill>
                  <a:schemeClr val="accent6"/>
                </a:solidFill>
              </a:rPr>
              <a:t>الكتروني  </a:t>
            </a:r>
            <a:r>
              <a:rPr lang="ar-SA" dirty="0">
                <a:ln w="500">
                  <a:solidFill>
                    <a:schemeClr val="accent6"/>
                  </a:solidFill>
                </a:ln>
                <a:solidFill>
                  <a:schemeClr val="accent6"/>
                </a:solidFill>
              </a:rPr>
              <a:t>؟؟</a:t>
            </a:r>
            <a:endParaRPr lang="en-US" dirty="0">
              <a:ln w="500">
                <a:solidFill>
                  <a:schemeClr val="accent6"/>
                </a:solidFill>
              </a:ln>
              <a:solidFill>
                <a:schemeClr val="accent6"/>
              </a:solidFill>
            </a:endParaRPr>
          </a:p>
          <a:p>
            <a:pPr algn="ctr" eaLnBrk="1" fontAlgn="auto" hangingPunct="1">
              <a:spcAft>
                <a:spcPts val="0"/>
              </a:spcAft>
              <a:defRPr/>
            </a:pPr>
            <a:endParaRPr lang="ar-SA" dirty="0">
              <a:ln w="500">
                <a:solidFill>
                  <a:schemeClr val="accent6"/>
                </a:solidFill>
              </a:ln>
              <a:solidFill>
                <a:schemeClr val="accent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-53975" y="1588"/>
            <a:ext cx="9197975" cy="922337"/>
          </a:xfrm>
          <a:prstGeom prst="rect">
            <a:avLst/>
          </a:prstGeom>
          <a:ln w="57150">
            <a:solidFill>
              <a:srgbClr val="FF33CC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1">
            <a:spAutoFit/>
          </a:bodyPr>
          <a:lstStyle/>
          <a:p>
            <a:pPr>
              <a:defRPr/>
            </a:pPr>
            <a:r>
              <a:rPr lang="ar-SA" b="1" dirty="0">
                <a:solidFill>
                  <a:srgbClr val="00B0F0"/>
                </a:solidFill>
              </a:rPr>
              <a:t>                                                           نـــــــــــشــــــــــاط </a:t>
            </a:r>
          </a:p>
          <a:p>
            <a:pPr>
              <a:defRPr/>
            </a:pPr>
            <a:r>
              <a:rPr lang="ar-SA" b="1" dirty="0">
                <a:solidFill>
                  <a:srgbClr val="00FF00"/>
                </a:solidFill>
              </a:rPr>
              <a:t>استراتيجية العصف الذهني  </a:t>
            </a:r>
          </a:p>
          <a:p>
            <a:pPr>
              <a:defRPr/>
            </a:pPr>
            <a:r>
              <a:rPr lang="ar-SA" b="1" dirty="0">
                <a:solidFill>
                  <a:schemeClr val="accent5"/>
                </a:solidFill>
              </a:rPr>
              <a:t>زمن التنفيذ: </a:t>
            </a:r>
            <a:r>
              <a:rPr lang="ar-SA" b="1" dirty="0">
                <a:solidFill>
                  <a:srgbClr val="FF0066"/>
                </a:solidFill>
              </a:rPr>
              <a:t>دقيقتان                                                                                          </a:t>
            </a:r>
            <a:r>
              <a:rPr lang="ar-SA" b="1" dirty="0">
                <a:solidFill>
                  <a:srgbClr val="00B0F0"/>
                </a:solidFill>
              </a:rPr>
              <a:t>طريقة التنفيذ </a:t>
            </a:r>
            <a:r>
              <a:rPr lang="ar-SA" b="1" dirty="0">
                <a:solidFill>
                  <a:srgbClr val="FF0066"/>
                </a:solidFill>
              </a:rPr>
              <a:t>:جماعي             </a:t>
            </a:r>
          </a:p>
        </p:txBody>
      </p:sp>
      <p:pic>
        <p:nvPicPr>
          <p:cNvPr id="13315" name="صورة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6988" y="908050"/>
            <a:ext cx="9170988" cy="594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1988" y="3413125"/>
            <a:ext cx="4176712" cy="313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وسيلة شرح على شكل سحابة 3"/>
          <p:cNvSpPr/>
          <p:nvPr/>
        </p:nvSpPr>
        <p:spPr>
          <a:xfrm>
            <a:off x="4846289" y="2288331"/>
            <a:ext cx="3830167" cy="2436813"/>
          </a:xfrm>
          <a:prstGeom prst="cloudCallout">
            <a:avLst>
              <a:gd name="adj1" fmla="val -70824"/>
              <a:gd name="adj2" fmla="val 24122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4651187" y="2721907"/>
            <a:ext cx="4220370" cy="156966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ctr">
              <a:defRPr/>
            </a:pPr>
            <a:r>
              <a:rPr lang="ar-SA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PT Bold Heading" pitchFamily="2" charset="-78"/>
              </a:rPr>
              <a:t>لماذا تم اختيار الرمز </a:t>
            </a:r>
          </a:p>
          <a:p>
            <a:pPr algn="ctr">
              <a:defRPr/>
            </a:pPr>
            <a:r>
              <a:rPr lang="ar-SA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PT Bold Heading" pitchFamily="2" charset="-78"/>
              </a:rPr>
              <a:t>@ </a:t>
            </a:r>
          </a:p>
          <a:p>
            <a:pPr algn="ctr">
              <a:defRPr/>
            </a:pPr>
            <a:r>
              <a:rPr lang="ar-SA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PT Bold Heading" pitchFamily="2" charset="-78"/>
              </a:rPr>
              <a:t>للفصل بين طرفي العنوان </a:t>
            </a:r>
          </a:p>
          <a:p>
            <a:pPr algn="ctr">
              <a:defRPr/>
            </a:pPr>
            <a:r>
              <a:rPr lang="ar-SA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PT Bold Heading" pitchFamily="2" charset="-78"/>
              </a:rPr>
              <a:t>الالكتروني 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صورة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خطط انسيابي: مستند 2"/>
          <p:cNvSpPr/>
          <p:nvPr/>
        </p:nvSpPr>
        <p:spPr>
          <a:xfrm>
            <a:off x="1591981" y="2060848"/>
            <a:ext cx="6624736" cy="3168352"/>
          </a:xfrm>
          <a:prstGeom prst="flowChartDocumen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/>
          </a:p>
        </p:txBody>
      </p:sp>
      <p:sp>
        <p:nvSpPr>
          <p:cNvPr id="14342" name="مربع نص 1"/>
          <p:cNvSpPr txBox="1">
            <a:spLocks noChangeArrowheads="1"/>
          </p:cNvSpPr>
          <p:nvPr/>
        </p:nvSpPr>
        <p:spPr bwMode="auto">
          <a:xfrm>
            <a:off x="1700213" y="2640013"/>
            <a:ext cx="64801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SA" sz="2400" b="1">
                <a:solidFill>
                  <a:schemeClr val="bg1"/>
                </a:solidFill>
              </a:rPr>
              <a:t>لأنهم وجدوا ببساطة أن هذه العلامة لا تدخل أبداً في كتابة أسماء الأشخاص في جميع أنحاء العالم وهذا ما يسهل التمييز بين جانبي العنوان والشركة المستضيفة.</a:t>
            </a:r>
          </a:p>
          <a:p>
            <a:pPr algn="ctr"/>
            <a:endParaRPr lang="ar-SA" sz="24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 r="53751" b="50000"/>
          <a:stretch>
            <a:fillRect/>
          </a:stretch>
        </p:blipFill>
        <p:spPr bwMode="auto">
          <a:xfrm>
            <a:off x="14288" y="0"/>
            <a:ext cx="9137650" cy="688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2051720" y="1556792"/>
            <a:ext cx="7092279" cy="53012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مربع نص 1"/>
          <p:cNvSpPr txBox="1"/>
          <p:nvPr/>
        </p:nvSpPr>
        <p:spPr>
          <a:xfrm>
            <a:off x="467544" y="635496"/>
            <a:ext cx="4320480" cy="5170646"/>
          </a:xfrm>
          <a:prstGeom prst="rect">
            <a:avLst/>
          </a:prstGeom>
          <a:noFill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>
            <a:spAutoFit/>
          </a:bodyPr>
          <a:lstStyle/>
          <a:p>
            <a:pPr algn="ctr">
              <a:defRPr/>
            </a:pPr>
            <a:r>
              <a:rPr lang="ar-SA" sz="6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</a:rPr>
              <a:t>من هـــو مبتكر فكرة اضافة</a:t>
            </a:r>
          </a:p>
          <a:p>
            <a:pPr algn="ctr">
              <a:defRPr/>
            </a:pPr>
            <a:r>
              <a:rPr lang="ar-SA" sz="6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</a:rPr>
              <a:t> الرمز @</a:t>
            </a:r>
          </a:p>
          <a:p>
            <a:pPr algn="ctr">
              <a:defRPr/>
            </a:pPr>
            <a:r>
              <a:rPr lang="ar-SA" sz="6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</a:rPr>
              <a:t>للبريد الإلكتروني؟ </a:t>
            </a:r>
          </a:p>
        </p:txBody>
      </p:sp>
      <p:sp>
        <p:nvSpPr>
          <p:cNvPr id="4" name="مربع نص 3"/>
          <p:cNvSpPr txBox="1"/>
          <p:nvPr/>
        </p:nvSpPr>
        <p:spPr>
          <a:xfrm>
            <a:off x="7308850" y="404813"/>
            <a:ext cx="2016125" cy="46196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>
            <a:spAutoFit/>
          </a:bodyPr>
          <a:lstStyle/>
          <a:p>
            <a:pPr algn="ctr">
              <a:defRPr/>
            </a:pPr>
            <a:r>
              <a:rPr lang="ar-SA" sz="2400" b="1" dirty="0"/>
              <a:t>نشاط منزلي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صورة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مربع نص 2"/>
          <p:cNvSpPr txBox="1">
            <a:spLocks noChangeArrowheads="1"/>
          </p:cNvSpPr>
          <p:nvPr/>
        </p:nvSpPr>
        <p:spPr bwMode="auto">
          <a:xfrm rot="-481872">
            <a:off x="3851275" y="836613"/>
            <a:ext cx="273685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SA" sz="4400" b="1"/>
              <a:t>استراتيجية </a:t>
            </a:r>
          </a:p>
        </p:txBody>
      </p:sp>
      <p:sp>
        <p:nvSpPr>
          <p:cNvPr id="16388" name="مربع نص 3"/>
          <p:cNvSpPr txBox="1">
            <a:spLocks noChangeArrowheads="1"/>
          </p:cNvSpPr>
          <p:nvPr/>
        </p:nvSpPr>
        <p:spPr bwMode="auto">
          <a:xfrm rot="-604686">
            <a:off x="3660775" y="3441700"/>
            <a:ext cx="1944688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SA" sz="3600" b="1"/>
              <a:t>فــكّــــــر...</a:t>
            </a:r>
          </a:p>
          <a:p>
            <a:pPr algn="ctr"/>
            <a:r>
              <a:rPr lang="ar-SA" sz="3600" b="1"/>
              <a:t>اكتب...</a:t>
            </a:r>
          </a:p>
          <a:p>
            <a:pPr algn="ctr"/>
            <a:r>
              <a:rPr lang="ar-SA" sz="3600" b="1"/>
              <a:t>شارك...</a:t>
            </a:r>
          </a:p>
        </p:txBody>
      </p:sp>
      <p:sp>
        <p:nvSpPr>
          <p:cNvPr id="16389" name="مربع نص 4"/>
          <p:cNvSpPr txBox="1">
            <a:spLocks noChangeArrowheads="1"/>
          </p:cNvSpPr>
          <p:nvPr/>
        </p:nvSpPr>
        <p:spPr bwMode="auto">
          <a:xfrm>
            <a:off x="5924550" y="6350"/>
            <a:ext cx="32210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2400" b="1">
                <a:solidFill>
                  <a:schemeClr val="bg1"/>
                </a:solidFill>
              </a:rPr>
              <a:t>طريقة التنفيذ :جماعي </a:t>
            </a:r>
          </a:p>
          <a:p>
            <a:r>
              <a:rPr lang="ar-SA" sz="2400" b="1">
                <a:solidFill>
                  <a:schemeClr val="bg1"/>
                </a:solidFill>
              </a:rPr>
              <a:t>زمن التنفيذ : 2دقيقين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صورة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4450" y="0"/>
            <a:ext cx="91884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صورة 5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663" t="912" r="1663" b="2316"/>
          <a:stretch>
            <a:fillRect/>
          </a:stretch>
        </p:blipFill>
        <p:spPr bwMode="auto">
          <a:xfrm>
            <a:off x="979488" y="3559175"/>
            <a:ext cx="2944812" cy="282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مخطط انسيابي: بيانات 6"/>
          <p:cNvSpPr/>
          <p:nvPr/>
        </p:nvSpPr>
        <p:spPr>
          <a:xfrm>
            <a:off x="4067944" y="1798450"/>
            <a:ext cx="4536504" cy="3960440"/>
          </a:xfrm>
          <a:prstGeom prst="flowChartInputOutpu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4597400" y="2255838"/>
            <a:ext cx="3478213" cy="3046412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ctr">
              <a:defRPr/>
            </a:pPr>
            <a:r>
              <a:rPr lang="ar-SA" sz="3200" b="1" dirty="0">
                <a:solidFill>
                  <a:schemeClr val="bg1"/>
                </a:solidFill>
                <a:cs typeface="+mj-cs"/>
              </a:rPr>
              <a:t>ماهــي  المواقع </a:t>
            </a:r>
          </a:p>
          <a:p>
            <a:pPr algn="ctr">
              <a:defRPr/>
            </a:pPr>
            <a:r>
              <a:rPr lang="ar-SA" sz="3200" b="1" dirty="0" err="1">
                <a:solidFill>
                  <a:schemeClr val="bg1"/>
                </a:solidFill>
                <a:cs typeface="+mj-cs"/>
              </a:rPr>
              <a:t>اللتي</a:t>
            </a:r>
            <a:endParaRPr lang="ar-SA" sz="3200" b="1" dirty="0">
              <a:solidFill>
                <a:schemeClr val="bg1"/>
              </a:solidFill>
              <a:cs typeface="+mj-cs"/>
            </a:endParaRPr>
          </a:p>
          <a:p>
            <a:pPr algn="ctr">
              <a:defRPr/>
            </a:pPr>
            <a:r>
              <a:rPr lang="ar-SA" sz="3200" b="1" dirty="0">
                <a:solidFill>
                  <a:schemeClr val="bg1"/>
                </a:solidFill>
                <a:cs typeface="+mj-cs"/>
              </a:rPr>
              <a:t> توفر خدمة البريد الالكتروني</a:t>
            </a:r>
          </a:p>
          <a:p>
            <a:pPr algn="ctr">
              <a:defRPr/>
            </a:pPr>
            <a:r>
              <a:rPr lang="ar-SA" sz="3200" b="1" dirty="0">
                <a:solidFill>
                  <a:schemeClr val="bg1"/>
                </a:solidFill>
                <a:cs typeface="+mj-cs"/>
              </a:rPr>
              <a:t>  سبق أن سمعتِ عنها أو تعاملتِ معها ؟ </a:t>
            </a:r>
          </a:p>
        </p:txBody>
      </p:sp>
      <p:sp>
        <p:nvSpPr>
          <p:cNvPr id="17416" name="مربع نص 8"/>
          <p:cNvSpPr txBox="1">
            <a:spLocks noChangeArrowheads="1"/>
          </p:cNvSpPr>
          <p:nvPr/>
        </p:nvSpPr>
        <p:spPr bwMode="auto">
          <a:xfrm>
            <a:off x="5795963" y="5954713"/>
            <a:ext cx="32210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2400" b="1">
                <a:solidFill>
                  <a:srgbClr val="00FF00"/>
                </a:solidFill>
              </a:rPr>
              <a:t>طريقة التنفيذ :جماعي </a:t>
            </a:r>
          </a:p>
          <a:p>
            <a:r>
              <a:rPr lang="ar-SA" sz="2400" b="1">
                <a:solidFill>
                  <a:srgbClr val="00FF00"/>
                </a:solidFill>
              </a:rPr>
              <a:t>زمن التنفيذ : 2دقيقين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صورة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" y="0"/>
            <a:ext cx="9134475" cy="688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صورة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5925" y="769938"/>
            <a:ext cx="2089150" cy="145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صورة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86625" y="5805488"/>
            <a:ext cx="1766888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خماسي 5"/>
          <p:cNvSpPr/>
          <p:nvPr/>
        </p:nvSpPr>
        <p:spPr>
          <a:xfrm flipH="1">
            <a:off x="2505472" y="1237327"/>
            <a:ext cx="6660232" cy="1043245"/>
          </a:xfrm>
          <a:prstGeom prst="homePlate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/>
          </a:p>
        </p:txBody>
      </p:sp>
      <p:sp>
        <p:nvSpPr>
          <p:cNvPr id="5" name="مستطيل 4"/>
          <p:cNvSpPr/>
          <p:nvPr/>
        </p:nvSpPr>
        <p:spPr>
          <a:xfrm>
            <a:off x="3041139" y="1497340"/>
            <a:ext cx="60115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من المواقع التي تقدم خدمة البريد الإلكتروني </a:t>
            </a:r>
          </a:p>
        </p:txBody>
      </p:sp>
      <p:pic>
        <p:nvPicPr>
          <p:cNvPr id="18441" name="صورة 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81625" y="2647950"/>
            <a:ext cx="3589338" cy="89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2" name="Picture 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95663" y="3629025"/>
            <a:ext cx="3152775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3" name="صورة 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22313" y="2565400"/>
            <a:ext cx="3306762" cy="106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4" name="Picture 4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163" y="4462463"/>
            <a:ext cx="2916237" cy="182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5" name="Picture 5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307138" y="3978275"/>
            <a:ext cx="2746375" cy="139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6" name="Image 12" descr="17-01-2015 22-38-32.pn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214813" y="5357813"/>
            <a:ext cx="22352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-214346" y="2714620"/>
            <a:ext cx="8820472" cy="3000396"/>
          </a:xfrm>
          <a:prstGeom prst="rect">
            <a:avLst/>
          </a:prstGeom>
          <a:ln>
            <a:noFill/>
          </a:ln>
        </p:spPr>
        <p:txBody>
          <a:bodyPr lIns="45720" tIns="0" rIns="45720" bIns="0" anchor="b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DZ" sz="3600" dirty="0"/>
              <a:t>موقع </a:t>
            </a:r>
            <a:r>
              <a:rPr lang="ar-DZ" sz="3600" dirty="0" err="1"/>
              <a:t>جيميل</a:t>
            </a:r>
            <a:r>
              <a:rPr lang="ar-DZ" sz="3600" dirty="0"/>
              <a:t> </a:t>
            </a:r>
            <a:r>
              <a:rPr lang="fr-FR" sz="3600" u="sng" dirty="0">
                <a:hlinkClick r:id="rId3"/>
              </a:rPr>
              <a:t>www.gmail.com</a:t>
            </a:r>
            <a:endParaRPr lang="en-US" sz="3600" dirty="0"/>
          </a:p>
          <a:p>
            <a:pPr>
              <a:defRPr/>
            </a:pPr>
            <a:r>
              <a:rPr lang="ar-DZ" sz="3600" dirty="0"/>
              <a:t>موقع </a:t>
            </a:r>
            <a:r>
              <a:rPr lang="ar-DZ" sz="3600" dirty="0" err="1"/>
              <a:t>ياهو</a:t>
            </a:r>
            <a:r>
              <a:rPr lang="ar-DZ" sz="3600" dirty="0"/>
              <a:t> </a:t>
            </a:r>
            <a:r>
              <a:rPr lang="fr-FR" sz="3600" u="sng" dirty="0">
                <a:hlinkClick r:id="rId4"/>
              </a:rPr>
              <a:t>www.yahoo.com</a:t>
            </a:r>
            <a:endParaRPr lang="en-US" sz="3600" dirty="0"/>
          </a:p>
          <a:p>
            <a:pPr>
              <a:defRPr/>
            </a:pPr>
            <a:r>
              <a:rPr lang="ar-DZ" sz="3600" dirty="0"/>
              <a:t>موقع </a:t>
            </a:r>
            <a:r>
              <a:rPr lang="ar-DZ" sz="3600" dirty="0" err="1"/>
              <a:t>هوتميل</a:t>
            </a:r>
            <a:r>
              <a:rPr lang="ar-DZ" sz="3600" dirty="0"/>
              <a:t> </a:t>
            </a:r>
            <a:r>
              <a:rPr lang="fr-FR" sz="3600" u="sng" dirty="0">
                <a:hlinkClick r:id="rId5"/>
              </a:rPr>
              <a:t>www.hotmail.com</a:t>
            </a:r>
            <a:endParaRPr lang="en-US" sz="3600" dirty="0"/>
          </a:p>
          <a:p>
            <a:pPr>
              <a:defRPr/>
            </a:pPr>
            <a:r>
              <a:rPr lang="ar-DZ" sz="3600" dirty="0"/>
              <a:t>موقع بريد: </a:t>
            </a:r>
            <a:r>
              <a:rPr lang="fr-FR" sz="3600" u="sng" dirty="0">
                <a:hlinkClick r:id="rId6"/>
              </a:rPr>
              <a:t>www.barid.com</a:t>
            </a:r>
            <a:endParaRPr lang="ar-DZ" sz="3600" u="sng" dirty="0"/>
          </a:p>
          <a:p>
            <a:pPr>
              <a:defRPr/>
            </a:pPr>
            <a:r>
              <a:rPr lang="ar-DZ" sz="3600" dirty="0"/>
              <a:t>موقع القدس: </a:t>
            </a:r>
            <a:r>
              <a:rPr lang="fr-FR" sz="3600" u="sng" dirty="0">
                <a:hlinkClick r:id="rId7"/>
              </a:rPr>
              <a:t>www.alquds.com</a:t>
            </a:r>
            <a:endParaRPr lang="ar-DZ" sz="3600" dirty="0"/>
          </a:p>
          <a:p>
            <a:pPr>
              <a:defRPr/>
            </a:pPr>
            <a:endParaRPr lang="en-US" sz="3600" dirty="0"/>
          </a:p>
        </p:txBody>
      </p:sp>
      <p:pic>
        <p:nvPicPr>
          <p:cNvPr id="19460" name="صورة 1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188" y="5229225"/>
            <a:ext cx="376555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مربع نص 1"/>
          <p:cNvSpPr txBox="1">
            <a:spLocks noChangeArrowheads="1"/>
          </p:cNvSpPr>
          <p:nvPr/>
        </p:nvSpPr>
        <p:spPr bwMode="auto">
          <a:xfrm>
            <a:off x="785812" y="1428750"/>
            <a:ext cx="707233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55600" indent="-355600" algn="ctr">
              <a:buFont typeface="+mj-lt"/>
              <a:buAutoNum type="arabicParenR" startAt="3"/>
            </a:pPr>
            <a:r>
              <a:rPr lang="ar-DZ" sz="4400" b="1" dirty="0">
                <a:solidFill>
                  <a:srgbClr val="00FF00"/>
                </a:solidFill>
              </a:rPr>
              <a:t>مواقع تقدم خدمة البريد </a:t>
            </a:r>
            <a:r>
              <a:rPr lang="ar-DZ" sz="4400" b="1" dirty="0" smtClean="0">
                <a:solidFill>
                  <a:srgbClr val="00FF00"/>
                </a:solidFill>
              </a:rPr>
              <a:t>الإلكتروني:</a:t>
            </a:r>
            <a:endParaRPr lang="ar-SA" sz="4400" b="1" dirty="0">
              <a:solidFill>
                <a:srgbClr val="00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صورة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رسم تخطيطي 2"/>
          <p:cNvGraphicFramePr/>
          <p:nvPr/>
        </p:nvGraphicFramePr>
        <p:xfrm>
          <a:off x="611560" y="1124744"/>
          <a:ext cx="8352928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smtClean="0"/>
          </a:p>
        </p:txBody>
      </p:sp>
      <p:sp>
        <p:nvSpPr>
          <p:cNvPr id="2048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smtClean="0"/>
          </a:p>
        </p:txBody>
      </p:sp>
      <p:pic>
        <p:nvPicPr>
          <p:cNvPr id="2048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485" name="مجموعة 4"/>
          <p:cNvGrpSpPr>
            <a:grpSpLocks/>
          </p:cNvGrpSpPr>
          <p:nvPr/>
        </p:nvGrpSpPr>
        <p:grpSpPr bwMode="auto">
          <a:xfrm>
            <a:off x="2190750" y="1847850"/>
            <a:ext cx="4762500" cy="3162300"/>
            <a:chOff x="2190750" y="1847850"/>
            <a:chExt cx="4762500" cy="3162300"/>
          </a:xfrm>
        </p:grpSpPr>
        <p:pic>
          <p:nvPicPr>
            <p:cNvPr id="20486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190750" y="1847850"/>
              <a:ext cx="4762500" cy="3162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87" name="مربع نص 3"/>
            <p:cNvSpPr txBox="1">
              <a:spLocks noChangeArrowheads="1"/>
            </p:cNvSpPr>
            <p:nvPr/>
          </p:nvSpPr>
          <p:spPr bwMode="auto">
            <a:xfrm>
              <a:off x="3491880" y="2638851"/>
              <a:ext cx="1584176" cy="1077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ar-SA" sz="3200" b="1">
                  <a:solidFill>
                    <a:srgbClr val="FF33CC"/>
                  </a:solidFill>
                </a:rPr>
                <a:t>مراجعة     ســريعة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9525"/>
            <a:ext cx="9144000" cy="6877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61764" y="1412776"/>
            <a:ext cx="8820472" cy="3672408"/>
          </a:xfrm>
          <a:prstGeom prst="rect">
            <a:avLst/>
          </a:prstGeom>
          <a:ln>
            <a:noFill/>
          </a:ln>
        </p:spPr>
        <p:txBody>
          <a:bodyPr lIns="45720" tIns="0" rIns="45720" bIns="0" anchor="b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3200" b="1" u="sng" spc="50" dirty="0">
                <a:ln w="11430">
                  <a:noFill/>
                </a:ln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 قرأ العبارات التالية </a:t>
            </a:r>
            <a:r>
              <a:rPr lang="ar-SA" sz="3200" b="1" u="sng" spc="50" dirty="0" err="1">
                <a:ln w="11430">
                  <a:noFill/>
                </a:ln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و</a:t>
            </a:r>
            <a:r>
              <a:rPr lang="ar-SA" sz="3200" b="1" u="sng" spc="50" dirty="0">
                <a:ln w="11430">
                  <a:noFill/>
                </a:ln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صَــــوّبــــها إن وجد خطأ </a:t>
            </a:r>
            <a:r>
              <a:rPr lang="en-US" sz="3200" b="1" u="sng" spc="50" dirty="0">
                <a:ln w="11430">
                  <a:noFill/>
                </a:ln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</a:p>
          <a:p>
            <a:pPr>
              <a:defRPr/>
            </a:pPr>
            <a:endParaRPr lang="en-US" sz="3200" b="1" u="sng" spc="50" dirty="0">
              <a:ln w="11430">
                <a:noFill/>
              </a:ln>
              <a:solidFill>
                <a:srgbClr val="FF33C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71500" indent="-571500">
              <a:buFont typeface="Wingdings" pitchFamily="2" charset="2"/>
              <a:buChar char="v"/>
              <a:defRPr/>
            </a:pPr>
            <a:r>
              <a:rPr lang="ar-SA" sz="3600" b="1" spc="50" dirty="0">
                <a:ln w="11430">
                  <a:noFill/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للحصول على عنوان بريد إلكتروني </a:t>
            </a:r>
            <a:r>
              <a:rPr lang="ar-DZ" sz="3600" b="1" spc="50" dirty="0" smtClean="0">
                <a:ln w="11430">
                  <a:noFill/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ن</a:t>
            </a:r>
            <a:r>
              <a:rPr lang="ar-SA" sz="3600" b="1" spc="50" dirty="0" err="1" smtClean="0">
                <a:ln w="11430">
                  <a:noFill/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حتاج</a:t>
            </a:r>
            <a:r>
              <a:rPr lang="ar-SA" sz="3600" b="1" spc="50" dirty="0" smtClean="0">
                <a:ln w="11430">
                  <a:noFill/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ar-SA" sz="3600" b="1" spc="50" dirty="0">
                <a:ln w="11430">
                  <a:noFill/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إلى دفع </a:t>
            </a:r>
          </a:p>
          <a:p>
            <a:pPr>
              <a:defRPr/>
            </a:pPr>
            <a:r>
              <a:rPr lang="ar-SA" sz="3600" b="1" spc="50" dirty="0">
                <a:ln w="11430">
                  <a:noFill/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مبلغ مالي </a:t>
            </a:r>
            <a:r>
              <a:rPr lang="en-US" sz="3600" b="1" spc="50" dirty="0">
                <a:ln w="11430">
                  <a:noFill/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.(   ) </a:t>
            </a:r>
            <a:endParaRPr lang="ar-SA" sz="3600" b="1" spc="50" dirty="0">
              <a:ln w="11430">
                <a:noFill/>
              </a:ln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71500" indent="-571500">
              <a:buFont typeface="Wingdings" pitchFamily="2" charset="2"/>
              <a:buChar char="v"/>
              <a:defRPr/>
            </a:pPr>
            <a:r>
              <a:rPr lang="ar-SA" sz="3600" b="1" spc="50" dirty="0">
                <a:ln w="11430">
                  <a:noFill/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من المواقع </a:t>
            </a:r>
            <a:r>
              <a:rPr lang="ar-SA" sz="3600" b="1" spc="50" dirty="0" err="1">
                <a:ln w="11430">
                  <a:noFill/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اللتي</a:t>
            </a:r>
            <a:r>
              <a:rPr lang="ar-SA" sz="3600" b="1" spc="50" dirty="0">
                <a:ln w="11430">
                  <a:noFill/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تقدم خدمة البريد الإلكتروني </a:t>
            </a:r>
            <a:r>
              <a:rPr lang="en-US" sz="3600" b="1" u="sng" spc="50" dirty="0">
                <a:ln w="11430">
                  <a:noFill/>
                </a:ln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Internet Explorer</a:t>
            </a:r>
            <a:r>
              <a:rPr lang="ar-SA" sz="3600" b="1" spc="50" dirty="0">
                <a:ln w="11430">
                  <a:noFill/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   )</a:t>
            </a:r>
            <a:endParaRPr lang="en-US" sz="3600" b="1" spc="50" dirty="0">
              <a:ln w="11430">
                <a:noFill/>
              </a:ln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1508" name="صورة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188" y="5229225"/>
            <a:ext cx="376555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مربع نص 1"/>
          <p:cNvSpPr txBox="1">
            <a:spLocks noChangeArrowheads="1"/>
          </p:cNvSpPr>
          <p:nvPr/>
        </p:nvSpPr>
        <p:spPr bwMode="auto">
          <a:xfrm>
            <a:off x="2771775" y="836613"/>
            <a:ext cx="27717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SA" sz="4000" b="1">
                <a:solidFill>
                  <a:srgbClr val="00FF00"/>
                </a:solidFill>
              </a:rPr>
              <a:t>تطبيق ختامي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350"/>
            <a:ext cx="914400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3138" y="1714500"/>
            <a:ext cx="3598862" cy="395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مربع نص 1"/>
          <p:cNvSpPr txBox="1">
            <a:spLocks noChangeArrowheads="1"/>
          </p:cNvSpPr>
          <p:nvPr/>
        </p:nvSpPr>
        <p:spPr bwMode="auto">
          <a:xfrm>
            <a:off x="4859338" y="2492375"/>
            <a:ext cx="3316287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SA" sz="6000" b="1">
                <a:solidFill>
                  <a:srgbClr val="FF0066"/>
                </a:solidFill>
              </a:rPr>
              <a:t>شـــكــــراً </a:t>
            </a:r>
          </a:p>
          <a:p>
            <a:pPr algn="ctr"/>
            <a:r>
              <a:rPr lang="ar-SA" sz="6000" b="1">
                <a:solidFill>
                  <a:srgbClr val="FF0066"/>
                </a:solidFill>
              </a:rPr>
              <a:t>  لإنــصــاتكم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مستطيل 4"/>
          <p:cNvSpPr>
            <a:spLocks noChangeArrowheads="1"/>
          </p:cNvSpPr>
          <p:nvPr/>
        </p:nvSpPr>
        <p:spPr bwMode="auto">
          <a:xfrm>
            <a:off x="4679950" y="1317625"/>
            <a:ext cx="4284663" cy="489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DZ" sz="4800" b="1">
                <a:solidFill>
                  <a:schemeClr val="bg1"/>
                </a:solidFill>
              </a:rPr>
              <a:t>قم بالبحث عن مواقع أخرى تقدم</a:t>
            </a:r>
          </a:p>
          <a:p>
            <a:pPr algn="ctr"/>
            <a:r>
              <a:rPr lang="ar-DZ" sz="4800" b="1">
                <a:solidFill>
                  <a:schemeClr val="bg1"/>
                </a:solidFill>
              </a:rPr>
              <a:t>خدمة البريد الإلكتروني وصنفها</a:t>
            </a:r>
          </a:p>
          <a:p>
            <a:pPr algn="ctr"/>
            <a:r>
              <a:rPr lang="ar-DZ" sz="4800" b="1">
                <a:solidFill>
                  <a:schemeClr val="bg1"/>
                </a:solidFill>
              </a:rPr>
              <a:t>إلى مواقع عربية وأجنبية </a:t>
            </a:r>
          </a:p>
          <a:p>
            <a:pPr algn="ctr"/>
            <a:endParaRPr lang="ar-SA" sz="2400" b="1">
              <a:solidFill>
                <a:schemeClr val="bg1"/>
              </a:solidFill>
            </a:endParaRPr>
          </a:p>
        </p:txBody>
      </p:sp>
      <p:sp>
        <p:nvSpPr>
          <p:cNvPr id="23555" name="مربع نص 5"/>
          <p:cNvSpPr txBox="1">
            <a:spLocks noChangeArrowheads="1"/>
          </p:cNvSpPr>
          <p:nvPr/>
        </p:nvSpPr>
        <p:spPr bwMode="auto">
          <a:xfrm>
            <a:off x="5429250" y="322263"/>
            <a:ext cx="331628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800" b="1" u="sng"/>
              <a:t>,</a:t>
            </a:r>
            <a:r>
              <a:rPr lang="ar-SA" sz="4800" b="1" u="sng">
                <a:solidFill>
                  <a:srgbClr val="FFC000"/>
                </a:solidFill>
              </a:rPr>
              <a:t>واجب منزلي</a:t>
            </a:r>
            <a:r>
              <a:rPr lang="ar-DZ" sz="4800" b="1" u="sng">
                <a:solidFill>
                  <a:srgbClr val="FFC000"/>
                </a:solidFill>
              </a:rPr>
              <a:t>:</a:t>
            </a:r>
            <a:endParaRPr lang="ar-SA" sz="4800" b="1" u="sng"/>
          </a:p>
        </p:txBody>
      </p:sp>
      <p:pic>
        <p:nvPicPr>
          <p:cNvPr id="23556" name="Picture 6"/>
          <p:cNvPicPr>
            <a:picLocks noChangeAspect="1" noChangeArrowheads="1"/>
          </p:cNvPicPr>
          <p:nvPr/>
        </p:nvPicPr>
        <p:blipFill>
          <a:blip r:embed="rId2"/>
          <a:srcRect l="3670" r="6833" b="7661"/>
          <a:stretch>
            <a:fillRect/>
          </a:stretch>
        </p:blipFill>
        <p:spPr bwMode="auto">
          <a:xfrm>
            <a:off x="214282" y="1571612"/>
            <a:ext cx="4500594" cy="425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Punched Tape 7"/>
          <p:cNvSpPr/>
          <p:nvPr/>
        </p:nvSpPr>
        <p:spPr>
          <a:xfrm>
            <a:off x="4427984" y="1340768"/>
            <a:ext cx="3240360" cy="4036374"/>
          </a:xfrm>
          <a:prstGeom prst="flowChartPunchedTape">
            <a:avLst/>
          </a:prstGeom>
          <a:solidFill>
            <a:srgbClr val="00B050"/>
          </a:solidFill>
          <a:ln>
            <a:solidFill>
              <a:srgbClr val="CC0000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divot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ar-SA" sz="3200" b="1" dirty="0">
                <a:solidFill>
                  <a:schemeClr val="bg1"/>
                </a:solidFill>
                <a:latin typeface="Arabic Typesetting" pitchFamily="66" charset="-78"/>
                <a:cs typeface="Akhbar MT" pitchFamily="2" charset="-78"/>
              </a:rPr>
              <a:t>من أعداد وتصميم </a:t>
            </a:r>
          </a:p>
          <a:p>
            <a:pPr algn="ctr">
              <a:defRPr/>
            </a:pPr>
            <a:r>
              <a:rPr lang="ar-DZ" sz="3200" b="1" dirty="0" smtClean="0">
                <a:solidFill>
                  <a:srgbClr val="1602AE"/>
                </a:solidFill>
                <a:latin typeface="Arabic Typesetting" pitchFamily="66" charset="-78"/>
                <a:cs typeface="Akhbar MT" pitchFamily="2" charset="-78"/>
              </a:rPr>
              <a:t>بوفراح خيرالدين</a:t>
            </a:r>
            <a:endParaRPr lang="fr-FR" sz="3200" b="1" dirty="0" smtClean="0">
              <a:solidFill>
                <a:srgbClr val="1602AE"/>
              </a:solidFill>
              <a:latin typeface="Arabic Typesetting" pitchFamily="66" charset="-78"/>
              <a:cs typeface="Akhbar MT" pitchFamily="2" charset="-78"/>
            </a:endParaRPr>
          </a:p>
          <a:p>
            <a:pPr algn="ctr">
              <a:defRPr/>
            </a:pPr>
            <a:r>
              <a:rPr lang="ar-DZ" sz="3200" b="1" dirty="0" smtClean="0">
                <a:solidFill>
                  <a:srgbClr val="008000"/>
                </a:solidFill>
                <a:latin typeface="Arabic Typesetting" pitchFamily="66" charset="-78"/>
                <a:cs typeface="Akhbar MT" pitchFamily="2" charset="-78"/>
              </a:rPr>
              <a:t>ممنوع نزع الحقوق دون الأخذ الإذن من المصمم</a:t>
            </a:r>
            <a:endParaRPr lang="ar-SA" sz="2000" b="1" dirty="0">
              <a:solidFill>
                <a:srgbClr val="008000"/>
              </a:solidFill>
              <a:cs typeface="Akhbar MT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8807" y="5661248"/>
            <a:ext cx="7921625" cy="908864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ar-SA" sz="3600" b="1" dirty="0">
                <a:solidFill>
                  <a:schemeClr val="bg1"/>
                </a:solidFill>
                <a:cs typeface="AL-Majd" pitchFamily="2" charset="-78"/>
              </a:rPr>
              <a:t>ان الله لا يضيع اجر من احسن عملا</a:t>
            </a:r>
            <a:endParaRPr lang="en-US" sz="3600" b="1" dirty="0">
              <a:solidFill>
                <a:schemeClr val="bg1"/>
              </a:solidFill>
              <a:cs typeface="AL-Majd" pitchFamily="2" charset="-78"/>
            </a:endParaRPr>
          </a:p>
        </p:txBody>
      </p:sp>
      <p:sp>
        <p:nvSpPr>
          <p:cNvPr id="4" name="Oval 3"/>
          <p:cNvSpPr/>
          <p:nvPr/>
        </p:nvSpPr>
        <p:spPr>
          <a:xfrm>
            <a:off x="395288" y="1412875"/>
            <a:ext cx="4248150" cy="3963988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Sun 4"/>
          <p:cNvSpPr/>
          <p:nvPr/>
        </p:nvSpPr>
        <p:spPr>
          <a:xfrm>
            <a:off x="7667625" y="0"/>
            <a:ext cx="1441450" cy="1152525"/>
          </a:xfrm>
          <a:prstGeom prst="sun">
            <a:avLst>
              <a:gd name="adj" fmla="val 30795"/>
            </a:avLst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Ellipse 5"/>
          <p:cNvSpPr/>
          <p:nvPr/>
        </p:nvSpPr>
        <p:spPr>
          <a:xfrm>
            <a:off x="857224" y="500042"/>
            <a:ext cx="6500858" cy="785818"/>
          </a:xfrm>
          <a:prstGeom prst="ellipse">
            <a:avLst/>
          </a:prstGeom>
          <a:solidFill>
            <a:srgbClr val="FF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 smtClean="0">
                <a:solidFill>
                  <a:srgbClr val="000000"/>
                </a:solidFill>
              </a:rPr>
              <a:t>khairosoft@gmail.com</a:t>
            </a:r>
            <a:endParaRPr lang="fr-FR" sz="32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550" y="5795963"/>
            <a:ext cx="6985000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رسم تخطيطي 3"/>
          <p:cNvGraphicFramePr/>
          <p:nvPr/>
        </p:nvGraphicFramePr>
        <p:xfrm>
          <a:off x="395536" y="260569"/>
          <a:ext cx="8208912" cy="54726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-540568" y="548680"/>
            <a:ext cx="7988831" cy="93856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bg1"/>
              </a:solidFill>
            </a:endParaRPr>
          </a:p>
        </p:txBody>
      </p:sp>
      <p:pic>
        <p:nvPicPr>
          <p:cNvPr id="5125" name="Picture 4" descr="international_email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65225" y="1773238"/>
            <a:ext cx="6769100" cy="4786312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5126" name="Text Box 2"/>
          <p:cNvSpPr txBox="1">
            <a:spLocks noChangeArrowheads="1"/>
          </p:cNvSpPr>
          <p:nvPr/>
        </p:nvSpPr>
        <p:spPr bwMode="auto">
          <a:xfrm>
            <a:off x="684213" y="665163"/>
            <a:ext cx="68405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sz="2400" b="1">
                <a:solidFill>
                  <a:schemeClr val="bg1"/>
                </a:solidFill>
              </a:rPr>
              <a:t>يُقــدم الإنترنت لنا عدة خدمات ، الصورة تمثّل أحد هذه الخدمات..ماهــي ؟ </a:t>
            </a:r>
            <a:endParaRPr lang="en-US" sz="2400" b="1">
              <a:solidFill>
                <a:schemeClr val="bg1"/>
              </a:solidFill>
            </a:endParaRPr>
          </a:p>
        </p:txBody>
      </p:sp>
      <p:pic>
        <p:nvPicPr>
          <p:cNvPr id="512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48550" y="382588"/>
            <a:ext cx="169545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صورة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4" descr="HowToPOP3VsIMA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805354" y="2574925"/>
            <a:ext cx="8014796" cy="38064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</a:extLst>
        </p:spPr>
      </p:pic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2633663" y="1989138"/>
            <a:ext cx="396081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sz="2800" b="1">
                <a:solidFill>
                  <a:srgbClr val="00B0F0"/>
                </a:solidFill>
              </a:rPr>
              <a:t>تعــرّ</a:t>
            </a:r>
            <a:r>
              <a:rPr lang="ar-DZ" sz="2800" b="1">
                <a:solidFill>
                  <a:srgbClr val="00B0F0"/>
                </a:solidFill>
              </a:rPr>
              <a:t>ف</a:t>
            </a:r>
            <a:r>
              <a:rPr lang="ar-SA" sz="2800" b="1">
                <a:solidFill>
                  <a:srgbClr val="00B0F0"/>
                </a:solidFill>
              </a:rPr>
              <a:t> على البريد الإلكتروني </a:t>
            </a:r>
            <a:endParaRPr lang="en-US" sz="2800" b="1">
              <a:solidFill>
                <a:srgbClr val="00B0F0"/>
              </a:solidFill>
            </a:endParaRPr>
          </a:p>
        </p:txBody>
      </p:sp>
      <p:sp>
        <p:nvSpPr>
          <p:cNvPr id="6149" name="مستطيل 1"/>
          <p:cNvSpPr>
            <a:spLocks noChangeArrowheads="1"/>
          </p:cNvSpPr>
          <p:nvPr/>
        </p:nvSpPr>
        <p:spPr bwMode="auto">
          <a:xfrm>
            <a:off x="3759200" y="1052513"/>
            <a:ext cx="17954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3600" b="1">
                <a:solidFill>
                  <a:srgbClr val="009900"/>
                </a:solidFill>
              </a:rPr>
              <a:t>درس اليوم</a:t>
            </a:r>
            <a:endParaRPr lang="ar-SA" sz="3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صورة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5"/>
            <a:ext cx="9144000" cy="682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Grp="1"/>
          </p:cNvSpPr>
          <p:nvPr>
            <p:ph type="title"/>
          </p:nvPr>
        </p:nvSpPr>
        <p:spPr>
          <a:xfrm>
            <a:off x="457200" y="692150"/>
            <a:ext cx="8229600" cy="1143000"/>
          </a:xfrm>
        </p:spPr>
        <p:txBody>
          <a:bodyPr/>
          <a:lstStyle/>
          <a:p>
            <a:pPr eaLnBrk="1" hangingPunct="1"/>
            <a:r>
              <a:rPr lang="ar-SA" b="1" smtClean="0">
                <a:solidFill>
                  <a:srgbClr val="FF33CC"/>
                </a:solidFill>
              </a:rPr>
              <a:t>سنتعلم اليوم</a:t>
            </a:r>
            <a:endParaRPr lang="en-US" b="1" smtClean="0">
              <a:solidFill>
                <a:srgbClr val="FF33CC"/>
              </a:solidFill>
              <a:cs typeface="Times New Roman" pitchFamily="18" charset="0"/>
            </a:endParaRPr>
          </a:p>
        </p:txBody>
      </p:sp>
      <p:graphicFrame>
        <p:nvGraphicFramePr>
          <p:cNvPr id="2" name="رسم تخطيطي 1"/>
          <p:cNvGraphicFramePr/>
          <p:nvPr/>
        </p:nvGraphicFramePr>
        <p:xfrm>
          <a:off x="1619672" y="1772816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750" y="2924175"/>
            <a:ext cx="5059363" cy="307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1626"/>
          <a:stretch>
            <a:fillRect/>
          </a:stretch>
        </p:blipFill>
        <p:spPr bwMode="auto">
          <a:xfrm>
            <a:off x="7164388" y="4462463"/>
            <a:ext cx="1800225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مربع نص 1"/>
          <p:cNvSpPr txBox="1">
            <a:spLocks noChangeArrowheads="1"/>
          </p:cNvSpPr>
          <p:nvPr/>
        </p:nvSpPr>
        <p:spPr bwMode="auto">
          <a:xfrm>
            <a:off x="552450" y="692150"/>
            <a:ext cx="18002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b="1">
                <a:solidFill>
                  <a:srgbClr val="FF0066"/>
                </a:solidFill>
              </a:rPr>
              <a:t>نشاط جماعي </a:t>
            </a:r>
          </a:p>
          <a:p>
            <a:r>
              <a:rPr lang="ar-SA" b="1">
                <a:solidFill>
                  <a:srgbClr val="FF0066"/>
                </a:solidFill>
              </a:rPr>
              <a:t>الزمن : دقيقتين</a:t>
            </a:r>
          </a:p>
        </p:txBody>
      </p:sp>
      <p:sp>
        <p:nvSpPr>
          <p:cNvPr id="8198" name="مربع نص 2"/>
          <p:cNvSpPr txBox="1">
            <a:spLocks noChangeArrowheads="1"/>
          </p:cNvSpPr>
          <p:nvPr/>
        </p:nvSpPr>
        <p:spPr bwMode="auto">
          <a:xfrm>
            <a:off x="5435600" y="1647825"/>
            <a:ext cx="338455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SA" sz="4000" b="1">
                <a:solidFill>
                  <a:srgbClr val="00B0F0"/>
                </a:solidFill>
              </a:rPr>
              <a:t>رتب الكلمات وَالجمل تحصل على تعريف البريد الإلكتروني؟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8"/>
            <a:ext cx="9144000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مستطيل 3"/>
          <p:cNvSpPr>
            <a:spLocks noChangeArrowheads="1"/>
          </p:cNvSpPr>
          <p:nvPr/>
        </p:nvSpPr>
        <p:spPr bwMode="auto">
          <a:xfrm rot="-1471160">
            <a:off x="5940425" y="3262313"/>
            <a:ext cx="2501900" cy="522287"/>
          </a:xfrm>
          <a:prstGeom prst="rect">
            <a:avLst/>
          </a:prstGeom>
          <a:noFill/>
          <a:ln w="57150" cmpd="dbl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2800">
                <a:latin typeface="Monotype Koufi" pitchFamily="2" charset="-78"/>
                <a:cs typeface="Monotype Koufi" pitchFamily="2" charset="-78"/>
              </a:rPr>
              <a:t>إرسال واستقبال</a:t>
            </a:r>
            <a:endParaRPr lang="ar-SA" sz="2800"/>
          </a:p>
        </p:txBody>
      </p:sp>
      <p:sp>
        <p:nvSpPr>
          <p:cNvPr id="9220" name="مستطيل 4"/>
          <p:cNvSpPr>
            <a:spLocks noChangeArrowheads="1"/>
          </p:cNvSpPr>
          <p:nvPr/>
        </p:nvSpPr>
        <p:spPr bwMode="auto">
          <a:xfrm rot="-941550">
            <a:off x="4740275" y="5081588"/>
            <a:ext cx="1565275" cy="584200"/>
          </a:xfrm>
          <a:prstGeom prst="rect">
            <a:avLst/>
          </a:prstGeom>
          <a:noFill/>
          <a:ln w="50800" cmpd="dbl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3200">
                <a:latin typeface="Monotype Koufi" pitchFamily="2" charset="-78"/>
                <a:cs typeface="Monotype Koufi" pitchFamily="2" charset="-78"/>
              </a:rPr>
              <a:t>هو عنوان </a:t>
            </a:r>
            <a:endParaRPr lang="ar-SA" sz="3200"/>
          </a:p>
        </p:txBody>
      </p:sp>
      <p:sp>
        <p:nvSpPr>
          <p:cNvPr id="9221" name="مستطيل 5"/>
          <p:cNvSpPr>
            <a:spLocks noChangeArrowheads="1"/>
          </p:cNvSpPr>
          <p:nvPr/>
        </p:nvSpPr>
        <p:spPr bwMode="auto">
          <a:xfrm rot="-646757">
            <a:off x="1731963" y="3227388"/>
            <a:ext cx="1725612" cy="584200"/>
          </a:xfrm>
          <a:prstGeom prst="rect">
            <a:avLst/>
          </a:prstGeom>
          <a:noFill/>
          <a:ln w="50800" cmpd="dbl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3200">
                <a:latin typeface="Monotype Koufi" pitchFamily="2" charset="-78"/>
                <a:cs typeface="Monotype Koufi" pitchFamily="2" charset="-78"/>
              </a:rPr>
              <a:t>الكتروني </a:t>
            </a:r>
            <a:endParaRPr lang="ar-SA" sz="3200"/>
          </a:p>
        </p:txBody>
      </p:sp>
      <p:sp>
        <p:nvSpPr>
          <p:cNvPr id="9222" name="مستطيل 6"/>
          <p:cNvSpPr>
            <a:spLocks noChangeArrowheads="1"/>
          </p:cNvSpPr>
          <p:nvPr/>
        </p:nvSpPr>
        <p:spPr bwMode="auto">
          <a:xfrm rot="-237417">
            <a:off x="1565275" y="4340225"/>
            <a:ext cx="3094038" cy="584200"/>
          </a:xfrm>
          <a:prstGeom prst="rect">
            <a:avLst/>
          </a:prstGeom>
          <a:noFill/>
          <a:ln w="50800" cmpd="dbl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3200">
                <a:latin typeface="Monotype Koufi" pitchFamily="2" charset="-78"/>
                <a:cs typeface="Monotype Koufi" pitchFamily="2" charset="-78"/>
              </a:rPr>
              <a:t>على شبكة الإنترنت</a:t>
            </a:r>
            <a:endParaRPr lang="ar-SA" sz="3200"/>
          </a:p>
        </p:txBody>
      </p:sp>
      <p:sp>
        <p:nvSpPr>
          <p:cNvPr id="9223" name="مستطيل 7"/>
          <p:cNvSpPr>
            <a:spLocks noChangeArrowheads="1"/>
          </p:cNvSpPr>
          <p:nvPr/>
        </p:nvSpPr>
        <p:spPr bwMode="auto">
          <a:xfrm rot="-624462">
            <a:off x="3973513" y="2646363"/>
            <a:ext cx="2438400" cy="585787"/>
          </a:xfrm>
          <a:prstGeom prst="rect">
            <a:avLst/>
          </a:prstGeom>
          <a:noFill/>
          <a:ln w="57150" cmpd="dbl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3200" b="1">
                <a:latin typeface="Monotype Koufi" pitchFamily="2" charset="-78"/>
                <a:cs typeface="Monotype Koufi" pitchFamily="2" charset="-78"/>
              </a:rPr>
              <a:t>يستطيع مالكه</a:t>
            </a:r>
            <a:endParaRPr lang="ar-SA" sz="3200" b="1"/>
          </a:p>
        </p:txBody>
      </p:sp>
      <p:sp>
        <p:nvSpPr>
          <p:cNvPr id="9224" name="مستطيل 8"/>
          <p:cNvSpPr>
            <a:spLocks noChangeArrowheads="1"/>
          </p:cNvSpPr>
          <p:nvPr/>
        </p:nvSpPr>
        <p:spPr bwMode="auto">
          <a:xfrm rot="968652">
            <a:off x="5148263" y="4829175"/>
            <a:ext cx="3179762" cy="584200"/>
          </a:xfrm>
          <a:prstGeom prst="rect">
            <a:avLst/>
          </a:prstGeom>
          <a:noFill/>
          <a:ln w="57150" cmpd="dbl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3200">
                <a:latin typeface="Monotype Koufi" pitchFamily="2" charset="-78"/>
                <a:cs typeface="Monotype Koufi" pitchFamily="2" charset="-78"/>
              </a:rPr>
              <a:t>الرسائل الإلكترونية</a:t>
            </a:r>
            <a:endParaRPr lang="ar-SA" sz="3200"/>
          </a:p>
        </p:txBody>
      </p:sp>
      <p:sp>
        <p:nvSpPr>
          <p:cNvPr id="9225" name="مربع نص 9"/>
          <p:cNvSpPr txBox="1">
            <a:spLocks noChangeArrowheads="1"/>
          </p:cNvSpPr>
          <p:nvPr/>
        </p:nvSpPr>
        <p:spPr bwMode="auto">
          <a:xfrm>
            <a:off x="1042988" y="836613"/>
            <a:ext cx="1657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2400" b="1" u="sng">
                <a:solidFill>
                  <a:srgbClr val="FF0066"/>
                </a:solidFill>
              </a:rPr>
              <a:t>نشاط جماعي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14375" y="1571625"/>
            <a:ext cx="8215313" cy="57150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/>
          </a:p>
        </p:txBody>
      </p:sp>
      <p:sp>
        <p:nvSpPr>
          <p:cNvPr id="9227" name="ZoneTexte 11"/>
          <p:cNvSpPr txBox="1">
            <a:spLocks noChangeArrowheads="1"/>
          </p:cNvSpPr>
          <p:nvPr/>
        </p:nvSpPr>
        <p:spPr bwMode="auto">
          <a:xfrm>
            <a:off x="857250" y="1571625"/>
            <a:ext cx="78581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DZ" sz="2400" b="1">
                <a:solidFill>
                  <a:srgbClr val="FF0066"/>
                </a:solidFill>
              </a:rPr>
              <a:t>أيها المتميز....رتب قطع الجمل التالية لتحصل على تعريف البريد الإلكتروني</a:t>
            </a:r>
            <a:endParaRPr lang="ar-SA" sz="2400" b="1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صورة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5"/>
            <a:ext cx="9144000" cy="682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Grp="1"/>
          </p:cNvSpPr>
          <p:nvPr>
            <p:ph type="title"/>
          </p:nvPr>
        </p:nvSpPr>
        <p:spPr>
          <a:xfrm>
            <a:off x="457200" y="692150"/>
            <a:ext cx="8229600" cy="1143000"/>
          </a:xfrm>
        </p:spPr>
        <p:txBody>
          <a:bodyPr/>
          <a:lstStyle/>
          <a:p>
            <a:pPr eaLnBrk="1" hangingPunct="1"/>
            <a:endParaRPr lang="en-US" b="1" dirty="0" smtClean="0">
              <a:solidFill>
                <a:srgbClr val="FF33CC"/>
              </a:solidFill>
              <a:cs typeface="Times New Roman" pitchFamily="18" charset="0"/>
            </a:endParaRPr>
          </a:p>
        </p:txBody>
      </p:sp>
      <p:graphicFrame>
        <p:nvGraphicFramePr>
          <p:cNvPr id="2" name="رسم تخطيطي 1"/>
          <p:cNvGraphicFramePr/>
          <p:nvPr/>
        </p:nvGraphicFramePr>
        <p:xfrm>
          <a:off x="1142976" y="1772816"/>
          <a:ext cx="657269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2106</TotalTime>
  <Words>383</Words>
  <Application>Microsoft Office PowerPoint</Application>
  <PresentationFormat>Affichage à l'écran (4:3)</PresentationFormat>
  <Paragraphs>91</Paragraphs>
  <Slides>24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24</vt:i4>
      </vt:variant>
    </vt:vector>
  </HeadingPairs>
  <TitlesOfParts>
    <vt:vector size="25" baseType="lpstr">
      <vt:lpstr>نسق Office</vt:lpstr>
      <vt:lpstr>Diapositive 1</vt:lpstr>
      <vt:lpstr>Diapositive 2</vt:lpstr>
      <vt:lpstr>Diapositive 3</vt:lpstr>
      <vt:lpstr>Diapositive 4</vt:lpstr>
      <vt:lpstr>Diapositive 5</vt:lpstr>
      <vt:lpstr>سنتعلم اليوم</vt:lpstr>
      <vt:lpstr>Diapositive 7</vt:lpstr>
      <vt:lpstr>Diapositive 8</vt:lpstr>
      <vt:lpstr>Diapositive 9</vt:lpstr>
      <vt:lpstr>هو عنوان الكتروني على شبكة الإنترنت، يستطيع مالكه إرسال واستقبال الرسائل الإلكترونية</vt:lpstr>
      <vt:lpstr>مكونات البريد الإلكتروني</vt:lpstr>
      <vt:lpstr>Diapositive 12</vt:lpstr>
      <vt:lpstr>Diapositive 13</vt:lpstr>
      <vt:lpstr>Diapositive 14</vt:lpstr>
      <vt:lpstr>Diapositive 15</vt:lpstr>
      <vt:lpstr>Diapositive 16</vt:lpstr>
      <vt:lpstr>Diapositive 17</vt:lpstr>
      <vt:lpstr>Diapositive 18</vt:lpstr>
      <vt:lpstr>Diapositive 19</vt:lpstr>
      <vt:lpstr>Diapositive 20</vt:lpstr>
      <vt:lpstr>Diapositive 21</vt:lpstr>
      <vt:lpstr>Diapositive 22</vt:lpstr>
      <vt:lpstr>Diapositive 23</vt:lpstr>
      <vt:lpstr>Diapositive 24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التدريب العملي</dc:title>
  <dc:creator>Ahlam</dc:creator>
  <cp:lastModifiedBy>prqnce 1</cp:lastModifiedBy>
  <cp:revision>169</cp:revision>
  <cp:lastPrinted>2014-02-24T16:28:20Z</cp:lastPrinted>
  <dcterms:created xsi:type="dcterms:W3CDTF">2010-03-06T18:56:38Z</dcterms:created>
  <dcterms:modified xsi:type="dcterms:W3CDTF">2015-01-18T11:48:59Z</dcterms:modified>
</cp:coreProperties>
</file>