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74" d="100"/>
          <a:sy n="74" d="100"/>
        </p:scale>
        <p:origin x="5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atarecovo.com/fix-cant-log-into-outlook-issue/" TargetMode="External"/><Relationship Id="rId2" Type="http://schemas.openxmlformats.org/officeDocument/2006/relationships/hyperlink" Target="https://www.datarecovo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f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f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f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5763" y="1352282"/>
            <a:ext cx="9565225" cy="1828800"/>
          </a:xfrm>
        </p:spPr>
        <p:txBody>
          <a:bodyPr>
            <a:normAutofit fontScale="90000"/>
          </a:bodyPr>
          <a:lstStyle/>
          <a:p>
            <a:r>
              <a:rPr lang="en-IN" sz="4000" b="1" dirty="0" smtClean="0">
                <a:solidFill>
                  <a:srgbClr val="0070C0"/>
                </a:solidFill>
              </a:rPr>
              <a:t>Best  Ways to solve Outlook “</a:t>
            </a:r>
            <a:r>
              <a:rPr lang="en-GB" sz="4000" b="1" dirty="0" smtClean="0">
                <a:solidFill>
                  <a:srgbClr val="0070C0"/>
                </a:solidFill>
              </a:rPr>
              <a:t>Can’t </a:t>
            </a:r>
            <a:r>
              <a:rPr lang="en-GB" sz="4000" b="1" dirty="0">
                <a:solidFill>
                  <a:srgbClr val="0070C0"/>
                </a:solidFill>
              </a:rPr>
              <a:t>log-in to Outlook.com” </a:t>
            </a:r>
            <a:r>
              <a:rPr lang="en-GB" sz="4000" b="1" dirty="0" smtClean="0">
                <a:solidFill>
                  <a:srgbClr val="0070C0"/>
                </a:solidFill>
              </a:rPr>
              <a:t>Error</a:t>
            </a:r>
            <a:r>
              <a:rPr lang="en-GB" dirty="0"/>
              <a:t/>
            </a:r>
            <a:br>
              <a:rPr lang="en-GB" dirty="0"/>
            </a:br>
            <a:endParaRPr lang="en-IN" dirty="0">
              <a:latin typeface="Arial Black" panose="020B0A040201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258" y="2768958"/>
            <a:ext cx="6259133" cy="36060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3854" y="0"/>
            <a:ext cx="2288146" cy="95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4184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18517"/>
            <a:ext cx="6839308" cy="1596177"/>
          </a:xfrm>
        </p:spPr>
        <p:txBody>
          <a:bodyPr/>
          <a:lstStyle/>
          <a:p>
            <a:r>
              <a:rPr lang="en-IN" cap="none" dirty="0" smtClean="0">
                <a:solidFill>
                  <a:srgbClr val="7030A0"/>
                </a:solidFill>
              </a:rPr>
              <a:t>Disabled Antivirus Temporarily</a:t>
            </a:r>
            <a:endParaRPr lang="en-IN" cap="none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71222" y="2367092"/>
            <a:ext cx="5525037" cy="3424107"/>
          </a:xfrm>
        </p:spPr>
        <p:txBody>
          <a:bodyPr/>
          <a:lstStyle/>
          <a:p>
            <a:pPr marL="0" indent="0">
              <a:buNone/>
            </a:pPr>
            <a:r>
              <a:rPr lang="en-IN" cap="none" dirty="0" smtClean="0"/>
              <a:t>To Avoid This Type Of Outlook Error, Disabled Your Antivirus When You Are Working On Outlook Account.</a:t>
            </a:r>
            <a:endParaRPr lang="en-IN" cap="non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725" y="0"/>
            <a:ext cx="2000250" cy="9787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8230" y="1107583"/>
            <a:ext cx="4005330" cy="2781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296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6" y="618517"/>
            <a:ext cx="4237774" cy="1596177"/>
          </a:xfrm>
        </p:spPr>
        <p:txBody>
          <a:bodyPr/>
          <a:lstStyle/>
          <a:p>
            <a:r>
              <a:rPr lang="en-IN" cap="none" dirty="0" smtClean="0">
                <a:solidFill>
                  <a:srgbClr val="7030A0"/>
                </a:solidFill>
              </a:rPr>
              <a:t>Reset </a:t>
            </a:r>
            <a:r>
              <a:rPr lang="en-IN" cap="none" dirty="0" err="1" smtClean="0">
                <a:solidFill>
                  <a:srgbClr val="7030A0"/>
                </a:solidFill>
              </a:rPr>
              <a:t>Outlook.Com</a:t>
            </a:r>
            <a:endParaRPr lang="en-IN" cap="none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IN" cap="none" dirty="0" smtClean="0"/>
              <a:t>To Safe From This Type Of Outlook Error, Always After 60, 90 Days Intervals Change Your Outlook Account Password.</a:t>
            </a:r>
            <a:endParaRPr lang="en-IN" cap="non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725" y="0"/>
            <a:ext cx="2000250" cy="978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740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6" y="618517"/>
            <a:ext cx="5796118" cy="1596177"/>
          </a:xfrm>
        </p:spPr>
        <p:txBody>
          <a:bodyPr/>
          <a:lstStyle/>
          <a:p>
            <a:r>
              <a:rPr lang="en-IN" cap="none" dirty="0" smtClean="0">
                <a:solidFill>
                  <a:srgbClr val="7030A0"/>
                </a:solidFill>
              </a:rPr>
              <a:t>Use Of Outlook App Or Client</a:t>
            </a:r>
            <a:endParaRPr lang="en-IN" cap="none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796120" cy="3424107"/>
          </a:xfrm>
        </p:spPr>
        <p:txBody>
          <a:bodyPr/>
          <a:lstStyle/>
          <a:p>
            <a:pPr marL="0" indent="0">
              <a:buNone/>
            </a:pPr>
            <a:r>
              <a:rPr lang="en-IN" cap="none" dirty="0" smtClean="0"/>
              <a:t>If All The Above Given Steps Are Not Fix Their Issues, Then You Can Use Outlook App Or Client To Solve This Outlook Error</a:t>
            </a:r>
            <a:r>
              <a:rPr lang="en-IN" dirty="0" smtClean="0"/>
              <a:t>.</a:t>
            </a:r>
            <a:endParaRPr lang="en-IN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725" y="0"/>
            <a:ext cx="2000250" cy="9787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380" y="1275008"/>
            <a:ext cx="4043966" cy="247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0792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6" y="618517"/>
            <a:ext cx="6890822" cy="1596177"/>
          </a:xfrm>
        </p:spPr>
        <p:txBody>
          <a:bodyPr/>
          <a:lstStyle/>
          <a:p>
            <a:r>
              <a:rPr lang="en-IN" cap="none" dirty="0" smtClean="0">
                <a:solidFill>
                  <a:srgbClr val="7030A0"/>
                </a:solidFill>
              </a:rPr>
              <a:t>For More Information, Visit Website</a:t>
            </a:r>
            <a:endParaRPr lang="en-IN" cap="none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6" y="2367093"/>
            <a:ext cx="10363824" cy="1973088"/>
          </a:xfrm>
        </p:spPr>
        <p:txBody>
          <a:bodyPr/>
          <a:lstStyle/>
          <a:p>
            <a:pPr marL="0" indent="0">
              <a:buNone/>
            </a:pPr>
            <a:r>
              <a:rPr lang="en-IN" cap="none" dirty="0">
                <a:solidFill>
                  <a:srgbClr val="FF0000"/>
                </a:solidFill>
              </a:rPr>
              <a:t>Website: </a:t>
            </a:r>
            <a:r>
              <a:rPr lang="en-IN" cap="none" dirty="0">
                <a:solidFill>
                  <a:srgbClr val="FF0000"/>
                </a:solidFill>
                <a:hlinkClick r:id="rId2"/>
              </a:rPr>
              <a:t>https://www.datarecovo.com</a:t>
            </a:r>
            <a:r>
              <a:rPr lang="en-IN" cap="none" dirty="0" smtClean="0">
                <a:solidFill>
                  <a:srgbClr val="FF0000"/>
                </a:solidFill>
                <a:hlinkClick r:id="rId2"/>
              </a:rPr>
              <a:t>/</a:t>
            </a:r>
            <a:endParaRPr lang="en-IN" cap="non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IN" cap="none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IN" cap="none" dirty="0">
                <a:solidFill>
                  <a:srgbClr val="FF0000"/>
                </a:solidFill>
              </a:rPr>
              <a:t>Blog:- </a:t>
            </a:r>
            <a:r>
              <a:rPr lang="en-IN" cap="none" dirty="0">
                <a:solidFill>
                  <a:srgbClr val="FF0000"/>
                </a:solidFill>
                <a:hlinkClick r:id="rId3"/>
              </a:rPr>
              <a:t>https://www.datarecovo.com/fix-cant-log-into-outlook-issue</a:t>
            </a:r>
            <a:r>
              <a:rPr lang="en-IN" cap="none" dirty="0" smtClean="0">
                <a:solidFill>
                  <a:srgbClr val="FF0000"/>
                </a:solidFill>
                <a:hlinkClick r:id="rId3"/>
              </a:rPr>
              <a:t>/</a:t>
            </a:r>
            <a:endParaRPr lang="en-IN" cap="non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IN" cap="none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725" y="0"/>
            <a:ext cx="2000250" cy="978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358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6" y="618517"/>
            <a:ext cx="6955216" cy="1596177"/>
          </a:xfrm>
        </p:spPr>
        <p:txBody>
          <a:bodyPr/>
          <a:lstStyle/>
          <a:p>
            <a:r>
              <a:rPr lang="en-IN" cap="none" dirty="0" smtClean="0">
                <a:solidFill>
                  <a:srgbClr val="7030A0"/>
                </a:solidFill>
              </a:rPr>
              <a:t>Check Your Microsoft Server Status</a:t>
            </a:r>
            <a:endParaRPr lang="en-IN" cap="none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6" y="2214694"/>
            <a:ext cx="4778688" cy="3424107"/>
          </a:xfrm>
        </p:spPr>
        <p:txBody>
          <a:bodyPr/>
          <a:lstStyle/>
          <a:p>
            <a:pPr marL="0" indent="0">
              <a:buNone/>
            </a:pPr>
            <a:r>
              <a:rPr lang="en-IN" cap="none" dirty="0" smtClean="0"/>
              <a:t>In This Steps, We Check Your Outlook Mail Account Is Connected Or Not With Your Microsoft Server Status.</a:t>
            </a:r>
            <a:endParaRPr lang="en-IN" cap="non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039" y="2034861"/>
            <a:ext cx="4597758" cy="26659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725" y="0"/>
            <a:ext cx="2000250" cy="978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6088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5847633" cy="1596177"/>
          </a:xfrm>
        </p:spPr>
        <p:txBody>
          <a:bodyPr/>
          <a:lstStyle/>
          <a:p>
            <a:r>
              <a:rPr lang="en-IN" cap="none" dirty="0" smtClean="0">
                <a:solidFill>
                  <a:srgbClr val="7030A0"/>
                </a:solidFill>
              </a:rPr>
              <a:t>Check Your Internet Connection</a:t>
            </a:r>
            <a:endParaRPr lang="en-IN" cap="none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6130970" cy="3424107"/>
          </a:xfrm>
        </p:spPr>
        <p:txBody>
          <a:bodyPr/>
          <a:lstStyle/>
          <a:p>
            <a:pPr marL="0" indent="0">
              <a:buNone/>
            </a:pPr>
            <a:r>
              <a:rPr lang="en-IN" cap="none" dirty="0" smtClean="0"/>
              <a:t>Here You Can Your System Is Properly Connected With Strong Internet Connection Or Not. If Not, Then Contact Internet Service Provider To Solve Their Error.</a:t>
            </a:r>
            <a:endParaRPr lang="en-IN" cap="non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6563" y="1790164"/>
            <a:ext cx="3438660" cy="23825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725" y="0"/>
            <a:ext cx="2000250" cy="978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143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6" y="618517"/>
            <a:ext cx="5705966" cy="1596177"/>
          </a:xfrm>
        </p:spPr>
        <p:txBody>
          <a:bodyPr/>
          <a:lstStyle/>
          <a:p>
            <a:r>
              <a:rPr lang="en-IN" cap="none" dirty="0" smtClean="0">
                <a:solidFill>
                  <a:srgbClr val="7030A0"/>
                </a:solidFill>
              </a:rPr>
              <a:t>Web Browser Optimization</a:t>
            </a:r>
            <a:endParaRPr lang="en-IN" cap="none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332480" cy="3424107"/>
          </a:xfrm>
        </p:spPr>
        <p:txBody>
          <a:bodyPr/>
          <a:lstStyle/>
          <a:p>
            <a:pPr marL="0" indent="0">
              <a:buNone/>
            </a:pPr>
            <a:r>
              <a:rPr lang="en-IN" cap="none" dirty="0" smtClean="0"/>
              <a:t>Here, We Can Optimize Your Web Browser By Clearing The Cache And Its Browsing History.</a:t>
            </a:r>
            <a:endParaRPr lang="en-IN" cap="non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725" y="0"/>
            <a:ext cx="2000250" cy="9787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437" y="1262130"/>
            <a:ext cx="3837904" cy="2331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076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5332479" cy="1596177"/>
          </a:xfrm>
        </p:spPr>
        <p:txBody>
          <a:bodyPr/>
          <a:lstStyle/>
          <a:p>
            <a:r>
              <a:rPr lang="en-IN" cap="none" dirty="0" smtClean="0">
                <a:solidFill>
                  <a:srgbClr val="7030A0"/>
                </a:solidFill>
              </a:rPr>
              <a:t>Web Browser Update</a:t>
            </a:r>
            <a:endParaRPr lang="en-IN" cap="none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512784" cy="3424107"/>
          </a:xfrm>
        </p:spPr>
        <p:txBody>
          <a:bodyPr/>
          <a:lstStyle/>
          <a:p>
            <a:pPr marL="0" indent="0">
              <a:buNone/>
            </a:pPr>
            <a:r>
              <a:rPr lang="en-IN" cap="none" dirty="0" smtClean="0"/>
              <a:t>If Your Web Browser Is Not Update Or You Are Using Older Version Of Outlook, Then This Type Of Error May Occurs.</a:t>
            </a:r>
            <a:endParaRPr lang="en-IN" cap="non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725" y="0"/>
            <a:ext cx="2000250" cy="9787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3983" y="1236372"/>
            <a:ext cx="3798328" cy="2356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839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6" y="618517"/>
            <a:ext cx="6890822" cy="1596177"/>
          </a:xfrm>
        </p:spPr>
        <p:txBody>
          <a:bodyPr/>
          <a:lstStyle/>
          <a:p>
            <a:r>
              <a:rPr lang="en-IN" cap="none" dirty="0" smtClean="0">
                <a:solidFill>
                  <a:srgbClr val="7030A0"/>
                </a:solidFill>
              </a:rPr>
              <a:t>Web Browser Uninstall And Reinstall</a:t>
            </a:r>
            <a:endParaRPr lang="en-IN" cap="none" dirty="0">
              <a:solidFill>
                <a:srgbClr val="7030A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439" y="2343956"/>
            <a:ext cx="6040671" cy="3670478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725" y="0"/>
            <a:ext cx="2000250" cy="978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074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cap="none" dirty="0" smtClean="0">
                <a:solidFill>
                  <a:srgbClr val="7030A0"/>
                </a:solidFill>
              </a:rPr>
              <a:t>Use Of Another Web Browser For Accessing Outlook Account</a:t>
            </a:r>
            <a:endParaRPr lang="en-IN" cap="none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378039" y="2367092"/>
            <a:ext cx="5357612" cy="3424107"/>
          </a:xfrm>
        </p:spPr>
        <p:txBody>
          <a:bodyPr/>
          <a:lstStyle/>
          <a:p>
            <a:pPr marL="0" indent="0">
              <a:buNone/>
            </a:pPr>
            <a:r>
              <a:rPr lang="en-IN" cap="none" dirty="0" smtClean="0"/>
              <a:t>If Your Using Same Web Browser Regularly, Facing This Type Of Error Then You Can Use Different Web Browser To Solve This Issue.</a:t>
            </a:r>
            <a:endParaRPr lang="en-IN" cap="non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725" y="0"/>
            <a:ext cx="2000250" cy="927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48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7779463" cy="1596177"/>
          </a:xfrm>
        </p:spPr>
        <p:txBody>
          <a:bodyPr/>
          <a:lstStyle/>
          <a:p>
            <a:r>
              <a:rPr lang="en-IN" cap="none" dirty="0" smtClean="0">
                <a:solidFill>
                  <a:srgbClr val="7030A0"/>
                </a:solidFill>
              </a:rPr>
              <a:t>Enabled Your Cookies For Microsoft Account</a:t>
            </a:r>
            <a:endParaRPr lang="en-IN" cap="none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7045370" cy="3424107"/>
          </a:xfrm>
        </p:spPr>
        <p:txBody>
          <a:bodyPr/>
          <a:lstStyle/>
          <a:p>
            <a:pPr marL="0" indent="0">
              <a:buNone/>
            </a:pPr>
            <a:r>
              <a:rPr lang="en-IN" cap="none" dirty="0" smtClean="0"/>
              <a:t>Some Websites Like Outlook Or Microsoft Work Properly When Your Cookies Are Enabled. To Avoid This Type Of Error, Always Enabled Your Cookies.</a:t>
            </a:r>
            <a:endParaRPr lang="en-IN" cap="non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725" y="0"/>
            <a:ext cx="2000250" cy="978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058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6" y="618517"/>
            <a:ext cx="6620366" cy="1596177"/>
          </a:xfrm>
        </p:spPr>
        <p:txBody>
          <a:bodyPr/>
          <a:lstStyle/>
          <a:p>
            <a:r>
              <a:rPr lang="en-IN" cap="none" dirty="0" smtClean="0">
                <a:solidFill>
                  <a:srgbClr val="7030A0"/>
                </a:solidFill>
              </a:rPr>
              <a:t>Auto Sign In Feature Disabled</a:t>
            </a:r>
            <a:endParaRPr lang="en-IN" cap="none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403797" y="2214694"/>
            <a:ext cx="6130345" cy="3424107"/>
          </a:xfrm>
        </p:spPr>
        <p:txBody>
          <a:bodyPr/>
          <a:lstStyle/>
          <a:p>
            <a:pPr marL="0" indent="0">
              <a:buNone/>
            </a:pPr>
            <a:r>
              <a:rPr lang="en-IN" cap="none" dirty="0" smtClean="0"/>
              <a:t>If You Are Enabled Auto Sign In Feature In Web Browser Setting , Then You Face This Type Of Error.</a:t>
            </a:r>
            <a:endParaRPr lang="en-IN" cap="non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725" y="0"/>
            <a:ext cx="2000250" cy="978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086791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TM04033925[[fn=Droplet]]</Template>
  <TotalTime>108</TotalTime>
  <Words>309</Words>
  <Application>Microsoft Office PowerPoint</Application>
  <PresentationFormat>Widescreen</PresentationFormat>
  <Paragraphs>26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Arial Black</vt:lpstr>
      <vt:lpstr>Tw Cen MT</vt:lpstr>
      <vt:lpstr>Droplet</vt:lpstr>
      <vt:lpstr>Best  Ways to solve Outlook “Can’t log-in to Outlook.com” Error </vt:lpstr>
      <vt:lpstr>Check Your Microsoft Server Status</vt:lpstr>
      <vt:lpstr>Check Your Internet Connection</vt:lpstr>
      <vt:lpstr>Web Browser Optimization</vt:lpstr>
      <vt:lpstr>Web Browser Update</vt:lpstr>
      <vt:lpstr>Web Browser Uninstall And Reinstall</vt:lpstr>
      <vt:lpstr>Use Of Another Web Browser For Accessing Outlook Account</vt:lpstr>
      <vt:lpstr>Enabled Your Cookies For Microsoft Account</vt:lpstr>
      <vt:lpstr>Auto Sign In Feature Disabled</vt:lpstr>
      <vt:lpstr>Disabled Antivirus Temporarily</vt:lpstr>
      <vt:lpstr>Reset Outlook.Com</vt:lpstr>
      <vt:lpstr>Use Of Outlook App Or Client</vt:lpstr>
      <vt:lpstr>For More Information, Visit Website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Best  Ways to solve Outlook “Can’t log-in to Outlook.com” Error</dc:title>
  <dc:creator>Windows User</dc:creator>
  <cp:lastModifiedBy>Windows User</cp:lastModifiedBy>
  <cp:revision>9</cp:revision>
  <dcterms:created xsi:type="dcterms:W3CDTF">2021-03-11T07:08:19Z</dcterms:created>
  <dcterms:modified xsi:type="dcterms:W3CDTF">2021-03-11T08:57:01Z</dcterms:modified>
</cp:coreProperties>
</file>