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1" r:id="rId16"/>
    <p:sldId id="372" r:id="rId17"/>
    <p:sldId id="373" r:id="rId18"/>
    <p:sldId id="374" r:id="rId19"/>
    <p:sldId id="375" r:id="rId20"/>
    <p:sldId id="37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6094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920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054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434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019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7603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8872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415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80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6506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37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67246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80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베냐민 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아나돗의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제사장들 중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힐기야의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예레미야의 말이라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오늘 너를 여러 나라와 여러 왕국 위에 세워 네가 그것들을 뽑고 파괴하며 파멸하고 넘어뜨리며 건설하고 심게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하였느니라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또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예레미야야 네가 무엇을 보느냐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대답하되 내가 살구나무 가지를 보나이다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12764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내 말을 지켜 그대로 이루려 함이라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90250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다시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무엇을 보느냐 대답하되 끓는 가마를 보나이다 그 윗면이 북에서부터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기울어졌나이다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43728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재앙이 북방에서 일어나 이 땅의 모든 주민들에게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부어지리라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183862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북방 왕국들의 모든 족속들을 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와서 예루살렘 성문 어귀에 각기 자리를 정하고 그 사방 모든 성벽과 유다 모든 성읍들을 치리라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584905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나를 버리고 다른 신들에게 분향하며 자기 손으로 만든 것들에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절하였은즉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나의 심판을 그들에게 선고하여 그들의 모든 죄악을 징계하리라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87125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너는 네 허리를 동이고 일어나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명령한 바를 다 그들에게 말하라 그들 때문에 두려워하지 말라 네가 그들 앞에서 두려움을 당하지 않게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041293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보라 내가 오늘 너를 그 온 땅과 유다 왕들과 그 지도자들과 그 제사장들과 그 땅 백성 앞에 견고한 성읍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쇠기둥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놋성벽이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하였은즉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448734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너를 치나 너를 이기지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너와 함께 하여 너를 구원할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89742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요시야가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다스린 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년에 여호와의 말씀이 예레미야에게 임하였고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요시야의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여호야김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시대부터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요시야의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시드기야의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십일년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말까지 곧 오월에 예루살렘이 사로잡혀 가기까지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여호와의 말씀이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임하니라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너를 모태에 짓기 전에 너를 알았고 네가 배에서 나오기 전에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성별하였고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너를 여러 나라의 선지자로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세웠노라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하시기로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슬프도소이다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 여호와여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나는 아이라 말할 줄을 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아이라 말하지 말고 내가 너를 누구에게 보내든지 너는 가며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무엇을 명령하든지 너는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그들 때문에 두려워하지 말라 내가 너와 함께 하여 너를 구원하리라 나 여호와의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그의 손을 내밀어 내 입에 대시며 여호와께서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보라 내가 내 말을 네 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두었노라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예레미야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377</Words>
  <Application>Microsoft Office PowerPoint</Application>
  <PresentationFormat>와이드스크린</PresentationFormat>
  <Paragraphs>38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19</vt:i4>
      </vt:variant>
    </vt:vector>
  </HeadingPairs>
  <TitlesOfParts>
    <vt:vector size="25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2024-10-01T10:43:22Z</dcterms:modified>
</cp:coreProperties>
</file>