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58" r:id="rId3"/>
    <p:sldId id="359" r:id="rId4"/>
    <p:sldId id="360" r:id="rId5"/>
    <p:sldId id="361" r:id="rId6"/>
    <p:sldId id="362" r:id="rId7"/>
    <p:sldId id="363" r:id="rId8"/>
    <p:sldId id="364" r:id="rId9"/>
    <p:sldId id="365" r:id="rId10"/>
    <p:sldId id="366" r:id="rId11"/>
    <p:sldId id="367" r:id="rId12"/>
    <p:sldId id="368" r:id="rId13"/>
    <p:sldId id="369" r:id="rId14"/>
    <p:sldId id="370" r:id="rId15"/>
    <p:sldId id="371" r:id="rId16"/>
    <p:sldId id="372" r:id="rId17"/>
    <p:sldId id="373" r:id="rId18"/>
    <p:sldId id="374" r:id="rId19"/>
    <p:sldId id="375" r:id="rId20"/>
    <p:sldId id="376" r:id="rId2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microsoft.com/office/2016/11/relationships/changesInfo" Target="changesInfos/changesInfo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presProps" Target="presProps.xml"/><Relationship Id="rId27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760948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892086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205400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743453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801978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376030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388727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3415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828034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665066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513781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2672464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4807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76136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베냐민 땅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아나돗의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제사장들 중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힐기야의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예레미야의 말이라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1473954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내가 오늘 너를 여러 나라와 여러 왕국 위에 세워 네가 그것들을 뽑고 파괴하며 파멸하고 넘어뜨리며 건설하고 심게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8916877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말씀이 또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예레미야야 네가 무엇을 보느냐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대답하되 내가 살구나무 가지를 보나이다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31276431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내가 내 말을 지켜 그대로 이루려 함이라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19025073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말씀이 다시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무엇을 보느냐 대답하되 끓는 가마를 보나이다 그 윗면이 북에서부터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기울어졌나이다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4372828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재앙이 북방에서 일어나 이 땅의 모든 주민들에게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부어지리라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18386276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북방 왕국들의 모든 족속들을 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와서 예루살렘 성문 어귀에 각기 자리를 정하고 그 사방 모든 성벽과 유다 모든 성읍들을 치리라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58490563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무리가 나를 버리고 다른 신들에게 분향하며 자기 손으로 만든 것들에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절하였은즉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나의 심판을 그들에게 선고하여 그들의 모든 죄악을 징계하리라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8712516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너는 네 허리를 동이고 일어나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명령한 바를 다 그들에게 말하라 그들 때문에 두려워하지 말라 네가 그들 앞에서 두려움을 당하지 않게 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04129388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내가 오늘 너를 그 온 땅과 유다 왕들과 그 지도자들과 그 제사장들과 그 땅 백성 앞에 견고한 성읍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쇠기둥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놋성벽이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하였은즉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4487341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너를 치나 너를 이기지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내가 너와 함께 하여 너를 구원할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것임이니라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5897427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아몬의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유다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요시야가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다스린 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년에 여호와의 말씀이 예레미야에게 임하였고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13058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요시야의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유다의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여호야김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시대부터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요시야의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유다의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시드기야의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십일년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말까지 곧 오월에 예루살렘이 사로잡혀 가기까지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1458670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말씀이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9280693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너를 모태에 짓기 전에 너를 알았고 네가 배에서 나오기 전에 너를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성별하였고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너를 여러 나라의 선지자로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세웠노라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하시기로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581668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슬프도소이다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 여호와여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나는 아이라 말할 줄을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6314392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아이라 말하지 말고 내가 너를 누구에게 보내든지 너는 가며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무엇을 명령하든지 너는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말할지니라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789235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그들 때문에 두려워하지 말라 내가 너와 함께 하여 너를 구원하리라 나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040463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그의 손을 내밀어 내 입에 대시며 여호와께서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보라 내가 내 말을 네 입에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두었노라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4180355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377</Words>
  <Application>Microsoft Office PowerPoint</Application>
  <PresentationFormat>와이드스크린</PresentationFormat>
  <Paragraphs>38</Paragraphs>
  <Slides>19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19</vt:i4>
      </vt:variant>
    </vt:vector>
  </HeadingPairs>
  <TitlesOfParts>
    <vt:vector size="25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2024-10-01T10:43:22Z</dcterms:modified>
</cp:coreProperties>
</file>