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layout9.xml" ContentType="application/vnd.openxmlformats-officedocument.drawingml.diagramLayout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diagrams/layout6.xml" ContentType="application/vnd.openxmlformats-officedocument.drawingml.diagramLayout+xml"/>
  <Override PartName="/ppt/notesSlides/notesSlide24.xml" ContentType="application/vnd.openxmlformats-officedocument.presentationml.notesSlide+xml"/>
  <Override PartName="/ppt/diagrams/data10.xml" ContentType="application/vnd.openxmlformats-officedocument.drawingml.diagramData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diagrams/drawing8.xml" ContentType="application/vnd.ms-office.drawingml.diagramDrawing+xml"/>
  <Override PartName="/ppt/notesSlides/notesSlide31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diagrams/data11.xml" ContentType="application/vnd.openxmlformats-officedocument.drawingml.diagramData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diagrams/colors10.xml" ContentType="application/vnd.openxmlformats-officedocument.drawingml.diagramColors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9.xml" ContentType="application/vnd.openxmlformats-officedocument.drawingml.diagramData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92" r:id="rId1"/>
  </p:sldMasterIdLst>
  <p:notesMasterIdLst>
    <p:notesMasterId r:id="rId56"/>
  </p:notesMasterIdLst>
  <p:sldIdLst>
    <p:sldId id="256" r:id="rId2"/>
    <p:sldId id="258" r:id="rId3"/>
    <p:sldId id="259" r:id="rId4"/>
    <p:sldId id="286" r:id="rId5"/>
    <p:sldId id="301" r:id="rId6"/>
    <p:sldId id="306" r:id="rId7"/>
    <p:sldId id="285" r:id="rId8"/>
    <p:sldId id="276" r:id="rId9"/>
    <p:sldId id="277" r:id="rId10"/>
    <p:sldId id="273" r:id="rId11"/>
    <p:sldId id="300" r:id="rId12"/>
    <p:sldId id="275" r:id="rId13"/>
    <p:sldId id="260" r:id="rId14"/>
    <p:sldId id="287" r:id="rId15"/>
    <p:sldId id="274" r:id="rId16"/>
    <p:sldId id="289" r:id="rId17"/>
    <p:sldId id="288" r:id="rId18"/>
    <p:sldId id="314" r:id="rId19"/>
    <p:sldId id="261" r:id="rId20"/>
    <p:sldId id="326" r:id="rId21"/>
    <p:sldId id="262" r:id="rId22"/>
    <p:sldId id="291" r:id="rId23"/>
    <p:sldId id="320" r:id="rId24"/>
    <p:sldId id="321" r:id="rId25"/>
    <p:sldId id="304" r:id="rId26"/>
    <p:sldId id="315" r:id="rId27"/>
    <p:sldId id="264" r:id="rId28"/>
    <p:sldId id="319" r:id="rId29"/>
    <p:sldId id="265" r:id="rId30"/>
    <p:sldId id="323" r:id="rId31"/>
    <p:sldId id="302" r:id="rId32"/>
    <p:sldId id="282" r:id="rId33"/>
    <p:sldId id="305" r:id="rId34"/>
    <p:sldId id="279" r:id="rId35"/>
    <p:sldId id="310" r:id="rId36"/>
    <p:sldId id="307" r:id="rId37"/>
    <p:sldId id="312" r:id="rId38"/>
    <p:sldId id="266" r:id="rId39"/>
    <p:sldId id="308" r:id="rId40"/>
    <p:sldId id="292" r:id="rId41"/>
    <p:sldId id="296" r:id="rId42"/>
    <p:sldId id="295" r:id="rId43"/>
    <p:sldId id="313" r:id="rId44"/>
    <p:sldId id="316" r:id="rId45"/>
    <p:sldId id="268" r:id="rId46"/>
    <p:sldId id="317" r:id="rId47"/>
    <p:sldId id="324" r:id="rId48"/>
    <p:sldId id="298" r:id="rId49"/>
    <p:sldId id="297" r:id="rId50"/>
    <p:sldId id="325" r:id="rId51"/>
    <p:sldId id="270" r:id="rId52"/>
    <p:sldId id="322" r:id="rId53"/>
    <p:sldId id="272" r:id="rId54"/>
    <p:sldId id="318" r:id="rId5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2" autoAdjust="0"/>
    <p:restoredTop sz="94660"/>
  </p:normalViewPr>
  <p:slideViewPr>
    <p:cSldViewPr>
      <p:cViewPr>
        <p:scale>
          <a:sx n="50" d="100"/>
          <a:sy n="50" d="100"/>
        </p:scale>
        <p:origin x="-942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141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07FAD3-8A8C-4E60-8C2D-0F45430FCCE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PH"/>
        </a:p>
      </dgm:t>
    </dgm:pt>
    <dgm:pt modelId="{4625AE33-AFB8-49DC-80F8-1BDC5E978C9F}">
      <dgm:prSet/>
      <dgm:spPr/>
      <dgm:t>
        <a:bodyPr/>
        <a:lstStyle/>
        <a:p>
          <a:pPr rtl="0"/>
          <a:r>
            <a:rPr lang="en-PH" dirty="0" smtClean="0"/>
            <a:t>narrow-diameter endoscope </a:t>
          </a:r>
        </a:p>
      </dgm:t>
    </dgm:pt>
    <dgm:pt modelId="{DD4D9113-0678-439E-8BD1-429710603FB7}" type="parTrans" cxnId="{3A1B9194-76AD-4282-9290-D519E24902BF}">
      <dgm:prSet/>
      <dgm:spPr/>
      <dgm:t>
        <a:bodyPr/>
        <a:lstStyle/>
        <a:p>
          <a:endParaRPr lang="en-PH"/>
        </a:p>
      </dgm:t>
    </dgm:pt>
    <dgm:pt modelId="{15AFCE4D-E3C6-4623-955E-235E19E56080}" type="sibTrans" cxnId="{3A1B9194-76AD-4282-9290-D519E24902BF}">
      <dgm:prSet/>
      <dgm:spPr/>
      <dgm:t>
        <a:bodyPr/>
        <a:lstStyle/>
        <a:p>
          <a:endParaRPr lang="en-PH"/>
        </a:p>
      </dgm:t>
    </dgm:pt>
    <dgm:pt modelId="{054B83AB-D48E-4726-A03B-718E4609E164}">
      <dgm:prSet/>
      <dgm:spPr/>
      <dgm:t>
        <a:bodyPr/>
        <a:lstStyle/>
        <a:p>
          <a:pPr rtl="0"/>
          <a:r>
            <a:rPr lang="en-PH" smtClean="0"/>
            <a:t>Kelly </a:t>
          </a:r>
          <a:r>
            <a:rPr lang="en-PH" dirty="0" smtClean="0"/>
            <a:t>air </a:t>
          </a:r>
          <a:r>
            <a:rPr lang="en-PH" dirty="0" err="1" smtClean="0"/>
            <a:t>cystoscope</a:t>
          </a:r>
          <a:r>
            <a:rPr lang="en-PH" dirty="0" smtClean="0"/>
            <a:t>, contact </a:t>
          </a:r>
          <a:r>
            <a:rPr lang="en-PH" dirty="0" err="1" smtClean="0"/>
            <a:t>hysteroscopes</a:t>
          </a:r>
          <a:r>
            <a:rPr lang="en-PH" dirty="0" smtClean="0"/>
            <a:t>, </a:t>
          </a:r>
          <a:r>
            <a:rPr lang="en-PH" dirty="0" err="1" smtClean="0"/>
            <a:t>pediatric</a:t>
          </a:r>
          <a:r>
            <a:rPr lang="en-PH" dirty="0" smtClean="0"/>
            <a:t> </a:t>
          </a:r>
          <a:r>
            <a:rPr lang="en-PH" dirty="0" err="1" smtClean="0"/>
            <a:t>cystoscopes</a:t>
          </a:r>
          <a:r>
            <a:rPr lang="en-PH" dirty="0" smtClean="0"/>
            <a:t>.</a:t>
          </a:r>
          <a:endParaRPr lang="en-PH" dirty="0"/>
        </a:p>
      </dgm:t>
    </dgm:pt>
    <dgm:pt modelId="{3FB2698B-D5F6-4CCA-81A6-1B234973E257}" type="parTrans" cxnId="{DB47FF9E-AAEB-4D00-B1AC-82E2F66F46E0}">
      <dgm:prSet/>
      <dgm:spPr/>
      <dgm:t>
        <a:bodyPr/>
        <a:lstStyle/>
        <a:p>
          <a:endParaRPr lang="en-PH"/>
        </a:p>
      </dgm:t>
    </dgm:pt>
    <dgm:pt modelId="{82E279FF-916F-4FBD-8EEF-1E1BC91B1271}" type="sibTrans" cxnId="{DB47FF9E-AAEB-4D00-B1AC-82E2F66F46E0}">
      <dgm:prSet/>
      <dgm:spPr/>
      <dgm:t>
        <a:bodyPr/>
        <a:lstStyle/>
        <a:p>
          <a:endParaRPr lang="en-PH"/>
        </a:p>
      </dgm:t>
    </dgm:pt>
    <dgm:pt modelId="{79B00FFE-3930-4075-BAAE-7D0861C507F0}" type="pres">
      <dgm:prSet presAssocID="{E607FAD3-8A8C-4E60-8C2D-0F45430FCCE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BBD14432-7319-4987-9A9C-CBD3A13679E2}" type="pres">
      <dgm:prSet presAssocID="{4625AE33-AFB8-49DC-80F8-1BDC5E978C9F}" presName="thickLine" presStyleLbl="alignNode1" presStyleIdx="0" presStyleCnt="2"/>
      <dgm:spPr/>
    </dgm:pt>
    <dgm:pt modelId="{F11419E3-4893-4C93-86A4-98392BB390D8}" type="pres">
      <dgm:prSet presAssocID="{4625AE33-AFB8-49DC-80F8-1BDC5E978C9F}" presName="horz1" presStyleCnt="0"/>
      <dgm:spPr/>
    </dgm:pt>
    <dgm:pt modelId="{9F4BB29B-1911-4D7E-A3BE-37E63046B68C}" type="pres">
      <dgm:prSet presAssocID="{4625AE33-AFB8-49DC-80F8-1BDC5E978C9F}" presName="tx1" presStyleLbl="revTx" presStyleIdx="0" presStyleCnt="2"/>
      <dgm:spPr/>
      <dgm:t>
        <a:bodyPr/>
        <a:lstStyle/>
        <a:p>
          <a:endParaRPr lang="en-PH"/>
        </a:p>
      </dgm:t>
    </dgm:pt>
    <dgm:pt modelId="{11A0F0CA-23E4-4474-ADBB-7C393AE39BCD}" type="pres">
      <dgm:prSet presAssocID="{4625AE33-AFB8-49DC-80F8-1BDC5E978C9F}" presName="vert1" presStyleCnt="0"/>
      <dgm:spPr/>
    </dgm:pt>
    <dgm:pt modelId="{BE1C4924-04A4-4B2E-9A87-8251AA01381E}" type="pres">
      <dgm:prSet presAssocID="{054B83AB-D48E-4726-A03B-718E4609E164}" presName="thickLine" presStyleLbl="alignNode1" presStyleIdx="1" presStyleCnt="2"/>
      <dgm:spPr/>
    </dgm:pt>
    <dgm:pt modelId="{89D51905-4581-4E48-B0B6-76CC81E82168}" type="pres">
      <dgm:prSet presAssocID="{054B83AB-D48E-4726-A03B-718E4609E164}" presName="horz1" presStyleCnt="0"/>
      <dgm:spPr/>
    </dgm:pt>
    <dgm:pt modelId="{0AEB3515-31CB-4ECC-9C1F-35D4D7309235}" type="pres">
      <dgm:prSet presAssocID="{054B83AB-D48E-4726-A03B-718E4609E164}" presName="tx1" presStyleLbl="revTx" presStyleIdx="1" presStyleCnt="2" custScaleY="164269"/>
      <dgm:spPr/>
      <dgm:t>
        <a:bodyPr/>
        <a:lstStyle/>
        <a:p>
          <a:endParaRPr lang="en-PH"/>
        </a:p>
      </dgm:t>
    </dgm:pt>
    <dgm:pt modelId="{2909CF00-C79B-4FF1-A642-4B596C4EF1F9}" type="pres">
      <dgm:prSet presAssocID="{054B83AB-D48E-4726-A03B-718E4609E164}" presName="vert1" presStyleCnt="0"/>
      <dgm:spPr/>
    </dgm:pt>
  </dgm:ptLst>
  <dgm:cxnLst>
    <dgm:cxn modelId="{3A1B9194-76AD-4282-9290-D519E24902BF}" srcId="{E607FAD3-8A8C-4E60-8C2D-0F45430FCCE9}" destId="{4625AE33-AFB8-49DC-80F8-1BDC5E978C9F}" srcOrd="0" destOrd="0" parTransId="{DD4D9113-0678-439E-8BD1-429710603FB7}" sibTransId="{15AFCE4D-E3C6-4623-955E-235E19E56080}"/>
    <dgm:cxn modelId="{DB47FF9E-AAEB-4D00-B1AC-82E2F66F46E0}" srcId="{E607FAD3-8A8C-4E60-8C2D-0F45430FCCE9}" destId="{054B83AB-D48E-4726-A03B-718E4609E164}" srcOrd="1" destOrd="0" parTransId="{3FB2698B-D5F6-4CCA-81A6-1B234973E257}" sibTransId="{82E279FF-916F-4FBD-8EEF-1E1BC91B1271}"/>
    <dgm:cxn modelId="{5651CB1A-8BAE-48AE-B36D-A0A01C047F0D}" type="presOf" srcId="{E607FAD3-8A8C-4E60-8C2D-0F45430FCCE9}" destId="{79B00FFE-3930-4075-BAAE-7D0861C507F0}" srcOrd="0" destOrd="0" presId="urn:microsoft.com/office/officeart/2008/layout/LinedList"/>
    <dgm:cxn modelId="{2B056D56-E12F-46C0-B040-EC037D8F2796}" type="presOf" srcId="{054B83AB-D48E-4726-A03B-718E4609E164}" destId="{0AEB3515-31CB-4ECC-9C1F-35D4D7309235}" srcOrd="0" destOrd="0" presId="urn:microsoft.com/office/officeart/2008/layout/LinedList"/>
    <dgm:cxn modelId="{EFA92A21-8FEC-4531-A1B3-A1BD7234654F}" type="presOf" srcId="{4625AE33-AFB8-49DC-80F8-1BDC5E978C9F}" destId="{9F4BB29B-1911-4D7E-A3BE-37E63046B68C}" srcOrd="0" destOrd="0" presId="urn:microsoft.com/office/officeart/2008/layout/LinedList"/>
    <dgm:cxn modelId="{C511FD29-8ED0-4795-8638-CCE4054EAA13}" type="presParOf" srcId="{79B00FFE-3930-4075-BAAE-7D0861C507F0}" destId="{BBD14432-7319-4987-9A9C-CBD3A13679E2}" srcOrd="0" destOrd="0" presId="urn:microsoft.com/office/officeart/2008/layout/LinedList"/>
    <dgm:cxn modelId="{69B4F9F1-488F-4B96-94FC-C2983E2F6DFD}" type="presParOf" srcId="{79B00FFE-3930-4075-BAAE-7D0861C507F0}" destId="{F11419E3-4893-4C93-86A4-98392BB390D8}" srcOrd="1" destOrd="0" presId="urn:microsoft.com/office/officeart/2008/layout/LinedList"/>
    <dgm:cxn modelId="{44097E46-7326-4EA1-AFFC-2843301EDA10}" type="presParOf" srcId="{F11419E3-4893-4C93-86A4-98392BB390D8}" destId="{9F4BB29B-1911-4D7E-A3BE-37E63046B68C}" srcOrd="0" destOrd="0" presId="urn:microsoft.com/office/officeart/2008/layout/LinedList"/>
    <dgm:cxn modelId="{F1CA7D5D-B92A-4D2C-85B8-151205EA6278}" type="presParOf" srcId="{F11419E3-4893-4C93-86A4-98392BB390D8}" destId="{11A0F0CA-23E4-4474-ADBB-7C393AE39BCD}" srcOrd="1" destOrd="0" presId="urn:microsoft.com/office/officeart/2008/layout/LinedList"/>
    <dgm:cxn modelId="{EEEA4C56-E48D-45EF-9D87-04953CE70F0F}" type="presParOf" srcId="{79B00FFE-3930-4075-BAAE-7D0861C507F0}" destId="{BE1C4924-04A4-4B2E-9A87-8251AA01381E}" srcOrd="2" destOrd="0" presId="urn:microsoft.com/office/officeart/2008/layout/LinedList"/>
    <dgm:cxn modelId="{C44AEC76-92FF-41AC-9621-9D4966637D72}" type="presParOf" srcId="{79B00FFE-3930-4075-BAAE-7D0861C507F0}" destId="{89D51905-4581-4E48-B0B6-76CC81E82168}" srcOrd="3" destOrd="0" presId="urn:microsoft.com/office/officeart/2008/layout/LinedList"/>
    <dgm:cxn modelId="{FA5FBB97-A0AB-46DA-8960-DD154ACD2689}" type="presParOf" srcId="{89D51905-4581-4E48-B0B6-76CC81E82168}" destId="{0AEB3515-31CB-4ECC-9C1F-35D4D7309235}" srcOrd="0" destOrd="0" presId="urn:microsoft.com/office/officeart/2008/layout/LinedList"/>
    <dgm:cxn modelId="{C74960AA-5ECF-4344-B330-93D8A16E2F8F}" type="presParOf" srcId="{89D51905-4581-4E48-B0B6-76CC81E82168}" destId="{2909CF00-C79B-4FF1-A642-4B596C4EF1F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D0E4CCE-B55C-4F93-BFDA-7247F58FE8C7}" type="doc">
      <dgm:prSet loTypeId="urn:microsoft.com/office/officeart/2005/8/layout/vList2" loCatId="list" qsTypeId="urn:microsoft.com/office/officeart/2005/8/quickstyle/simple1" qsCatId="simple" csTypeId="urn:microsoft.com/office/officeart/2005/8/colors/colorful1#1" csCatId="colorful"/>
      <dgm:spPr/>
      <dgm:t>
        <a:bodyPr/>
        <a:lstStyle/>
        <a:p>
          <a:endParaRPr lang="en-PH"/>
        </a:p>
      </dgm:t>
    </dgm:pt>
    <dgm:pt modelId="{6DC9A8BF-7740-415E-9190-38AF7101FED6}">
      <dgm:prSet/>
      <dgm:spPr/>
      <dgm:t>
        <a:bodyPr/>
        <a:lstStyle/>
        <a:p>
          <a:pPr rtl="0"/>
          <a:r>
            <a:rPr lang="en-PH" smtClean="0"/>
            <a:t>extent of the hematoma should be determined by both visualization and palpation</a:t>
          </a:r>
          <a:endParaRPr lang="en-PH"/>
        </a:p>
      </dgm:t>
    </dgm:pt>
    <dgm:pt modelId="{ADFE410B-EB13-4098-8E4A-C00E553CE46F}" type="parTrans" cxnId="{402DBDAB-F57A-4786-B318-FAC0DBE2CBB6}">
      <dgm:prSet/>
      <dgm:spPr/>
      <dgm:t>
        <a:bodyPr/>
        <a:lstStyle/>
        <a:p>
          <a:endParaRPr lang="en-PH"/>
        </a:p>
      </dgm:t>
    </dgm:pt>
    <dgm:pt modelId="{74CB0AD2-73F5-4481-B86D-2A8D5F97E990}" type="sibTrans" cxnId="{402DBDAB-F57A-4786-B318-FAC0DBE2CBB6}">
      <dgm:prSet/>
      <dgm:spPr/>
      <dgm:t>
        <a:bodyPr/>
        <a:lstStyle/>
        <a:p>
          <a:endParaRPr lang="en-PH"/>
        </a:p>
      </dgm:t>
    </dgm:pt>
    <dgm:pt modelId="{C3E4CF41-26F1-4A25-AB07-A44D6DD03036}">
      <dgm:prSet/>
      <dgm:spPr/>
      <dgm:t>
        <a:bodyPr/>
        <a:lstStyle/>
        <a:p>
          <a:pPr rtl="0"/>
          <a:r>
            <a:rPr lang="en-PH" smtClean="0"/>
            <a:t>treatment of nonexpanding vulvar hematomas is observation by serial examinations and the use of an ice pack or ice sitz bath</a:t>
          </a:r>
          <a:endParaRPr lang="en-PH"/>
        </a:p>
      </dgm:t>
    </dgm:pt>
    <dgm:pt modelId="{A38AEDE9-C768-4449-A3A2-0C5F227CE358}" type="parTrans" cxnId="{952F3FC3-4E98-43B7-A9D5-36B0D4B11065}">
      <dgm:prSet/>
      <dgm:spPr/>
      <dgm:t>
        <a:bodyPr/>
        <a:lstStyle/>
        <a:p>
          <a:endParaRPr lang="en-PH"/>
        </a:p>
      </dgm:t>
    </dgm:pt>
    <dgm:pt modelId="{2D0F4618-C910-41B8-A54A-0F8669322671}" type="sibTrans" cxnId="{952F3FC3-4E98-43B7-A9D5-36B0D4B11065}">
      <dgm:prSet/>
      <dgm:spPr/>
      <dgm:t>
        <a:bodyPr/>
        <a:lstStyle/>
        <a:p>
          <a:endParaRPr lang="en-PH"/>
        </a:p>
      </dgm:t>
    </dgm:pt>
    <dgm:pt modelId="{CD0BED7B-F0B6-4321-A904-E540B80C6F98}" type="pres">
      <dgm:prSet presAssocID="{8D0E4CCE-B55C-4F93-BFDA-7247F58FE8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PH"/>
        </a:p>
      </dgm:t>
    </dgm:pt>
    <dgm:pt modelId="{D634C8D6-3CEA-4FE6-86FF-C4D5BEA218A6}" type="pres">
      <dgm:prSet presAssocID="{6DC9A8BF-7740-415E-9190-38AF7101FED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PH"/>
        </a:p>
      </dgm:t>
    </dgm:pt>
    <dgm:pt modelId="{1EACDBBA-C285-4EB2-8D79-A00AC47CBE3B}" type="pres">
      <dgm:prSet presAssocID="{74CB0AD2-73F5-4481-B86D-2A8D5F97E990}" presName="spacer" presStyleCnt="0"/>
      <dgm:spPr/>
    </dgm:pt>
    <dgm:pt modelId="{2DF2D979-B685-4A57-AD21-0CDAB46DC144}" type="pres">
      <dgm:prSet presAssocID="{C3E4CF41-26F1-4A25-AB07-A44D6DD0303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PH"/>
        </a:p>
      </dgm:t>
    </dgm:pt>
  </dgm:ptLst>
  <dgm:cxnLst>
    <dgm:cxn modelId="{402DBDAB-F57A-4786-B318-FAC0DBE2CBB6}" srcId="{8D0E4CCE-B55C-4F93-BFDA-7247F58FE8C7}" destId="{6DC9A8BF-7740-415E-9190-38AF7101FED6}" srcOrd="0" destOrd="0" parTransId="{ADFE410B-EB13-4098-8E4A-C00E553CE46F}" sibTransId="{74CB0AD2-73F5-4481-B86D-2A8D5F97E990}"/>
    <dgm:cxn modelId="{DE73F2F2-52CE-4DF5-A777-7C98DF6DA3DD}" type="presOf" srcId="{8D0E4CCE-B55C-4F93-BFDA-7247F58FE8C7}" destId="{CD0BED7B-F0B6-4321-A904-E540B80C6F98}" srcOrd="0" destOrd="0" presId="urn:microsoft.com/office/officeart/2005/8/layout/vList2"/>
    <dgm:cxn modelId="{952F3FC3-4E98-43B7-A9D5-36B0D4B11065}" srcId="{8D0E4CCE-B55C-4F93-BFDA-7247F58FE8C7}" destId="{C3E4CF41-26F1-4A25-AB07-A44D6DD03036}" srcOrd="1" destOrd="0" parTransId="{A38AEDE9-C768-4449-A3A2-0C5F227CE358}" sibTransId="{2D0F4618-C910-41B8-A54A-0F8669322671}"/>
    <dgm:cxn modelId="{49372510-5CD1-42DA-AB29-238F2E450D41}" type="presOf" srcId="{C3E4CF41-26F1-4A25-AB07-A44D6DD03036}" destId="{2DF2D979-B685-4A57-AD21-0CDAB46DC144}" srcOrd="0" destOrd="0" presId="urn:microsoft.com/office/officeart/2005/8/layout/vList2"/>
    <dgm:cxn modelId="{7482BDEE-A865-4F2E-879B-33B59618D43F}" type="presOf" srcId="{6DC9A8BF-7740-415E-9190-38AF7101FED6}" destId="{D634C8D6-3CEA-4FE6-86FF-C4D5BEA218A6}" srcOrd="0" destOrd="0" presId="urn:microsoft.com/office/officeart/2005/8/layout/vList2"/>
    <dgm:cxn modelId="{A7072F6A-6A1A-4F86-9B4C-DD20F4153B07}" type="presParOf" srcId="{CD0BED7B-F0B6-4321-A904-E540B80C6F98}" destId="{D634C8D6-3CEA-4FE6-86FF-C4D5BEA218A6}" srcOrd="0" destOrd="0" presId="urn:microsoft.com/office/officeart/2005/8/layout/vList2"/>
    <dgm:cxn modelId="{BFD30EFF-1A9F-4293-BBAE-7F258832CF60}" type="presParOf" srcId="{CD0BED7B-F0B6-4321-A904-E540B80C6F98}" destId="{1EACDBBA-C285-4EB2-8D79-A00AC47CBE3B}" srcOrd="1" destOrd="0" presId="urn:microsoft.com/office/officeart/2005/8/layout/vList2"/>
    <dgm:cxn modelId="{B99432AF-B028-42E0-9559-27970D6C0180}" type="presParOf" srcId="{CD0BED7B-F0B6-4321-A904-E540B80C6F98}" destId="{2DF2D979-B685-4A57-AD21-0CDAB46DC14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3C1104-AD4C-479E-A643-93FFC3946A1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PH"/>
        </a:p>
      </dgm:t>
    </dgm:pt>
    <dgm:pt modelId="{B458C2E6-0DD9-4007-81FD-0EFE9CD8B7F4}">
      <dgm:prSet/>
      <dgm:spPr/>
      <dgm:t>
        <a:bodyPr/>
        <a:lstStyle/>
        <a:p>
          <a:pPr rtl="0"/>
          <a:r>
            <a:rPr lang="en-PH" smtClean="0"/>
            <a:t>most common presentation is not urinary symptomatology but prepubertal bleeding</a:t>
          </a:r>
          <a:endParaRPr lang="en-PH"/>
        </a:p>
      </dgm:t>
    </dgm:pt>
    <dgm:pt modelId="{520BF79C-770A-4D4D-B4C3-65B22E42DB50}" type="parTrans" cxnId="{FAAD0850-885F-4681-851B-45F31562E575}">
      <dgm:prSet/>
      <dgm:spPr/>
      <dgm:t>
        <a:bodyPr/>
        <a:lstStyle/>
        <a:p>
          <a:endParaRPr lang="en-PH"/>
        </a:p>
      </dgm:t>
    </dgm:pt>
    <dgm:pt modelId="{A7D49202-EF4B-4724-8771-A99C2D55E533}" type="sibTrans" cxnId="{FAAD0850-885F-4681-851B-45F31562E575}">
      <dgm:prSet/>
      <dgm:spPr/>
      <dgm:t>
        <a:bodyPr/>
        <a:lstStyle/>
        <a:p>
          <a:endParaRPr lang="en-PH"/>
        </a:p>
      </dgm:t>
    </dgm:pt>
    <dgm:pt modelId="{3C97E098-3AF0-40B8-BFD2-6E7ABCEF5B0E}">
      <dgm:prSet/>
      <dgm:spPr/>
      <dgm:t>
        <a:bodyPr/>
        <a:lstStyle/>
        <a:p>
          <a:pPr rtl="0"/>
          <a:r>
            <a:rPr lang="en-PH" smtClean="0"/>
            <a:t>red donut-like structure</a:t>
          </a:r>
          <a:endParaRPr lang="en-PH"/>
        </a:p>
      </dgm:t>
    </dgm:pt>
    <dgm:pt modelId="{36FED175-E803-4B2D-AC38-240C73082D5D}" type="parTrans" cxnId="{9252AE70-F6CE-46AB-8D4D-BD682DB6D5FB}">
      <dgm:prSet/>
      <dgm:spPr/>
      <dgm:t>
        <a:bodyPr/>
        <a:lstStyle/>
        <a:p>
          <a:endParaRPr lang="en-PH"/>
        </a:p>
      </dgm:t>
    </dgm:pt>
    <dgm:pt modelId="{C52808DB-0971-4441-86A8-F345FC2C68A7}" type="sibTrans" cxnId="{9252AE70-F6CE-46AB-8D4D-BD682DB6D5FB}">
      <dgm:prSet/>
      <dgm:spPr/>
      <dgm:t>
        <a:bodyPr/>
        <a:lstStyle/>
        <a:p>
          <a:endParaRPr lang="en-PH"/>
        </a:p>
      </dgm:t>
    </dgm:pt>
    <dgm:pt modelId="{CD7A60D5-540C-4CAD-87EB-43AEE1270117}">
      <dgm:prSet/>
      <dgm:spPr/>
      <dgm:t>
        <a:bodyPr/>
        <a:lstStyle/>
        <a:p>
          <a:pPr rtl="0"/>
          <a:r>
            <a:rPr lang="en-PH" smtClean="0"/>
            <a:t>prolapse may be partial or incomplete, presenting as a ridge of erythematous tissue</a:t>
          </a:r>
          <a:endParaRPr lang="en-PH"/>
        </a:p>
      </dgm:t>
    </dgm:pt>
    <dgm:pt modelId="{EE95320E-D376-4A82-837B-C75E5031B347}" type="parTrans" cxnId="{7ADB147D-1907-4B13-992D-6085C6ACDAB5}">
      <dgm:prSet/>
      <dgm:spPr/>
      <dgm:t>
        <a:bodyPr/>
        <a:lstStyle/>
        <a:p>
          <a:endParaRPr lang="en-PH"/>
        </a:p>
      </dgm:t>
    </dgm:pt>
    <dgm:pt modelId="{F30F41FE-E715-4E37-806E-8E0129ED3014}" type="sibTrans" cxnId="{7ADB147D-1907-4B13-992D-6085C6ACDAB5}">
      <dgm:prSet/>
      <dgm:spPr/>
      <dgm:t>
        <a:bodyPr/>
        <a:lstStyle/>
        <a:p>
          <a:endParaRPr lang="en-PH"/>
        </a:p>
      </dgm:t>
    </dgm:pt>
    <dgm:pt modelId="{6E3F5863-8CAB-4766-8445-AA610D9399F0}" type="pres">
      <dgm:prSet presAssocID="{393C1104-AD4C-479E-A643-93FFC3946A1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A61705C5-8501-46B6-80CB-9FD27842AA1B}" type="pres">
      <dgm:prSet presAssocID="{B458C2E6-0DD9-4007-81FD-0EFE9CD8B7F4}" presName="thickLine" presStyleLbl="alignNode1" presStyleIdx="0" presStyleCnt="3"/>
      <dgm:spPr/>
    </dgm:pt>
    <dgm:pt modelId="{446AB969-8877-4D6C-9C99-441601AF76B8}" type="pres">
      <dgm:prSet presAssocID="{B458C2E6-0DD9-4007-81FD-0EFE9CD8B7F4}" presName="horz1" presStyleCnt="0"/>
      <dgm:spPr/>
    </dgm:pt>
    <dgm:pt modelId="{8A03F50C-1F7D-49A0-87B0-77465A1DA6A0}" type="pres">
      <dgm:prSet presAssocID="{B458C2E6-0DD9-4007-81FD-0EFE9CD8B7F4}" presName="tx1" presStyleLbl="revTx" presStyleIdx="0" presStyleCnt="3"/>
      <dgm:spPr/>
      <dgm:t>
        <a:bodyPr/>
        <a:lstStyle/>
        <a:p>
          <a:endParaRPr lang="en-PH"/>
        </a:p>
      </dgm:t>
    </dgm:pt>
    <dgm:pt modelId="{19C333C5-E2F9-4DE5-946C-BCC125109DEE}" type="pres">
      <dgm:prSet presAssocID="{B458C2E6-0DD9-4007-81FD-0EFE9CD8B7F4}" presName="vert1" presStyleCnt="0"/>
      <dgm:spPr/>
    </dgm:pt>
    <dgm:pt modelId="{2A284EEF-5D05-4E5A-A1EE-CCE810DCE314}" type="pres">
      <dgm:prSet presAssocID="{3C97E098-3AF0-40B8-BFD2-6E7ABCEF5B0E}" presName="thickLine" presStyleLbl="alignNode1" presStyleIdx="1" presStyleCnt="3"/>
      <dgm:spPr/>
    </dgm:pt>
    <dgm:pt modelId="{94781CBD-E974-4547-8C49-40B9CA274796}" type="pres">
      <dgm:prSet presAssocID="{3C97E098-3AF0-40B8-BFD2-6E7ABCEF5B0E}" presName="horz1" presStyleCnt="0"/>
      <dgm:spPr/>
    </dgm:pt>
    <dgm:pt modelId="{9BEF9494-7AC1-4A83-ABA5-86F2AB57F32D}" type="pres">
      <dgm:prSet presAssocID="{3C97E098-3AF0-40B8-BFD2-6E7ABCEF5B0E}" presName="tx1" presStyleLbl="revTx" presStyleIdx="1" presStyleCnt="3"/>
      <dgm:spPr/>
      <dgm:t>
        <a:bodyPr/>
        <a:lstStyle/>
        <a:p>
          <a:endParaRPr lang="en-PH"/>
        </a:p>
      </dgm:t>
    </dgm:pt>
    <dgm:pt modelId="{B9C89B3D-F0E9-4BFD-A85D-85299775312C}" type="pres">
      <dgm:prSet presAssocID="{3C97E098-3AF0-40B8-BFD2-6E7ABCEF5B0E}" presName="vert1" presStyleCnt="0"/>
      <dgm:spPr/>
    </dgm:pt>
    <dgm:pt modelId="{68B95B5F-D8E2-4CA3-9AB1-CE8054DFF0E0}" type="pres">
      <dgm:prSet presAssocID="{CD7A60D5-540C-4CAD-87EB-43AEE1270117}" presName="thickLine" presStyleLbl="alignNode1" presStyleIdx="2" presStyleCnt="3"/>
      <dgm:spPr/>
    </dgm:pt>
    <dgm:pt modelId="{9EC5C157-42DE-46D0-9710-2F4F9833FFF4}" type="pres">
      <dgm:prSet presAssocID="{CD7A60D5-540C-4CAD-87EB-43AEE1270117}" presName="horz1" presStyleCnt="0"/>
      <dgm:spPr/>
    </dgm:pt>
    <dgm:pt modelId="{33BA11EE-1112-4D08-B664-D55CF8C2C1BD}" type="pres">
      <dgm:prSet presAssocID="{CD7A60D5-540C-4CAD-87EB-43AEE1270117}" presName="tx1" presStyleLbl="revTx" presStyleIdx="2" presStyleCnt="3"/>
      <dgm:spPr/>
      <dgm:t>
        <a:bodyPr/>
        <a:lstStyle/>
        <a:p>
          <a:endParaRPr lang="en-PH"/>
        </a:p>
      </dgm:t>
    </dgm:pt>
    <dgm:pt modelId="{72DB772F-F173-460C-A82B-33FD15973329}" type="pres">
      <dgm:prSet presAssocID="{CD7A60D5-540C-4CAD-87EB-43AEE1270117}" presName="vert1" presStyleCnt="0"/>
      <dgm:spPr/>
    </dgm:pt>
  </dgm:ptLst>
  <dgm:cxnLst>
    <dgm:cxn modelId="{03B7C059-FB6E-40E8-B9A3-5E9E043BBF48}" type="presOf" srcId="{3C97E098-3AF0-40B8-BFD2-6E7ABCEF5B0E}" destId="{9BEF9494-7AC1-4A83-ABA5-86F2AB57F32D}" srcOrd="0" destOrd="0" presId="urn:microsoft.com/office/officeart/2008/layout/LinedList"/>
    <dgm:cxn modelId="{9252AE70-F6CE-46AB-8D4D-BD682DB6D5FB}" srcId="{393C1104-AD4C-479E-A643-93FFC3946A11}" destId="{3C97E098-3AF0-40B8-BFD2-6E7ABCEF5B0E}" srcOrd="1" destOrd="0" parTransId="{36FED175-E803-4B2D-AC38-240C73082D5D}" sibTransId="{C52808DB-0971-4441-86A8-F345FC2C68A7}"/>
    <dgm:cxn modelId="{11B406CE-C17D-4AE2-B925-9B2E33444D4C}" type="presOf" srcId="{CD7A60D5-540C-4CAD-87EB-43AEE1270117}" destId="{33BA11EE-1112-4D08-B664-D55CF8C2C1BD}" srcOrd="0" destOrd="0" presId="urn:microsoft.com/office/officeart/2008/layout/LinedList"/>
    <dgm:cxn modelId="{AE9F9872-C6A5-4C11-ABC9-6B4A3676568C}" type="presOf" srcId="{B458C2E6-0DD9-4007-81FD-0EFE9CD8B7F4}" destId="{8A03F50C-1F7D-49A0-87B0-77465A1DA6A0}" srcOrd="0" destOrd="0" presId="urn:microsoft.com/office/officeart/2008/layout/LinedList"/>
    <dgm:cxn modelId="{FAAD0850-885F-4681-851B-45F31562E575}" srcId="{393C1104-AD4C-479E-A643-93FFC3946A11}" destId="{B458C2E6-0DD9-4007-81FD-0EFE9CD8B7F4}" srcOrd="0" destOrd="0" parTransId="{520BF79C-770A-4D4D-B4C3-65B22E42DB50}" sibTransId="{A7D49202-EF4B-4724-8771-A99C2D55E533}"/>
    <dgm:cxn modelId="{F09B35F3-AFFE-4163-B1FC-591F95FDE548}" type="presOf" srcId="{393C1104-AD4C-479E-A643-93FFC3946A11}" destId="{6E3F5863-8CAB-4766-8445-AA610D9399F0}" srcOrd="0" destOrd="0" presId="urn:microsoft.com/office/officeart/2008/layout/LinedList"/>
    <dgm:cxn modelId="{7ADB147D-1907-4B13-992D-6085C6ACDAB5}" srcId="{393C1104-AD4C-479E-A643-93FFC3946A11}" destId="{CD7A60D5-540C-4CAD-87EB-43AEE1270117}" srcOrd="2" destOrd="0" parTransId="{EE95320E-D376-4A82-837B-C75E5031B347}" sibTransId="{F30F41FE-E715-4E37-806E-8E0129ED3014}"/>
    <dgm:cxn modelId="{68500102-3AFF-4BFA-9E92-F58DEDC99920}" type="presParOf" srcId="{6E3F5863-8CAB-4766-8445-AA610D9399F0}" destId="{A61705C5-8501-46B6-80CB-9FD27842AA1B}" srcOrd="0" destOrd="0" presId="urn:microsoft.com/office/officeart/2008/layout/LinedList"/>
    <dgm:cxn modelId="{135B6432-37AE-4EF3-925E-F19B73A1E957}" type="presParOf" srcId="{6E3F5863-8CAB-4766-8445-AA610D9399F0}" destId="{446AB969-8877-4D6C-9C99-441601AF76B8}" srcOrd="1" destOrd="0" presId="urn:microsoft.com/office/officeart/2008/layout/LinedList"/>
    <dgm:cxn modelId="{43A41439-08B4-4927-AEAF-D7158A6D2892}" type="presParOf" srcId="{446AB969-8877-4D6C-9C99-441601AF76B8}" destId="{8A03F50C-1F7D-49A0-87B0-77465A1DA6A0}" srcOrd="0" destOrd="0" presId="urn:microsoft.com/office/officeart/2008/layout/LinedList"/>
    <dgm:cxn modelId="{28F57E6E-04F0-4458-BC03-25442E09D023}" type="presParOf" srcId="{446AB969-8877-4D6C-9C99-441601AF76B8}" destId="{19C333C5-E2F9-4DE5-946C-BCC125109DEE}" srcOrd="1" destOrd="0" presId="urn:microsoft.com/office/officeart/2008/layout/LinedList"/>
    <dgm:cxn modelId="{8C74E9E5-09CA-44EA-B9FD-6F46A0ECA93C}" type="presParOf" srcId="{6E3F5863-8CAB-4766-8445-AA610D9399F0}" destId="{2A284EEF-5D05-4E5A-A1EE-CCE810DCE314}" srcOrd="2" destOrd="0" presId="urn:microsoft.com/office/officeart/2008/layout/LinedList"/>
    <dgm:cxn modelId="{385961CE-A3EE-45E4-904D-DE2A4FA5A089}" type="presParOf" srcId="{6E3F5863-8CAB-4766-8445-AA610D9399F0}" destId="{94781CBD-E974-4547-8C49-40B9CA274796}" srcOrd="3" destOrd="0" presId="urn:microsoft.com/office/officeart/2008/layout/LinedList"/>
    <dgm:cxn modelId="{65EBEAF7-62A6-4F97-B11F-EE199C2C9707}" type="presParOf" srcId="{94781CBD-E974-4547-8C49-40B9CA274796}" destId="{9BEF9494-7AC1-4A83-ABA5-86F2AB57F32D}" srcOrd="0" destOrd="0" presId="urn:microsoft.com/office/officeart/2008/layout/LinedList"/>
    <dgm:cxn modelId="{DCBCCC3A-9B18-428D-ABF9-D4874FC4DDB6}" type="presParOf" srcId="{94781CBD-E974-4547-8C49-40B9CA274796}" destId="{B9C89B3D-F0E9-4BFD-A85D-85299775312C}" srcOrd="1" destOrd="0" presId="urn:microsoft.com/office/officeart/2008/layout/LinedList"/>
    <dgm:cxn modelId="{F2EF9DC0-9C60-49A0-A34A-EF87972D589B}" type="presParOf" srcId="{6E3F5863-8CAB-4766-8445-AA610D9399F0}" destId="{68B95B5F-D8E2-4CA3-9AB1-CE8054DFF0E0}" srcOrd="4" destOrd="0" presId="urn:microsoft.com/office/officeart/2008/layout/LinedList"/>
    <dgm:cxn modelId="{FE377BC3-59EF-44D1-AF4A-4C7848A189F4}" type="presParOf" srcId="{6E3F5863-8CAB-4766-8445-AA610D9399F0}" destId="{9EC5C157-42DE-46D0-9710-2F4F9833FFF4}" srcOrd="5" destOrd="0" presId="urn:microsoft.com/office/officeart/2008/layout/LinedList"/>
    <dgm:cxn modelId="{1D51C766-4BF6-4D9A-AD42-DA198608F9A4}" type="presParOf" srcId="{9EC5C157-42DE-46D0-9710-2F4F9833FFF4}" destId="{33BA11EE-1112-4D08-B664-D55CF8C2C1BD}" srcOrd="0" destOrd="0" presId="urn:microsoft.com/office/officeart/2008/layout/LinedList"/>
    <dgm:cxn modelId="{2FCC2A55-7D39-47FB-BF6B-E300EBDB4E51}" type="presParOf" srcId="{9EC5C157-42DE-46D0-9710-2F4F9833FFF4}" destId="{72DB772F-F173-460C-A82B-33FD1597332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3C7E3EC-95C1-45CB-B58B-43D842B73EF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PH"/>
        </a:p>
      </dgm:t>
    </dgm:pt>
    <dgm:pt modelId="{1A9F93AE-B2A1-47C2-B2E1-7A6C519AED0B}">
      <dgm:prSet custT="1"/>
      <dgm:spPr/>
      <dgm:t>
        <a:bodyPr/>
        <a:lstStyle/>
        <a:p>
          <a:pPr rtl="0"/>
          <a:r>
            <a:rPr lang="en-PH" sz="2400" dirty="0" smtClean="0"/>
            <a:t>labia </a:t>
          </a:r>
          <a:r>
            <a:rPr lang="en-PH" sz="2400" dirty="0" err="1" smtClean="0"/>
            <a:t>minora</a:t>
          </a:r>
          <a:r>
            <a:rPr lang="en-PH" sz="2400" dirty="0" smtClean="0"/>
            <a:t> have adhered or agglutinated together at the midline</a:t>
          </a:r>
          <a:endParaRPr lang="en-PH" sz="2400" dirty="0"/>
        </a:p>
      </dgm:t>
    </dgm:pt>
    <dgm:pt modelId="{01BB2E3B-1078-48FA-B5FE-CC939A4982BE}" type="parTrans" cxnId="{CC25B5F8-F7E9-46F6-B63B-AECE0B4ADAAF}">
      <dgm:prSet/>
      <dgm:spPr/>
      <dgm:t>
        <a:bodyPr/>
        <a:lstStyle/>
        <a:p>
          <a:endParaRPr lang="en-PH" sz="2000"/>
        </a:p>
      </dgm:t>
    </dgm:pt>
    <dgm:pt modelId="{00FE3879-0C2C-4474-AF60-98C4573DCCAA}" type="sibTrans" cxnId="{CC25B5F8-F7E9-46F6-B63B-AECE0B4ADAAF}">
      <dgm:prSet/>
      <dgm:spPr/>
      <dgm:t>
        <a:bodyPr/>
        <a:lstStyle/>
        <a:p>
          <a:endParaRPr lang="en-PH" sz="2000"/>
        </a:p>
      </dgm:t>
    </dgm:pt>
    <dgm:pt modelId="{7443122F-A320-4D37-955B-89D2F4D45152}">
      <dgm:prSet custT="1"/>
      <dgm:spPr/>
      <dgm:t>
        <a:bodyPr/>
        <a:lstStyle/>
        <a:p>
          <a:pPr rtl="0"/>
          <a:r>
            <a:rPr lang="en-PH" sz="2400" smtClean="0"/>
            <a:t>“flat appearance” of the vulvar surface</a:t>
          </a:r>
          <a:endParaRPr lang="en-PH" sz="2400"/>
        </a:p>
      </dgm:t>
    </dgm:pt>
    <dgm:pt modelId="{1547CFF9-E0A7-48AF-9109-1CC46E4AB751}" type="parTrans" cxnId="{EE6B6BED-BFF2-4A31-BBE0-9CD8E06807E1}">
      <dgm:prSet/>
      <dgm:spPr/>
      <dgm:t>
        <a:bodyPr/>
        <a:lstStyle/>
        <a:p>
          <a:endParaRPr lang="en-PH" sz="2000"/>
        </a:p>
      </dgm:t>
    </dgm:pt>
    <dgm:pt modelId="{843C1746-A151-4A98-BCFC-16F0EB701852}" type="sibTrans" cxnId="{EE6B6BED-BFF2-4A31-BBE0-9CD8E06807E1}">
      <dgm:prSet/>
      <dgm:spPr/>
      <dgm:t>
        <a:bodyPr/>
        <a:lstStyle/>
        <a:p>
          <a:endParaRPr lang="en-PH" sz="2000"/>
        </a:p>
      </dgm:t>
    </dgm:pt>
    <dgm:pt modelId="{CCB2CBC7-546E-46E4-865A-1C0F3BDC3544}">
      <dgm:prSet custT="1"/>
      <dgm:spPr/>
      <dgm:t>
        <a:bodyPr/>
        <a:lstStyle/>
        <a:p>
          <a:pPr rtl="0"/>
          <a:r>
            <a:rPr lang="en-PH" sz="2400" smtClean="0"/>
            <a:t>most common in young girls between 2 and 6 years of age</a:t>
          </a:r>
          <a:endParaRPr lang="en-PH" sz="2400"/>
        </a:p>
      </dgm:t>
    </dgm:pt>
    <dgm:pt modelId="{FBD86BCA-C033-4F07-B45D-D2FE9C5DAB0B}" type="parTrans" cxnId="{9A65D33E-9307-4CF0-A47C-F9BC10E3AED4}">
      <dgm:prSet/>
      <dgm:spPr/>
      <dgm:t>
        <a:bodyPr/>
        <a:lstStyle/>
        <a:p>
          <a:endParaRPr lang="en-PH" sz="2000"/>
        </a:p>
      </dgm:t>
    </dgm:pt>
    <dgm:pt modelId="{160AA8EE-8F85-4690-859D-F4CC43858BD0}" type="sibTrans" cxnId="{9A65D33E-9307-4CF0-A47C-F9BC10E3AED4}">
      <dgm:prSet/>
      <dgm:spPr/>
      <dgm:t>
        <a:bodyPr/>
        <a:lstStyle/>
        <a:p>
          <a:endParaRPr lang="en-PH" sz="2000"/>
        </a:p>
      </dgm:t>
    </dgm:pt>
    <dgm:pt modelId="{7D7CE8C5-7F38-4F10-B0EE-8374B2704212}">
      <dgm:prSet custT="1"/>
      <dgm:spPr/>
      <dgm:t>
        <a:bodyPr/>
        <a:lstStyle/>
        <a:p>
          <a:pPr rtl="0"/>
          <a:r>
            <a:rPr lang="en-PH" sz="2400" smtClean="0"/>
            <a:t>No treatment is absolutely necessary or ‘mandatory’ for adhesive vulvitis unless the child is symptomatic</a:t>
          </a:r>
          <a:endParaRPr lang="en-PH" sz="2400"/>
        </a:p>
      </dgm:t>
    </dgm:pt>
    <dgm:pt modelId="{4A9F52C7-009B-4697-8730-193D7757EB0B}" type="parTrans" cxnId="{0E068540-A6DA-4F48-98FC-3EA4BA6DADCD}">
      <dgm:prSet/>
      <dgm:spPr/>
      <dgm:t>
        <a:bodyPr/>
        <a:lstStyle/>
        <a:p>
          <a:endParaRPr lang="en-PH" sz="2000"/>
        </a:p>
      </dgm:t>
    </dgm:pt>
    <dgm:pt modelId="{D4216C72-53C0-4451-9371-F0A6BF2E53FD}" type="sibTrans" cxnId="{0E068540-A6DA-4F48-98FC-3EA4BA6DADCD}">
      <dgm:prSet/>
      <dgm:spPr/>
      <dgm:t>
        <a:bodyPr/>
        <a:lstStyle/>
        <a:p>
          <a:endParaRPr lang="en-PH" sz="2000"/>
        </a:p>
      </dgm:t>
    </dgm:pt>
    <dgm:pt modelId="{D5E9067F-A03D-4EF4-BDC6-1D8F06A345B6}" type="pres">
      <dgm:prSet presAssocID="{B3C7E3EC-95C1-45CB-B58B-43D842B73EF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5FB56B75-086B-4DA1-8975-32AC70AD1DAE}" type="pres">
      <dgm:prSet presAssocID="{1A9F93AE-B2A1-47C2-B2E1-7A6C519AED0B}" presName="thickLine" presStyleLbl="alignNode1" presStyleIdx="0" presStyleCnt="4"/>
      <dgm:spPr/>
    </dgm:pt>
    <dgm:pt modelId="{60AC355D-7C15-428B-AD13-81FABAA49AC7}" type="pres">
      <dgm:prSet presAssocID="{1A9F93AE-B2A1-47C2-B2E1-7A6C519AED0B}" presName="horz1" presStyleCnt="0"/>
      <dgm:spPr/>
    </dgm:pt>
    <dgm:pt modelId="{095C9569-BEEA-4578-B1E6-6A0BA4CE4C98}" type="pres">
      <dgm:prSet presAssocID="{1A9F93AE-B2A1-47C2-B2E1-7A6C519AED0B}" presName="tx1" presStyleLbl="revTx" presStyleIdx="0" presStyleCnt="4"/>
      <dgm:spPr/>
      <dgm:t>
        <a:bodyPr/>
        <a:lstStyle/>
        <a:p>
          <a:endParaRPr lang="en-PH"/>
        </a:p>
      </dgm:t>
    </dgm:pt>
    <dgm:pt modelId="{3FB584CE-75C6-4CD4-88FA-DAC846FCBC9F}" type="pres">
      <dgm:prSet presAssocID="{1A9F93AE-B2A1-47C2-B2E1-7A6C519AED0B}" presName="vert1" presStyleCnt="0"/>
      <dgm:spPr/>
    </dgm:pt>
    <dgm:pt modelId="{3DE38437-3A61-4F38-9C92-8812D3B4FAB3}" type="pres">
      <dgm:prSet presAssocID="{7443122F-A320-4D37-955B-89D2F4D45152}" presName="thickLine" presStyleLbl="alignNode1" presStyleIdx="1" presStyleCnt="4"/>
      <dgm:spPr/>
    </dgm:pt>
    <dgm:pt modelId="{A3A8D9FC-2319-4047-92D1-96C85DE3E4A8}" type="pres">
      <dgm:prSet presAssocID="{7443122F-A320-4D37-955B-89D2F4D45152}" presName="horz1" presStyleCnt="0"/>
      <dgm:spPr/>
    </dgm:pt>
    <dgm:pt modelId="{7575EB8A-7851-440B-B86A-95F69407ABAD}" type="pres">
      <dgm:prSet presAssocID="{7443122F-A320-4D37-955B-89D2F4D45152}" presName="tx1" presStyleLbl="revTx" presStyleIdx="1" presStyleCnt="4"/>
      <dgm:spPr/>
      <dgm:t>
        <a:bodyPr/>
        <a:lstStyle/>
        <a:p>
          <a:endParaRPr lang="en-PH"/>
        </a:p>
      </dgm:t>
    </dgm:pt>
    <dgm:pt modelId="{3778F555-F167-4C21-9F26-4C3B45EF02EE}" type="pres">
      <dgm:prSet presAssocID="{7443122F-A320-4D37-955B-89D2F4D45152}" presName="vert1" presStyleCnt="0"/>
      <dgm:spPr/>
    </dgm:pt>
    <dgm:pt modelId="{DF57DA71-D453-4622-80D6-8E8F2B28D38D}" type="pres">
      <dgm:prSet presAssocID="{CCB2CBC7-546E-46E4-865A-1C0F3BDC3544}" presName="thickLine" presStyleLbl="alignNode1" presStyleIdx="2" presStyleCnt="4"/>
      <dgm:spPr/>
    </dgm:pt>
    <dgm:pt modelId="{456DB0DE-7AE8-4BDA-9BF9-A7F39B8826BD}" type="pres">
      <dgm:prSet presAssocID="{CCB2CBC7-546E-46E4-865A-1C0F3BDC3544}" presName="horz1" presStyleCnt="0"/>
      <dgm:spPr/>
    </dgm:pt>
    <dgm:pt modelId="{EB7939B9-7D29-4452-B050-2B9D77B57536}" type="pres">
      <dgm:prSet presAssocID="{CCB2CBC7-546E-46E4-865A-1C0F3BDC3544}" presName="tx1" presStyleLbl="revTx" presStyleIdx="2" presStyleCnt="4"/>
      <dgm:spPr/>
      <dgm:t>
        <a:bodyPr/>
        <a:lstStyle/>
        <a:p>
          <a:endParaRPr lang="en-PH"/>
        </a:p>
      </dgm:t>
    </dgm:pt>
    <dgm:pt modelId="{E0DD5F8D-2D76-454F-B98B-E5CBD90571BC}" type="pres">
      <dgm:prSet presAssocID="{CCB2CBC7-546E-46E4-865A-1C0F3BDC3544}" presName="vert1" presStyleCnt="0"/>
      <dgm:spPr/>
    </dgm:pt>
    <dgm:pt modelId="{7684AD3A-FEDD-4AB8-9C4F-7042865D690A}" type="pres">
      <dgm:prSet presAssocID="{7D7CE8C5-7F38-4F10-B0EE-8374B2704212}" presName="thickLine" presStyleLbl="alignNode1" presStyleIdx="3" presStyleCnt="4"/>
      <dgm:spPr/>
    </dgm:pt>
    <dgm:pt modelId="{F4448FEF-A06D-4C72-A855-15DE35F027C5}" type="pres">
      <dgm:prSet presAssocID="{7D7CE8C5-7F38-4F10-B0EE-8374B2704212}" presName="horz1" presStyleCnt="0"/>
      <dgm:spPr/>
    </dgm:pt>
    <dgm:pt modelId="{4B7454E7-BD17-40BA-B9BA-A05EA160D7E2}" type="pres">
      <dgm:prSet presAssocID="{7D7CE8C5-7F38-4F10-B0EE-8374B2704212}" presName="tx1" presStyleLbl="revTx" presStyleIdx="3" presStyleCnt="4"/>
      <dgm:spPr/>
      <dgm:t>
        <a:bodyPr/>
        <a:lstStyle/>
        <a:p>
          <a:endParaRPr lang="en-PH"/>
        </a:p>
      </dgm:t>
    </dgm:pt>
    <dgm:pt modelId="{6498493C-2677-468F-85FD-DDDBCEDD8C83}" type="pres">
      <dgm:prSet presAssocID="{7D7CE8C5-7F38-4F10-B0EE-8374B2704212}" presName="vert1" presStyleCnt="0"/>
      <dgm:spPr/>
    </dgm:pt>
  </dgm:ptLst>
  <dgm:cxnLst>
    <dgm:cxn modelId="{CC25B5F8-F7E9-46F6-B63B-AECE0B4ADAAF}" srcId="{B3C7E3EC-95C1-45CB-B58B-43D842B73EFD}" destId="{1A9F93AE-B2A1-47C2-B2E1-7A6C519AED0B}" srcOrd="0" destOrd="0" parTransId="{01BB2E3B-1078-48FA-B5FE-CC939A4982BE}" sibTransId="{00FE3879-0C2C-4474-AF60-98C4573DCCAA}"/>
    <dgm:cxn modelId="{0E068540-A6DA-4F48-98FC-3EA4BA6DADCD}" srcId="{B3C7E3EC-95C1-45CB-B58B-43D842B73EFD}" destId="{7D7CE8C5-7F38-4F10-B0EE-8374B2704212}" srcOrd="3" destOrd="0" parTransId="{4A9F52C7-009B-4697-8730-193D7757EB0B}" sibTransId="{D4216C72-53C0-4451-9371-F0A6BF2E53FD}"/>
    <dgm:cxn modelId="{CAEA5648-B9BF-4BB4-AA16-DE6B6454235B}" type="presOf" srcId="{7443122F-A320-4D37-955B-89D2F4D45152}" destId="{7575EB8A-7851-440B-B86A-95F69407ABAD}" srcOrd="0" destOrd="0" presId="urn:microsoft.com/office/officeart/2008/layout/LinedList"/>
    <dgm:cxn modelId="{0D4B6D73-EC01-422F-9F10-4AC871C5380B}" type="presOf" srcId="{7D7CE8C5-7F38-4F10-B0EE-8374B2704212}" destId="{4B7454E7-BD17-40BA-B9BA-A05EA160D7E2}" srcOrd="0" destOrd="0" presId="urn:microsoft.com/office/officeart/2008/layout/LinedList"/>
    <dgm:cxn modelId="{9A65D33E-9307-4CF0-A47C-F9BC10E3AED4}" srcId="{B3C7E3EC-95C1-45CB-B58B-43D842B73EFD}" destId="{CCB2CBC7-546E-46E4-865A-1C0F3BDC3544}" srcOrd="2" destOrd="0" parTransId="{FBD86BCA-C033-4F07-B45D-D2FE9C5DAB0B}" sibTransId="{160AA8EE-8F85-4690-859D-F4CC43858BD0}"/>
    <dgm:cxn modelId="{EE6B6BED-BFF2-4A31-BBE0-9CD8E06807E1}" srcId="{B3C7E3EC-95C1-45CB-B58B-43D842B73EFD}" destId="{7443122F-A320-4D37-955B-89D2F4D45152}" srcOrd="1" destOrd="0" parTransId="{1547CFF9-E0A7-48AF-9109-1CC46E4AB751}" sibTransId="{843C1746-A151-4A98-BCFC-16F0EB701852}"/>
    <dgm:cxn modelId="{4A6666D8-AE94-4DB6-B0AD-0667934B6CF8}" type="presOf" srcId="{1A9F93AE-B2A1-47C2-B2E1-7A6C519AED0B}" destId="{095C9569-BEEA-4578-B1E6-6A0BA4CE4C98}" srcOrd="0" destOrd="0" presId="urn:microsoft.com/office/officeart/2008/layout/LinedList"/>
    <dgm:cxn modelId="{243353AB-A731-4120-874F-C1201FB31D93}" type="presOf" srcId="{B3C7E3EC-95C1-45CB-B58B-43D842B73EFD}" destId="{D5E9067F-A03D-4EF4-BDC6-1D8F06A345B6}" srcOrd="0" destOrd="0" presId="urn:microsoft.com/office/officeart/2008/layout/LinedList"/>
    <dgm:cxn modelId="{A5A5FD36-7521-408F-8470-FACFA375E2E1}" type="presOf" srcId="{CCB2CBC7-546E-46E4-865A-1C0F3BDC3544}" destId="{EB7939B9-7D29-4452-B050-2B9D77B57536}" srcOrd="0" destOrd="0" presId="urn:microsoft.com/office/officeart/2008/layout/LinedList"/>
    <dgm:cxn modelId="{A44358B5-9582-4598-AB2D-E14928079D42}" type="presParOf" srcId="{D5E9067F-A03D-4EF4-BDC6-1D8F06A345B6}" destId="{5FB56B75-086B-4DA1-8975-32AC70AD1DAE}" srcOrd="0" destOrd="0" presId="urn:microsoft.com/office/officeart/2008/layout/LinedList"/>
    <dgm:cxn modelId="{403E8D2A-AB5B-4FFC-8584-9B8F0D154DB7}" type="presParOf" srcId="{D5E9067F-A03D-4EF4-BDC6-1D8F06A345B6}" destId="{60AC355D-7C15-428B-AD13-81FABAA49AC7}" srcOrd="1" destOrd="0" presId="urn:microsoft.com/office/officeart/2008/layout/LinedList"/>
    <dgm:cxn modelId="{4E1ADF1C-6DBF-4C97-B3F9-6861D785F398}" type="presParOf" srcId="{60AC355D-7C15-428B-AD13-81FABAA49AC7}" destId="{095C9569-BEEA-4578-B1E6-6A0BA4CE4C98}" srcOrd="0" destOrd="0" presId="urn:microsoft.com/office/officeart/2008/layout/LinedList"/>
    <dgm:cxn modelId="{4322FB37-EB0F-4AA9-8ED6-440C74F3FF71}" type="presParOf" srcId="{60AC355D-7C15-428B-AD13-81FABAA49AC7}" destId="{3FB584CE-75C6-4CD4-88FA-DAC846FCBC9F}" srcOrd="1" destOrd="0" presId="urn:microsoft.com/office/officeart/2008/layout/LinedList"/>
    <dgm:cxn modelId="{7C7E7B6F-B8BE-4388-9024-6C7B3A15573B}" type="presParOf" srcId="{D5E9067F-A03D-4EF4-BDC6-1D8F06A345B6}" destId="{3DE38437-3A61-4F38-9C92-8812D3B4FAB3}" srcOrd="2" destOrd="0" presId="urn:microsoft.com/office/officeart/2008/layout/LinedList"/>
    <dgm:cxn modelId="{86F557F9-6A7E-463F-A4DE-8308D3FB34F9}" type="presParOf" srcId="{D5E9067F-A03D-4EF4-BDC6-1D8F06A345B6}" destId="{A3A8D9FC-2319-4047-92D1-96C85DE3E4A8}" srcOrd="3" destOrd="0" presId="urn:microsoft.com/office/officeart/2008/layout/LinedList"/>
    <dgm:cxn modelId="{EC8DC436-C08C-4692-B7F5-418D9206D486}" type="presParOf" srcId="{A3A8D9FC-2319-4047-92D1-96C85DE3E4A8}" destId="{7575EB8A-7851-440B-B86A-95F69407ABAD}" srcOrd="0" destOrd="0" presId="urn:microsoft.com/office/officeart/2008/layout/LinedList"/>
    <dgm:cxn modelId="{978FA06B-A787-4F2D-9C8A-960BD29B3BA7}" type="presParOf" srcId="{A3A8D9FC-2319-4047-92D1-96C85DE3E4A8}" destId="{3778F555-F167-4C21-9F26-4C3B45EF02EE}" srcOrd="1" destOrd="0" presId="urn:microsoft.com/office/officeart/2008/layout/LinedList"/>
    <dgm:cxn modelId="{6791CAA1-31A2-46C4-8996-361A74757BBF}" type="presParOf" srcId="{D5E9067F-A03D-4EF4-BDC6-1D8F06A345B6}" destId="{DF57DA71-D453-4622-80D6-8E8F2B28D38D}" srcOrd="4" destOrd="0" presId="urn:microsoft.com/office/officeart/2008/layout/LinedList"/>
    <dgm:cxn modelId="{A5B0AE6A-66EF-415B-8536-6425B9348B33}" type="presParOf" srcId="{D5E9067F-A03D-4EF4-BDC6-1D8F06A345B6}" destId="{456DB0DE-7AE8-4BDA-9BF9-A7F39B8826BD}" srcOrd="5" destOrd="0" presId="urn:microsoft.com/office/officeart/2008/layout/LinedList"/>
    <dgm:cxn modelId="{AA51C12E-DD4D-43D0-BF7B-1C1F4E0474AB}" type="presParOf" srcId="{456DB0DE-7AE8-4BDA-9BF9-A7F39B8826BD}" destId="{EB7939B9-7D29-4452-B050-2B9D77B57536}" srcOrd="0" destOrd="0" presId="urn:microsoft.com/office/officeart/2008/layout/LinedList"/>
    <dgm:cxn modelId="{DA74C4DB-30CE-468D-A41E-CB354E119F4E}" type="presParOf" srcId="{456DB0DE-7AE8-4BDA-9BF9-A7F39B8826BD}" destId="{E0DD5F8D-2D76-454F-B98B-E5CBD90571BC}" srcOrd="1" destOrd="0" presId="urn:microsoft.com/office/officeart/2008/layout/LinedList"/>
    <dgm:cxn modelId="{1381FB58-BB8A-47F1-9A90-7C3BA64DCEF1}" type="presParOf" srcId="{D5E9067F-A03D-4EF4-BDC6-1D8F06A345B6}" destId="{7684AD3A-FEDD-4AB8-9C4F-7042865D690A}" srcOrd="6" destOrd="0" presId="urn:microsoft.com/office/officeart/2008/layout/LinedList"/>
    <dgm:cxn modelId="{E34704F6-6267-40C2-A976-86D36F03E326}" type="presParOf" srcId="{D5E9067F-A03D-4EF4-BDC6-1D8F06A345B6}" destId="{F4448FEF-A06D-4C72-A855-15DE35F027C5}" srcOrd="7" destOrd="0" presId="urn:microsoft.com/office/officeart/2008/layout/LinedList"/>
    <dgm:cxn modelId="{6603E485-F85E-420B-B73A-71868242C59D}" type="presParOf" srcId="{F4448FEF-A06D-4C72-A855-15DE35F027C5}" destId="{4B7454E7-BD17-40BA-B9BA-A05EA160D7E2}" srcOrd="0" destOrd="0" presId="urn:microsoft.com/office/officeart/2008/layout/LinedList"/>
    <dgm:cxn modelId="{22DAD93A-75A2-43E3-96D8-64441DD6FD70}" type="presParOf" srcId="{F4448FEF-A06D-4C72-A855-15DE35F027C5}" destId="{6498493C-2677-468F-85FD-DDDBCEDD8C8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FF7666-FB16-4099-9C0C-24D06BFC46D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PH"/>
        </a:p>
      </dgm:t>
    </dgm:pt>
    <dgm:pt modelId="{F3EF12B0-38A2-4A85-8B7E-F056BB8A85A9}">
      <dgm:prSet/>
      <dgm:spPr/>
      <dgm:t>
        <a:bodyPr/>
        <a:lstStyle/>
        <a:p>
          <a:pPr rtl="0"/>
          <a:r>
            <a:rPr lang="en-PH" dirty="0" smtClean="0"/>
            <a:t>A mounding of hymeneal tissue is often called a bump. Bumps are usually a normal variant and are often attached to longitudinal ridges within the vagina</a:t>
          </a:r>
          <a:endParaRPr lang="en-PH" dirty="0"/>
        </a:p>
      </dgm:t>
    </dgm:pt>
    <dgm:pt modelId="{54A7BBE4-9382-49CB-A0A8-D16DD9936456}" type="parTrans" cxnId="{2A80995F-35DF-40AC-ACC7-816F54D76566}">
      <dgm:prSet/>
      <dgm:spPr/>
      <dgm:t>
        <a:bodyPr/>
        <a:lstStyle/>
        <a:p>
          <a:endParaRPr lang="en-PH"/>
        </a:p>
      </dgm:t>
    </dgm:pt>
    <dgm:pt modelId="{7C42A4BC-3504-44AF-9620-3A163ED99A14}" type="sibTrans" cxnId="{2A80995F-35DF-40AC-ACC7-816F54D76566}">
      <dgm:prSet/>
      <dgm:spPr/>
      <dgm:t>
        <a:bodyPr/>
        <a:lstStyle/>
        <a:p>
          <a:endParaRPr lang="en-PH"/>
        </a:p>
      </dgm:t>
    </dgm:pt>
    <dgm:pt modelId="{7A7B8298-6028-4B1E-8E03-A9E68167FE78}" type="pres">
      <dgm:prSet presAssocID="{4CFF7666-FB16-4099-9C0C-24D06BFC46D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CFD78EA8-60E7-41DF-8A30-49E29A674F3D}" type="pres">
      <dgm:prSet presAssocID="{F3EF12B0-38A2-4A85-8B7E-F056BB8A85A9}" presName="thickLine" presStyleLbl="alignNode1" presStyleIdx="0" presStyleCnt="1"/>
      <dgm:spPr/>
    </dgm:pt>
    <dgm:pt modelId="{620D8A8C-8808-414D-B1E5-144A71F95907}" type="pres">
      <dgm:prSet presAssocID="{F3EF12B0-38A2-4A85-8B7E-F056BB8A85A9}" presName="horz1" presStyleCnt="0"/>
      <dgm:spPr/>
    </dgm:pt>
    <dgm:pt modelId="{CF6B300F-1178-4931-84D2-FDB54717407F}" type="pres">
      <dgm:prSet presAssocID="{F3EF12B0-38A2-4A85-8B7E-F056BB8A85A9}" presName="tx1" presStyleLbl="revTx" presStyleIdx="0" presStyleCnt="1"/>
      <dgm:spPr/>
      <dgm:t>
        <a:bodyPr/>
        <a:lstStyle/>
        <a:p>
          <a:endParaRPr lang="en-PH"/>
        </a:p>
      </dgm:t>
    </dgm:pt>
    <dgm:pt modelId="{F07303C2-DE9C-4370-A43B-5D0453369454}" type="pres">
      <dgm:prSet presAssocID="{F3EF12B0-38A2-4A85-8B7E-F056BB8A85A9}" presName="vert1" presStyleCnt="0"/>
      <dgm:spPr/>
    </dgm:pt>
  </dgm:ptLst>
  <dgm:cxnLst>
    <dgm:cxn modelId="{74FB4B3E-8123-419D-B4AA-E526A4BAACD1}" type="presOf" srcId="{4CFF7666-FB16-4099-9C0C-24D06BFC46D0}" destId="{7A7B8298-6028-4B1E-8E03-A9E68167FE78}" srcOrd="0" destOrd="0" presId="urn:microsoft.com/office/officeart/2008/layout/LinedList"/>
    <dgm:cxn modelId="{2A80995F-35DF-40AC-ACC7-816F54D76566}" srcId="{4CFF7666-FB16-4099-9C0C-24D06BFC46D0}" destId="{F3EF12B0-38A2-4A85-8B7E-F056BB8A85A9}" srcOrd="0" destOrd="0" parTransId="{54A7BBE4-9382-49CB-A0A8-D16DD9936456}" sibTransId="{7C42A4BC-3504-44AF-9620-3A163ED99A14}"/>
    <dgm:cxn modelId="{C0965473-67C0-4AC5-8544-AE0E4515F190}" type="presOf" srcId="{F3EF12B0-38A2-4A85-8B7E-F056BB8A85A9}" destId="{CF6B300F-1178-4931-84D2-FDB54717407F}" srcOrd="0" destOrd="0" presId="urn:microsoft.com/office/officeart/2008/layout/LinedList"/>
    <dgm:cxn modelId="{F82C6FEE-6181-4145-8DED-D3BE21EF2C24}" type="presParOf" srcId="{7A7B8298-6028-4B1E-8E03-A9E68167FE78}" destId="{CFD78EA8-60E7-41DF-8A30-49E29A674F3D}" srcOrd="0" destOrd="0" presId="urn:microsoft.com/office/officeart/2008/layout/LinedList"/>
    <dgm:cxn modelId="{62EF2AC8-7EAD-4536-ACDA-0BCE3F4E9905}" type="presParOf" srcId="{7A7B8298-6028-4B1E-8E03-A9E68167FE78}" destId="{620D8A8C-8808-414D-B1E5-144A71F95907}" srcOrd="1" destOrd="0" presId="urn:microsoft.com/office/officeart/2008/layout/LinedList"/>
    <dgm:cxn modelId="{BE872925-2E87-4C2F-8038-40075409AC8C}" type="presParOf" srcId="{620D8A8C-8808-414D-B1E5-144A71F95907}" destId="{CF6B300F-1178-4931-84D2-FDB54717407F}" srcOrd="0" destOrd="0" presId="urn:microsoft.com/office/officeart/2008/layout/LinedList"/>
    <dgm:cxn modelId="{7E996BBD-8B2A-4454-B347-12E3D5776BC1}" type="presParOf" srcId="{620D8A8C-8808-414D-B1E5-144A71F95907}" destId="{F07303C2-DE9C-4370-A43B-5D045336945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BB1442-E3C7-4950-9450-EE360700F09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PH"/>
        </a:p>
      </dgm:t>
    </dgm:pt>
    <dgm:pt modelId="{B04054AA-6228-47A0-99AC-A08C2CC72621}">
      <dgm:prSet/>
      <dgm:spPr/>
      <dgm:t>
        <a:bodyPr/>
        <a:lstStyle/>
        <a:p>
          <a:pPr rtl="0"/>
          <a:r>
            <a:rPr lang="en-US" smtClean="0"/>
            <a:t>Hymen</a:t>
          </a:r>
          <a:endParaRPr lang="en-PH"/>
        </a:p>
      </dgm:t>
    </dgm:pt>
    <dgm:pt modelId="{CC23C6A1-A2D9-41B2-B209-612803C7A7D6}" type="parTrans" cxnId="{C3AF018E-E63E-42E9-B403-30E62B321AB7}">
      <dgm:prSet/>
      <dgm:spPr/>
      <dgm:t>
        <a:bodyPr/>
        <a:lstStyle/>
        <a:p>
          <a:endParaRPr lang="en-PH"/>
        </a:p>
      </dgm:t>
    </dgm:pt>
    <dgm:pt modelId="{A4E287CB-0B0B-42AF-952A-4E8690A08A97}" type="sibTrans" cxnId="{C3AF018E-E63E-42E9-B403-30E62B321AB7}">
      <dgm:prSet/>
      <dgm:spPr/>
      <dgm:t>
        <a:bodyPr/>
        <a:lstStyle/>
        <a:p>
          <a:endParaRPr lang="en-PH"/>
        </a:p>
      </dgm:t>
    </dgm:pt>
    <dgm:pt modelId="{65E3726B-C4FF-4CEB-A959-86723743CACF}">
      <dgm:prSet/>
      <dgm:spPr/>
      <dgm:t>
        <a:bodyPr/>
        <a:lstStyle/>
        <a:p>
          <a:pPr rtl="0"/>
          <a:r>
            <a:rPr lang="en-PH" smtClean="0"/>
            <a:t>often crescent-shaped but may be annular or ringlike in configuration</a:t>
          </a:r>
          <a:endParaRPr lang="en-PH"/>
        </a:p>
      </dgm:t>
    </dgm:pt>
    <dgm:pt modelId="{F9AF0F9F-314C-496D-A984-E6EC4E613DD9}" type="parTrans" cxnId="{BF7A8438-A224-4E44-A7CA-59DE3E5D8B6D}">
      <dgm:prSet/>
      <dgm:spPr/>
      <dgm:t>
        <a:bodyPr/>
        <a:lstStyle/>
        <a:p>
          <a:endParaRPr lang="en-PH"/>
        </a:p>
      </dgm:t>
    </dgm:pt>
    <dgm:pt modelId="{0B74B8EC-C3AF-489B-8522-A475687A66C3}" type="sibTrans" cxnId="{BF7A8438-A224-4E44-A7CA-59DE3E5D8B6D}">
      <dgm:prSet/>
      <dgm:spPr/>
      <dgm:t>
        <a:bodyPr/>
        <a:lstStyle/>
        <a:p>
          <a:endParaRPr lang="en-PH"/>
        </a:p>
      </dgm:t>
    </dgm:pt>
    <dgm:pt modelId="{32FEEAC6-C8AC-41E3-9C7C-C0ED93B89232}">
      <dgm:prSet/>
      <dgm:spPr/>
      <dgm:t>
        <a:bodyPr/>
        <a:lstStyle/>
        <a:p>
          <a:pPr rtl="0"/>
          <a:r>
            <a:rPr lang="en-US" smtClean="0"/>
            <a:t>Vagina</a:t>
          </a:r>
          <a:endParaRPr lang="en-PH"/>
        </a:p>
      </dgm:t>
    </dgm:pt>
    <dgm:pt modelId="{468A153F-4EA8-4C6E-A4DC-211DBD1633FE}" type="parTrans" cxnId="{7CE4376F-A8EE-485C-B19D-01762D2DAECB}">
      <dgm:prSet/>
      <dgm:spPr/>
      <dgm:t>
        <a:bodyPr/>
        <a:lstStyle/>
        <a:p>
          <a:endParaRPr lang="en-PH"/>
        </a:p>
      </dgm:t>
    </dgm:pt>
    <dgm:pt modelId="{2AA2056E-5851-49AC-A584-633125A7A7DF}" type="sibTrans" cxnId="{7CE4376F-A8EE-485C-B19D-01762D2DAECB}">
      <dgm:prSet/>
      <dgm:spPr/>
      <dgm:t>
        <a:bodyPr/>
        <a:lstStyle/>
        <a:p>
          <a:endParaRPr lang="en-PH"/>
        </a:p>
      </dgm:t>
    </dgm:pt>
    <dgm:pt modelId="{4B53BBE6-A64E-479A-85A2-F1E4B6099F0A}">
      <dgm:prSet/>
      <dgm:spPr/>
      <dgm:t>
        <a:bodyPr/>
        <a:lstStyle/>
        <a:p>
          <a:pPr rtl="0"/>
          <a:r>
            <a:rPr lang="en-PH" smtClean="0"/>
            <a:t>prepubertal child appears redder and thinner </a:t>
          </a:r>
          <a:endParaRPr lang="en-PH"/>
        </a:p>
      </dgm:t>
    </dgm:pt>
    <dgm:pt modelId="{7EEC9BEC-F1F4-4BA3-9307-5289C899A568}" type="parTrans" cxnId="{0F45B525-8008-45BA-88EF-50C56F9C88C2}">
      <dgm:prSet/>
      <dgm:spPr/>
      <dgm:t>
        <a:bodyPr/>
        <a:lstStyle/>
        <a:p>
          <a:endParaRPr lang="en-PH"/>
        </a:p>
      </dgm:t>
    </dgm:pt>
    <dgm:pt modelId="{D222E349-25A7-4D9B-B91B-C3ED5F05E12F}" type="sibTrans" cxnId="{0F45B525-8008-45BA-88EF-50C56F9C88C2}">
      <dgm:prSet/>
      <dgm:spPr/>
      <dgm:t>
        <a:bodyPr/>
        <a:lstStyle/>
        <a:p>
          <a:endParaRPr lang="en-PH"/>
        </a:p>
      </dgm:t>
    </dgm:pt>
    <dgm:pt modelId="{DC10E80D-B668-4AB0-9345-842BE00724D6}">
      <dgm:prSet/>
      <dgm:spPr/>
      <dgm:t>
        <a:bodyPr/>
        <a:lstStyle/>
        <a:p>
          <a:pPr rtl="0"/>
          <a:r>
            <a:rPr lang="en-PH" smtClean="0"/>
            <a:t>neutral or slightly alkaline pH</a:t>
          </a:r>
          <a:endParaRPr lang="en-PH"/>
        </a:p>
      </dgm:t>
    </dgm:pt>
    <dgm:pt modelId="{016086B1-23D7-4D32-9FF0-B9248B986245}" type="parTrans" cxnId="{622E8F60-B0B5-4B88-9FF0-BF428D541671}">
      <dgm:prSet/>
      <dgm:spPr/>
      <dgm:t>
        <a:bodyPr/>
        <a:lstStyle/>
        <a:p>
          <a:endParaRPr lang="en-PH"/>
        </a:p>
      </dgm:t>
    </dgm:pt>
    <dgm:pt modelId="{5A918562-34E8-46A7-8CCF-5D47D7F381B9}" type="sibTrans" cxnId="{622E8F60-B0B5-4B88-9FF0-BF428D541671}">
      <dgm:prSet/>
      <dgm:spPr/>
      <dgm:t>
        <a:bodyPr/>
        <a:lstStyle/>
        <a:p>
          <a:endParaRPr lang="en-PH"/>
        </a:p>
      </dgm:t>
    </dgm:pt>
    <dgm:pt modelId="{6B2D7EBC-EA54-45F1-9494-4665C62A5CBB}">
      <dgm:prSet/>
      <dgm:spPr/>
      <dgm:t>
        <a:bodyPr/>
        <a:lstStyle/>
        <a:p>
          <a:pPr rtl="0"/>
          <a:r>
            <a:rPr lang="en-US" smtClean="0"/>
            <a:t>Cervix</a:t>
          </a:r>
          <a:endParaRPr lang="en-PH"/>
        </a:p>
      </dgm:t>
    </dgm:pt>
    <dgm:pt modelId="{7062119D-9F11-4A34-9BB8-E6C4B68408CB}" type="parTrans" cxnId="{004E04F7-33F2-4A24-B0D2-B08475B23129}">
      <dgm:prSet/>
      <dgm:spPr/>
      <dgm:t>
        <a:bodyPr/>
        <a:lstStyle/>
        <a:p>
          <a:endParaRPr lang="en-PH"/>
        </a:p>
      </dgm:t>
    </dgm:pt>
    <dgm:pt modelId="{0114CC2C-EA74-4788-A00C-6903F57939D7}" type="sibTrans" cxnId="{004E04F7-33F2-4A24-B0D2-B08475B23129}">
      <dgm:prSet/>
      <dgm:spPr/>
      <dgm:t>
        <a:bodyPr/>
        <a:lstStyle/>
        <a:p>
          <a:endParaRPr lang="en-PH"/>
        </a:p>
      </dgm:t>
    </dgm:pt>
    <dgm:pt modelId="{5800E385-2A3C-4E8F-91B2-945999B7EA62}">
      <dgm:prSet/>
      <dgm:spPr/>
      <dgm:t>
        <a:bodyPr/>
        <a:lstStyle/>
        <a:p>
          <a:pPr rtl="0"/>
          <a:r>
            <a:rPr lang="en-PH" smtClean="0"/>
            <a:t>transverse ridge or pleat that is redder than the vagina</a:t>
          </a:r>
          <a:endParaRPr lang="en-PH"/>
        </a:p>
      </dgm:t>
    </dgm:pt>
    <dgm:pt modelId="{AEB632EC-4EEC-411D-9EB9-9B90E6FE3CF2}" type="parTrans" cxnId="{ECC49B83-E5D6-4EC1-A155-89CD80E6308A}">
      <dgm:prSet/>
      <dgm:spPr/>
      <dgm:t>
        <a:bodyPr/>
        <a:lstStyle/>
        <a:p>
          <a:endParaRPr lang="en-PH"/>
        </a:p>
      </dgm:t>
    </dgm:pt>
    <dgm:pt modelId="{2C1499B1-B4D1-4F61-8560-4F112DFBEC87}" type="sibTrans" cxnId="{ECC49B83-E5D6-4EC1-A155-89CD80E6308A}">
      <dgm:prSet/>
      <dgm:spPr/>
      <dgm:t>
        <a:bodyPr/>
        <a:lstStyle/>
        <a:p>
          <a:endParaRPr lang="en-PH"/>
        </a:p>
      </dgm:t>
    </dgm:pt>
    <dgm:pt modelId="{8F0ACF26-96D6-4DDE-83B7-886EBE426033}" type="pres">
      <dgm:prSet presAssocID="{0EBB1442-E3C7-4950-9450-EE360700F09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1F269380-BEE1-44C2-A530-D665CC6DF633}" type="pres">
      <dgm:prSet presAssocID="{B04054AA-6228-47A0-99AC-A08C2CC72621}" presName="thickLine" presStyleLbl="alignNode1" presStyleIdx="0" presStyleCnt="3"/>
      <dgm:spPr/>
    </dgm:pt>
    <dgm:pt modelId="{FED42E05-1DD8-4372-8A6F-9AB74C4C13B2}" type="pres">
      <dgm:prSet presAssocID="{B04054AA-6228-47A0-99AC-A08C2CC72621}" presName="horz1" presStyleCnt="0"/>
      <dgm:spPr/>
    </dgm:pt>
    <dgm:pt modelId="{A9925E0A-E55F-4AE4-B65D-B7A6CC8FC1CD}" type="pres">
      <dgm:prSet presAssocID="{B04054AA-6228-47A0-99AC-A08C2CC72621}" presName="tx1" presStyleLbl="revTx" presStyleIdx="0" presStyleCnt="7"/>
      <dgm:spPr/>
      <dgm:t>
        <a:bodyPr/>
        <a:lstStyle/>
        <a:p>
          <a:endParaRPr lang="en-PH"/>
        </a:p>
      </dgm:t>
    </dgm:pt>
    <dgm:pt modelId="{ED7D65EE-F639-427D-8837-1F1C5C939673}" type="pres">
      <dgm:prSet presAssocID="{B04054AA-6228-47A0-99AC-A08C2CC72621}" presName="vert1" presStyleCnt="0"/>
      <dgm:spPr/>
    </dgm:pt>
    <dgm:pt modelId="{7EB21946-1B46-4D9A-A00B-31FD118A9993}" type="pres">
      <dgm:prSet presAssocID="{65E3726B-C4FF-4CEB-A959-86723743CACF}" presName="vertSpace2a" presStyleCnt="0"/>
      <dgm:spPr/>
    </dgm:pt>
    <dgm:pt modelId="{F3F868DB-4553-46A8-BD08-78787AF9697E}" type="pres">
      <dgm:prSet presAssocID="{65E3726B-C4FF-4CEB-A959-86723743CACF}" presName="horz2" presStyleCnt="0"/>
      <dgm:spPr/>
    </dgm:pt>
    <dgm:pt modelId="{F6246A4D-74BE-4F1A-B7AC-61AC130706C5}" type="pres">
      <dgm:prSet presAssocID="{65E3726B-C4FF-4CEB-A959-86723743CACF}" presName="horzSpace2" presStyleCnt="0"/>
      <dgm:spPr/>
    </dgm:pt>
    <dgm:pt modelId="{9499DEEB-C1C2-4B74-AA32-71AE60C7D4EE}" type="pres">
      <dgm:prSet presAssocID="{65E3726B-C4FF-4CEB-A959-86723743CACF}" presName="tx2" presStyleLbl="revTx" presStyleIdx="1" presStyleCnt="7"/>
      <dgm:spPr/>
      <dgm:t>
        <a:bodyPr/>
        <a:lstStyle/>
        <a:p>
          <a:endParaRPr lang="en-PH"/>
        </a:p>
      </dgm:t>
    </dgm:pt>
    <dgm:pt modelId="{422B1A93-F1E7-4A32-A262-7BA9BD8D0A0C}" type="pres">
      <dgm:prSet presAssocID="{65E3726B-C4FF-4CEB-A959-86723743CACF}" presName="vert2" presStyleCnt="0"/>
      <dgm:spPr/>
    </dgm:pt>
    <dgm:pt modelId="{895161E4-588B-45B0-B8F6-CF412B358B8B}" type="pres">
      <dgm:prSet presAssocID="{65E3726B-C4FF-4CEB-A959-86723743CACF}" presName="thinLine2b" presStyleLbl="callout" presStyleIdx="0" presStyleCnt="4"/>
      <dgm:spPr/>
    </dgm:pt>
    <dgm:pt modelId="{032EE4C2-3DA6-475F-8CFE-B80C8A747A99}" type="pres">
      <dgm:prSet presAssocID="{65E3726B-C4FF-4CEB-A959-86723743CACF}" presName="vertSpace2b" presStyleCnt="0"/>
      <dgm:spPr/>
    </dgm:pt>
    <dgm:pt modelId="{55B715BE-E85E-4FBE-B4C9-9086BDF4D8DC}" type="pres">
      <dgm:prSet presAssocID="{32FEEAC6-C8AC-41E3-9C7C-C0ED93B89232}" presName="thickLine" presStyleLbl="alignNode1" presStyleIdx="1" presStyleCnt="3"/>
      <dgm:spPr/>
    </dgm:pt>
    <dgm:pt modelId="{1980B5B7-8A45-43C2-ADDE-776DB5C1B4FB}" type="pres">
      <dgm:prSet presAssocID="{32FEEAC6-C8AC-41E3-9C7C-C0ED93B89232}" presName="horz1" presStyleCnt="0"/>
      <dgm:spPr/>
    </dgm:pt>
    <dgm:pt modelId="{4082FCC8-82C5-4B72-8F99-EB024809359C}" type="pres">
      <dgm:prSet presAssocID="{32FEEAC6-C8AC-41E3-9C7C-C0ED93B89232}" presName="tx1" presStyleLbl="revTx" presStyleIdx="2" presStyleCnt="7"/>
      <dgm:spPr/>
      <dgm:t>
        <a:bodyPr/>
        <a:lstStyle/>
        <a:p>
          <a:endParaRPr lang="en-PH"/>
        </a:p>
      </dgm:t>
    </dgm:pt>
    <dgm:pt modelId="{A452C88A-F2C1-4E8E-85C3-7E8BCF773F14}" type="pres">
      <dgm:prSet presAssocID="{32FEEAC6-C8AC-41E3-9C7C-C0ED93B89232}" presName="vert1" presStyleCnt="0"/>
      <dgm:spPr/>
    </dgm:pt>
    <dgm:pt modelId="{7478CD40-7CAD-40EC-A14D-3EB614E9CB99}" type="pres">
      <dgm:prSet presAssocID="{4B53BBE6-A64E-479A-85A2-F1E4B6099F0A}" presName="vertSpace2a" presStyleCnt="0"/>
      <dgm:spPr/>
    </dgm:pt>
    <dgm:pt modelId="{939039E3-FAAB-4686-9793-1A3EF6783AFC}" type="pres">
      <dgm:prSet presAssocID="{4B53BBE6-A64E-479A-85A2-F1E4B6099F0A}" presName="horz2" presStyleCnt="0"/>
      <dgm:spPr/>
    </dgm:pt>
    <dgm:pt modelId="{6C466E30-19E0-4FDA-A9C2-E6B523E50D0F}" type="pres">
      <dgm:prSet presAssocID="{4B53BBE6-A64E-479A-85A2-F1E4B6099F0A}" presName="horzSpace2" presStyleCnt="0"/>
      <dgm:spPr/>
    </dgm:pt>
    <dgm:pt modelId="{0F1ED8F2-EBDB-4FAA-B82E-32D7ED8D16FD}" type="pres">
      <dgm:prSet presAssocID="{4B53BBE6-A64E-479A-85A2-F1E4B6099F0A}" presName="tx2" presStyleLbl="revTx" presStyleIdx="3" presStyleCnt="7"/>
      <dgm:spPr/>
      <dgm:t>
        <a:bodyPr/>
        <a:lstStyle/>
        <a:p>
          <a:endParaRPr lang="en-PH"/>
        </a:p>
      </dgm:t>
    </dgm:pt>
    <dgm:pt modelId="{6EB86BA5-11EC-4D0F-85C0-A68315995466}" type="pres">
      <dgm:prSet presAssocID="{4B53BBE6-A64E-479A-85A2-F1E4B6099F0A}" presName="vert2" presStyleCnt="0"/>
      <dgm:spPr/>
    </dgm:pt>
    <dgm:pt modelId="{8B590B88-7646-4CF1-ADEE-E5B9510DBAE2}" type="pres">
      <dgm:prSet presAssocID="{4B53BBE6-A64E-479A-85A2-F1E4B6099F0A}" presName="thinLine2b" presStyleLbl="callout" presStyleIdx="1" presStyleCnt="4"/>
      <dgm:spPr/>
    </dgm:pt>
    <dgm:pt modelId="{43ADF7E4-4460-425C-B0ED-AA17BD5883B8}" type="pres">
      <dgm:prSet presAssocID="{4B53BBE6-A64E-479A-85A2-F1E4B6099F0A}" presName="vertSpace2b" presStyleCnt="0"/>
      <dgm:spPr/>
    </dgm:pt>
    <dgm:pt modelId="{46498639-E444-4065-81FE-DC2A45D1F0C3}" type="pres">
      <dgm:prSet presAssocID="{DC10E80D-B668-4AB0-9345-842BE00724D6}" presName="horz2" presStyleCnt="0"/>
      <dgm:spPr/>
    </dgm:pt>
    <dgm:pt modelId="{F53841D8-DA3C-4C31-8424-FCC60BE5DFEA}" type="pres">
      <dgm:prSet presAssocID="{DC10E80D-B668-4AB0-9345-842BE00724D6}" presName="horzSpace2" presStyleCnt="0"/>
      <dgm:spPr/>
    </dgm:pt>
    <dgm:pt modelId="{C5E29CC6-3380-4143-AB3F-551B2F629DF4}" type="pres">
      <dgm:prSet presAssocID="{DC10E80D-B668-4AB0-9345-842BE00724D6}" presName="tx2" presStyleLbl="revTx" presStyleIdx="4" presStyleCnt="7"/>
      <dgm:spPr/>
      <dgm:t>
        <a:bodyPr/>
        <a:lstStyle/>
        <a:p>
          <a:endParaRPr lang="en-PH"/>
        </a:p>
      </dgm:t>
    </dgm:pt>
    <dgm:pt modelId="{9A90662A-9002-4727-BCF3-87BF92AF9CB8}" type="pres">
      <dgm:prSet presAssocID="{DC10E80D-B668-4AB0-9345-842BE00724D6}" presName="vert2" presStyleCnt="0"/>
      <dgm:spPr/>
    </dgm:pt>
    <dgm:pt modelId="{915A0903-9CCB-48C1-89A3-9161EBB11BF0}" type="pres">
      <dgm:prSet presAssocID="{DC10E80D-B668-4AB0-9345-842BE00724D6}" presName="thinLine2b" presStyleLbl="callout" presStyleIdx="2" presStyleCnt="4"/>
      <dgm:spPr/>
    </dgm:pt>
    <dgm:pt modelId="{0A160572-EEB6-425B-86FF-B5165314FDCD}" type="pres">
      <dgm:prSet presAssocID="{DC10E80D-B668-4AB0-9345-842BE00724D6}" presName="vertSpace2b" presStyleCnt="0"/>
      <dgm:spPr/>
    </dgm:pt>
    <dgm:pt modelId="{AEBF9FCF-8B7C-46EC-A05C-353D2FACD78A}" type="pres">
      <dgm:prSet presAssocID="{6B2D7EBC-EA54-45F1-9494-4665C62A5CBB}" presName="thickLine" presStyleLbl="alignNode1" presStyleIdx="2" presStyleCnt="3"/>
      <dgm:spPr/>
    </dgm:pt>
    <dgm:pt modelId="{7E732130-8533-4958-8E7F-FFB05031BC3B}" type="pres">
      <dgm:prSet presAssocID="{6B2D7EBC-EA54-45F1-9494-4665C62A5CBB}" presName="horz1" presStyleCnt="0"/>
      <dgm:spPr/>
    </dgm:pt>
    <dgm:pt modelId="{6146D2ED-9628-46A7-81E1-8A55434EC09E}" type="pres">
      <dgm:prSet presAssocID="{6B2D7EBC-EA54-45F1-9494-4665C62A5CBB}" presName="tx1" presStyleLbl="revTx" presStyleIdx="5" presStyleCnt="7"/>
      <dgm:spPr/>
      <dgm:t>
        <a:bodyPr/>
        <a:lstStyle/>
        <a:p>
          <a:endParaRPr lang="en-PH"/>
        </a:p>
      </dgm:t>
    </dgm:pt>
    <dgm:pt modelId="{50D27884-F0EA-4500-ADE6-E14754276A2B}" type="pres">
      <dgm:prSet presAssocID="{6B2D7EBC-EA54-45F1-9494-4665C62A5CBB}" presName="vert1" presStyleCnt="0"/>
      <dgm:spPr/>
    </dgm:pt>
    <dgm:pt modelId="{7F67BA31-A32B-43B7-8A02-887200CFBFDB}" type="pres">
      <dgm:prSet presAssocID="{5800E385-2A3C-4E8F-91B2-945999B7EA62}" presName="vertSpace2a" presStyleCnt="0"/>
      <dgm:spPr/>
    </dgm:pt>
    <dgm:pt modelId="{15367942-04B0-49A5-8D82-ABD5C6E88FF9}" type="pres">
      <dgm:prSet presAssocID="{5800E385-2A3C-4E8F-91B2-945999B7EA62}" presName="horz2" presStyleCnt="0"/>
      <dgm:spPr/>
    </dgm:pt>
    <dgm:pt modelId="{0DFD80DE-9D3E-42F6-8E86-3C0768DD5F2E}" type="pres">
      <dgm:prSet presAssocID="{5800E385-2A3C-4E8F-91B2-945999B7EA62}" presName="horzSpace2" presStyleCnt="0"/>
      <dgm:spPr/>
    </dgm:pt>
    <dgm:pt modelId="{E446E9C6-E1F7-4A0D-95CC-E826A4C75D08}" type="pres">
      <dgm:prSet presAssocID="{5800E385-2A3C-4E8F-91B2-945999B7EA62}" presName="tx2" presStyleLbl="revTx" presStyleIdx="6" presStyleCnt="7"/>
      <dgm:spPr/>
      <dgm:t>
        <a:bodyPr/>
        <a:lstStyle/>
        <a:p>
          <a:endParaRPr lang="en-PH"/>
        </a:p>
      </dgm:t>
    </dgm:pt>
    <dgm:pt modelId="{849A68D5-1C8A-458E-9559-5A9F0028A6DD}" type="pres">
      <dgm:prSet presAssocID="{5800E385-2A3C-4E8F-91B2-945999B7EA62}" presName="vert2" presStyleCnt="0"/>
      <dgm:spPr/>
    </dgm:pt>
    <dgm:pt modelId="{19981E9E-D48C-460A-BD5F-B6AAA763F5BE}" type="pres">
      <dgm:prSet presAssocID="{5800E385-2A3C-4E8F-91B2-945999B7EA62}" presName="thinLine2b" presStyleLbl="callout" presStyleIdx="3" presStyleCnt="4"/>
      <dgm:spPr/>
    </dgm:pt>
    <dgm:pt modelId="{F67180FE-D379-4FD2-8D27-7AAD3667D060}" type="pres">
      <dgm:prSet presAssocID="{5800E385-2A3C-4E8F-91B2-945999B7EA62}" presName="vertSpace2b" presStyleCnt="0"/>
      <dgm:spPr/>
    </dgm:pt>
  </dgm:ptLst>
  <dgm:cxnLst>
    <dgm:cxn modelId="{F686F174-3245-4A8B-AC48-B46A358EF452}" type="presOf" srcId="{65E3726B-C4FF-4CEB-A959-86723743CACF}" destId="{9499DEEB-C1C2-4B74-AA32-71AE60C7D4EE}" srcOrd="0" destOrd="0" presId="urn:microsoft.com/office/officeart/2008/layout/LinedList"/>
    <dgm:cxn modelId="{622E8F60-B0B5-4B88-9FF0-BF428D541671}" srcId="{32FEEAC6-C8AC-41E3-9C7C-C0ED93B89232}" destId="{DC10E80D-B668-4AB0-9345-842BE00724D6}" srcOrd="1" destOrd="0" parTransId="{016086B1-23D7-4D32-9FF0-B9248B986245}" sibTransId="{5A918562-34E8-46A7-8CCF-5D47D7F381B9}"/>
    <dgm:cxn modelId="{A3817E08-1A83-40E0-B9F6-320F4638C09F}" type="presOf" srcId="{6B2D7EBC-EA54-45F1-9494-4665C62A5CBB}" destId="{6146D2ED-9628-46A7-81E1-8A55434EC09E}" srcOrd="0" destOrd="0" presId="urn:microsoft.com/office/officeart/2008/layout/LinedList"/>
    <dgm:cxn modelId="{BF7A8438-A224-4E44-A7CA-59DE3E5D8B6D}" srcId="{B04054AA-6228-47A0-99AC-A08C2CC72621}" destId="{65E3726B-C4FF-4CEB-A959-86723743CACF}" srcOrd="0" destOrd="0" parTransId="{F9AF0F9F-314C-496D-A984-E6EC4E613DD9}" sibTransId="{0B74B8EC-C3AF-489B-8522-A475687A66C3}"/>
    <dgm:cxn modelId="{4FC200EE-29C3-4B99-837D-6FF4ED06253D}" type="presOf" srcId="{5800E385-2A3C-4E8F-91B2-945999B7EA62}" destId="{E446E9C6-E1F7-4A0D-95CC-E826A4C75D08}" srcOrd="0" destOrd="0" presId="urn:microsoft.com/office/officeart/2008/layout/LinedList"/>
    <dgm:cxn modelId="{04973CDC-C656-43B9-A314-F9CAC46E5A57}" type="presOf" srcId="{0EBB1442-E3C7-4950-9450-EE360700F09A}" destId="{8F0ACF26-96D6-4DDE-83B7-886EBE426033}" srcOrd="0" destOrd="0" presId="urn:microsoft.com/office/officeart/2008/layout/LinedList"/>
    <dgm:cxn modelId="{DB5597E2-DF61-42AC-AFCB-22CFD6CFF756}" type="presOf" srcId="{32FEEAC6-C8AC-41E3-9C7C-C0ED93B89232}" destId="{4082FCC8-82C5-4B72-8F99-EB024809359C}" srcOrd="0" destOrd="0" presId="urn:microsoft.com/office/officeart/2008/layout/LinedList"/>
    <dgm:cxn modelId="{126F719F-2922-499F-B2D3-576DE5792642}" type="presOf" srcId="{4B53BBE6-A64E-479A-85A2-F1E4B6099F0A}" destId="{0F1ED8F2-EBDB-4FAA-B82E-32D7ED8D16FD}" srcOrd="0" destOrd="0" presId="urn:microsoft.com/office/officeart/2008/layout/LinedList"/>
    <dgm:cxn modelId="{004E04F7-33F2-4A24-B0D2-B08475B23129}" srcId="{0EBB1442-E3C7-4950-9450-EE360700F09A}" destId="{6B2D7EBC-EA54-45F1-9494-4665C62A5CBB}" srcOrd="2" destOrd="0" parTransId="{7062119D-9F11-4A34-9BB8-E6C4B68408CB}" sibTransId="{0114CC2C-EA74-4788-A00C-6903F57939D7}"/>
    <dgm:cxn modelId="{7EEEB569-2BEE-419D-B72E-9C6B08515BEA}" type="presOf" srcId="{B04054AA-6228-47A0-99AC-A08C2CC72621}" destId="{A9925E0A-E55F-4AE4-B65D-B7A6CC8FC1CD}" srcOrd="0" destOrd="0" presId="urn:microsoft.com/office/officeart/2008/layout/LinedList"/>
    <dgm:cxn modelId="{ECC49B83-E5D6-4EC1-A155-89CD80E6308A}" srcId="{6B2D7EBC-EA54-45F1-9494-4665C62A5CBB}" destId="{5800E385-2A3C-4E8F-91B2-945999B7EA62}" srcOrd="0" destOrd="0" parTransId="{AEB632EC-4EEC-411D-9EB9-9B90E6FE3CF2}" sibTransId="{2C1499B1-B4D1-4F61-8560-4F112DFBEC87}"/>
    <dgm:cxn modelId="{0F45B525-8008-45BA-88EF-50C56F9C88C2}" srcId="{32FEEAC6-C8AC-41E3-9C7C-C0ED93B89232}" destId="{4B53BBE6-A64E-479A-85A2-F1E4B6099F0A}" srcOrd="0" destOrd="0" parTransId="{7EEC9BEC-F1F4-4BA3-9307-5289C899A568}" sibTransId="{D222E349-25A7-4D9B-B91B-C3ED5F05E12F}"/>
    <dgm:cxn modelId="{24D6C1BC-B9AE-4F91-A4FA-CAECD54E76F4}" type="presOf" srcId="{DC10E80D-B668-4AB0-9345-842BE00724D6}" destId="{C5E29CC6-3380-4143-AB3F-551B2F629DF4}" srcOrd="0" destOrd="0" presId="urn:microsoft.com/office/officeart/2008/layout/LinedList"/>
    <dgm:cxn modelId="{7CE4376F-A8EE-485C-B19D-01762D2DAECB}" srcId="{0EBB1442-E3C7-4950-9450-EE360700F09A}" destId="{32FEEAC6-C8AC-41E3-9C7C-C0ED93B89232}" srcOrd="1" destOrd="0" parTransId="{468A153F-4EA8-4C6E-A4DC-211DBD1633FE}" sibTransId="{2AA2056E-5851-49AC-A584-633125A7A7DF}"/>
    <dgm:cxn modelId="{C3AF018E-E63E-42E9-B403-30E62B321AB7}" srcId="{0EBB1442-E3C7-4950-9450-EE360700F09A}" destId="{B04054AA-6228-47A0-99AC-A08C2CC72621}" srcOrd="0" destOrd="0" parTransId="{CC23C6A1-A2D9-41B2-B209-612803C7A7D6}" sibTransId="{A4E287CB-0B0B-42AF-952A-4E8690A08A97}"/>
    <dgm:cxn modelId="{2BA3FFD0-194E-4D75-8E09-B91EE0354F7C}" type="presParOf" srcId="{8F0ACF26-96D6-4DDE-83B7-886EBE426033}" destId="{1F269380-BEE1-44C2-A530-D665CC6DF633}" srcOrd="0" destOrd="0" presId="urn:microsoft.com/office/officeart/2008/layout/LinedList"/>
    <dgm:cxn modelId="{79EA3E6C-C122-4827-808F-6541F7B3F3E6}" type="presParOf" srcId="{8F0ACF26-96D6-4DDE-83B7-886EBE426033}" destId="{FED42E05-1DD8-4372-8A6F-9AB74C4C13B2}" srcOrd="1" destOrd="0" presId="urn:microsoft.com/office/officeart/2008/layout/LinedList"/>
    <dgm:cxn modelId="{427423F5-4BE0-4C57-B37E-BF85898367C1}" type="presParOf" srcId="{FED42E05-1DD8-4372-8A6F-9AB74C4C13B2}" destId="{A9925E0A-E55F-4AE4-B65D-B7A6CC8FC1CD}" srcOrd="0" destOrd="0" presId="urn:microsoft.com/office/officeart/2008/layout/LinedList"/>
    <dgm:cxn modelId="{6D4CE151-175E-4BA8-84C2-F106B6F964B7}" type="presParOf" srcId="{FED42E05-1DD8-4372-8A6F-9AB74C4C13B2}" destId="{ED7D65EE-F639-427D-8837-1F1C5C939673}" srcOrd="1" destOrd="0" presId="urn:microsoft.com/office/officeart/2008/layout/LinedList"/>
    <dgm:cxn modelId="{3DBA3CAC-2261-4A30-8EFB-141AEA2CA339}" type="presParOf" srcId="{ED7D65EE-F639-427D-8837-1F1C5C939673}" destId="{7EB21946-1B46-4D9A-A00B-31FD118A9993}" srcOrd="0" destOrd="0" presId="urn:microsoft.com/office/officeart/2008/layout/LinedList"/>
    <dgm:cxn modelId="{2F66C8E4-ED17-40A1-9195-C061B7EBF7E0}" type="presParOf" srcId="{ED7D65EE-F639-427D-8837-1F1C5C939673}" destId="{F3F868DB-4553-46A8-BD08-78787AF9697E}" srcOrd="1" destOrd="0" presId="urn:microsoft.com/office/officeart/2008/layout/LinedList"/>
    <dgm:cxn modelId="{6B4CA4C2-2654-439F-9731-D5ED5C77B138}" type="presParOf" srcId="{F3F868DB-4553-46A8-BD08-78787AF9697E}" destId="{F6246A4D-74BE-4F1A-B7AC-61AC130706C5}" srcOrd="0" destOrd="0" presId="urn:microsoft.com/office/officeart/2008/layout/LinedList"/>
    <dgm:cxn modelId="{5DFCDD11-D9F1-4EBE-B60D-590045FFACC8}" type="presParOf" srcId="{F3F868DB-4553-46A8-BD08-78787AF9697E}" destId="{9499DEEB-C1C2-4B74-AA32-71AE60C7D4EE}" srcOrd="1" destOrd="0" presId="urn:microsoft.com/office/officeart/2008/layout/LinedList"/>
    <dgm:cxn modelId="{192ACD68-DEFE-4FB5-AE9E-70FA6E5183E7}" type="presParOf" srcId="{F3F868DB-4553-46A8-BD08-78787AF9697E}" destId="{422B1A93-F1E7-4A32-A262-7BA9BD8D0A0C}" srcOrd="2" destOrd="0" presId="urn:microsoft.com/office/officeart/2008/layout/LinedList"/>
    <dgm:cxn modelId="{5BF38340-F398-4BEB-8FDE-C9C8122464E3}" type="presParOf" srcId="{ED7D65EE-F639-427D-8837-1F1C5C939673}" destId="{895161E4-588B-45B0-B8F6-CF412B358B8B}" srcOrd="2" destOrd="0" presId="urn:microsoft.com/office/officeart/2008/layout/LinedList"/>
    <dgm:cxn modelId="{723F90DA-836A-472E-AD3E-61D0688C1E90}" type="presParOf" srcId="{ED7D65EE-F639-427D-8837-1F1C5C939673}" destId="{032EE4C2-3DA6-475F-8CFE-B80C8A747A99}" srcOrd="3" destOrd="0" presId="urn:microsoft.com/office/officeart/2008/layout/LinedList"/>
    <dgm:cxn modelId="{5B95DD38-D098-42BD-B6FC-232EDE6D3836}" type="presParOf" srcId="{8F0ACF26-96D6-4DDE-83B7-886EBE426033}" destId="{55B715BE-E85E-4FBE-B4C9-9086BDF4D8DC}" srcOrd="2" destOrd="0" presId="urn:microsoft.com/office/officeart/2008/layout/LinedList"/>
    <dgm:cxn modelId="{24CCBE84-90D6-420D-A66B-197311A48B03}" type="presParOf" srcId="{8F0ACF26-96D6-4DDE-83B7-886EBE426033}" destId="{1980B5B7-8A45-43C2-ADDE-776DB5C1B4FB}" srcOrd="3" destOrd="0" presId="urn:microsoft.com/office/officeart/2008/layout/LinedList"/>
    <dgm:cxn modelId="{52AC9374-A5B8-45EA-B85C-5FA1E3B8D1B3}" type="presParOf" srcId="{1980B5B7-8A45-43C2-ADDE-776DB5C1B4FB}" destId="{4082FCC8-82C5-4B72-8F99-EB024809359C}" srcOrd="0" destOrd="0" presId="urn:microsoft.com/office/officeart/2008/layout/LinedList"/>
    <dgm:cxn modelId="{A55727BF-C44A-4FCC-8899-9869C53169D0}" type="presParOf" srcId="{1980B5B7-8A45-43C2-ADDE-776DB5C1B4FB}" destId="{A452C88A-F2C1-4E8E-85C3-7E8BCF773F14}" srcOrd="1" destOrd="0" presId="urn:microsoft.com/office/officeart/2008/layout/LinedList"/>
    <dgm:cxn modelId="{F580CF45-202E-4DE3-804E-B4D027FE2804}" type="presParOf" srcId="{A452C88A-F2C1-4E8E-85C3-7E8BCF773F14}" destId="{7478CD40-7CAD-40EC-A14D-3EB614E9CB99}" srcOrd="0" destOrd="0" presId="urn:microsoft.com/office/officeart/2008/layout/LinedList"/>
    <dgm:cxn modelId="{468B79B1-3DD3-4DD6-9C43-50E822CE5B06}" type="presParOf" srcId="{A452C88A-F2C1-4E8E-85C3-7E8BCF773F14}" destId="{939039E3-FAAB-4686-9793-1A3EF6783AFC}" srcOrd="1" destOrd="0" presId="urn:microsoft.com/office/officeart/2008/layout/LinedList"/>
    <dgm:cxn modelId="{C8899E68-D94D-4541-98C1-6822C8C4F8E0}" type="presParOf" srcId="{939039E3-FAAB-4686-9793-1A3EF6783AFC}" destId="{6C466E30-19E0-4FDA-A9C2-E6B523E50D0F}" srcOrd="0" destOrd="0" presId="urn:microsoft.com/office/officeart/2008/layout/LinedList"/>
    <dgm:cxn modelId="{BF3256A7-7726-45E9-BF9A-56322CD99D25}" type="presParOf" srcId="{939039E3-FAAB-4686-9793-1A3EF6783AFC}" destId="{0F1ED8F2-EBDB-4FAA-B82E-32D7ED8D16FD}" srcOrd="1" destOrd="0" presId="urn:microsoft.com/office/officeart/2008/layout/LinedList"/>
    <dgm:cxn modelId="{D0846E25-EB3A-44DF-8BB7-14DAB2FC0027}" type="presParOf" srcId="{939039E3-FAAB-4686-9793-1A3EF6783AFC}" destId="{6EB86BA5-11EC-4D0F-85C0-A68315995466}" srcOrd="2" destOrd="0" presId="urn:microsoft.com/office/officeart/2008/layout/LinedList"/>
    <dgm:cxn modelId="{2F2BD1C6-7A72-40AD-80F4-7D0CFB8973BC}" type="presParOf" srcId="{A452C88A-F2C1-4E8E-85C3-7E8BCF773F14}" destId="{8B590B88-7646-4CF1-ADEE-E5B9510DBAE2}" srcOrd="2" destOrd="0" presId="urn:microsoft.com/office/officeart/2008/layout/LinedList"/>
    <dgm:cxn modelId="{0090536D-02DA-49FD-BC9C-D6C9DC87DB59}" type="presParOf" srcId="{A452C88A-F2C1-4E8E-85C3-7E8BCF773F14}" destId="{43ADF7E4-4460-425C-B0ED-AA17BD5883B8}" srcOrd="3" destOrd="0" presId="urn:microsoft.com/office/officeart/2008/layout/LinedList"/>
    <dgm:cxn modelId="{4E2B1E94-5A21-4F0D-8CCB-2CA2C68BC270}" type="presParOf" srcId="{A452C88A-F2C1-4E8E-85C3-7E8BCF773F14}" destId="{46498639-E444-4065-81FE-DC2A45D1F0C3}" srcOrd="4" destOrd="0" presId="urn:microsoft.com/office/officeart/2008/layout/LinedList"/>
    <dgm:cxn modelId="{BC08F026-DBBF-4663-9B90-D594FD91A57F}" type="presParOf" srcId="{46498639-E444-4065-81FE-DC2A45D1F0C3}" destId="{F53841D8-DA3C-4C31-8424-FCC60BE5DFEA}" srcOrd="0" destOrd="0" presId="urn:microsoft.com/office/officeart/2008/layout/LinedList"/>
    <dgm:cxn modelId="{23819BA9-FC97-47DD-B8CC-FA8D8B259D02}" type="presParOf" srcId="{46498639-E444-4065-81FE-DC2A45D1F0C3}" destId="{C5E29CC6-3380-4143-AB3F-551B2F629DF4}" srcOrd="1" destOrd="0" presId="urn:microsoft.com/office/officeart/2008/layout/LinedList"/>
    <dgm:cxn modelId="{12E2365C-C803-4E3F-BA9E-7C62E9A6DF20}" type="presParOf" srcId="{46498639-E444-4065-81FE-DC2A45D1F0C3}" destId="{9A90662A-9002-4727-BCF3-87BF92AF9CB8}" srcOrd="2" destOrd="0" presId="urn:microsoft.com/office/officeart/2008/layout/LinedList"/>
    <dgm:cxn modelId="{4EE89D78-3BC1-4942-98E6-B932DED60AC6}" type="presParOf" srcId="{A452C88A-F2C1-4E8E-85C3-7E8BCF773F14}" destId="{915A0903-9CCB-48C1-89A3-9161EBB11BF0}" srcOrd="5" destOrd="0" presId="urn:microsoft.com/office/officeart/2008/layout/LinedList"/>
    <dgm:cxn modelId="{1E355C60-CFE7-439B-834F-FEA34B6C6CB1}" type="presParOf" srcId="{A452C88A-F2C1-4E8E-85C3-7E8BCF773F14}" destId="{0A160572-EEB6-425B-86FF-B5165314FDCD}" srcOrd="6" destOrd="0" presId="urn:microsoft.com/office/officeart/2008/layout/LinedList"/>
    <dgm:cxn modelId="{91610D45-D8CC-4221-8EE9-BA163BAC4333}" type="presParOf" srcId="{8F0ACF26-96D6-4DDE-83B7-886EBE426033}" destId="{AEBF9FCF-8B7C-46EC-A05C-353D2FACD78A}" srcOrd="4" destOrd="0" presId="urn:microsoft.com/office/officeart/2008/layout/LinedList"/>
    <dgm:cxn modelId="{B31271FD-0FD1-41C6-9AAD-023E1774F1CA}" type="presParOf" srcId="{8F0ACF26-96D6-4DDE-83B7-886EBE426033}" destId="{7E732130-8533-4958-8E7F-FFB05031BC3B}" srcOrd="5" destOrd="0" presId="urn:microsoft.com/office/officeart/2008/layout/LinedList"/>
    <dgm:cxn modelId="{30D9185F-4B74-4072-A908-F617363398DE}" type="presParOf" srcId="{7E732130-8533-4958-8E7F-FFB05031BC3B}" destId="{6146D2ED-9628-46A7-81E1-8A55434EC09E}" srcOrd="0" destOrd="0" presId="urn:microsoft.com/office/officeart/2008/layout/LinedList"/>
    <dgm:cxn modelId="{B322A91E-21A0-4FDF-8C2F-E456F46E7C4C}" type="presParOf" srcId="{7E732130-8533-4958-8E7F-FFB05031BC3B}" destId="{50D27884-F0EA-4500-ADE6-E14754276A2B}" srcOrd="1" destOrd="0" presId="urn:microsoft.com/office/officeart/2008/layout/LinedList"/>
    <dgm:cxn modelId="{F567C2E7-E760-4B86-98B2-89959C4DDBBA}" type="presParOf" srcId="{50D27884-F0EA-4500-ADE6-E14754276A2B}" destId="{7F67BA31-A32B-43B7-8A02-887200CFBFDB}" srcOrd="0" destOrd="0" presId="urn:microsoft.com/office/officeart/2008/layout/LinedList"/>
    <dgm:cxn modelId="{ED2B5E4F-207A-4919-A85F-C155A0892365}" type="presParOf" srcId="{50D27884-F0EA-4500-ADE6-E14754276A2B}" destId="{15367942-04B0-49A5-8D82-ABD5C6E88FF9}" srcOrd="1" destOrd="0" presId="urn:microsoft.com/office/officeart/2008/layout/LinedList"/>
    <dgm:cxn modelId="{691B36B7-C2A8-4ADF-8243-DDA4880B6DDD}" type="presParOf" srcId="{15367942-04B0-49A5-8D82-ABD5C6E88FF9}" destId="{0DFD80DE-9D3E-42F6-8E86-3C0768DD5F2E}" srcOrd="0" destOrd="0" presId="urn:microsoft.com/office/officeart/2008/layout/LinedList"/>
    <dgm:cxn modelId="{0B16FC7D-D3DC-4DC2-B1C0-E6DC8D4186FF}" type="presParOf" srcId="{15367942-04B0-49A5-8D82-ABD5C6E88FF9}" destId="{E446E9C6-E1F7-4A0D-95CC-E826A4C75D08}" srcOrd="1" destOrd="0" presId="urn:microsoft.com/office/officeart/2008/layout/LinedList"/>
    <dgm:cxn modelId="{5DF20A67-2697-4779-A475-85918B738DAB}" type="presParOf" srcId="{15367942-04B0-49A5-8D82-ABD5C6E88FF9}" destId="{849A68D5-1C8A-458E-9559-5A9F0028A6DD}" srcOrd="2" destOrd="0" presId="urn:microsoft.com/office/officeart/2008/layout/LinedList"/>
    <dgm:cxn modelId="{D6DF41EE-CD52-49B5-A5E7-6EEC026E15B5}" type="presParOf" srcId="{50D27884-F0EA-4500-ADE6-E14754276A2B}" destId="{19981E9E-D48C-460A-BD5F-B6AAA763F5BE}" srcOrd="2" destOrd="0" presId="urn:microsoft.com/office/officeart/2008/layout/LinedList"/>
    <dgm:cxn modelId="{D49055DF-3653-4905-A85D-2E121E3B61AD}" type="presParOf" srcId="{50D27884-F0EA-4500-ADE6-E14754276A2B}" destId="{F67180FE-D379-4FD2-8D27-7AAD3667D060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2604F30-0E66-4C75-BA25-6EB6D88A8C9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PH"/>
        </a:p>
      </dgm:t>
    </dgm:pt>
    <dgm:pt modelId="{5FAF0128-F7D5-4F1B-92CB-F530D6884E74}">
      <dgm:prSet/>
      <dgm:spPr/>
      <dgm:t>
        <a:bodyPr/>
        <a:lstStyle/>
        <a:p>
          <a:pPr rtl="0"/>
          <a:r>
            <a:rPr lang="en-PH" dirty="0" smtClean="0"/>
            <a:t>Most distressing part of the examination</a:t>
          </a:r>
          <a:endParaRPr lang="en-PH" dirty="0"/>
        </a:p>
      </dgm:t>
    </dgm:pt>
    <dgm:pt modelId="{839EF8FA-6F8D-4650-964D-5C782931F5D9}" type="parTrans" cxnId="{D4C23EF4-A0D5-43E0-9119-7BC0AB25DB1E}">
      <dgm:prSet/>
      <dgm:spPr/>
      <dgm:t>
        <a:bodyPr/>
        <a:lstStyle/>
        <a:p>
          <a:endParaRPr lang="en-PH"/>
        </a:p>
      </dgm:t>
    </dgm:pt>
    <dgm:pt modelId="{47FB9CF4-D2E1-449F-9FAC-76FDF4D9C513}" type="sibTrans" cxnId="{D4C23EF4-A0D5-43E0-9119-7BC0AB25DB1E}">
      <dgm:prSet/>
      <dgm:spPr/>
      <dgm:t>
        <a:bodyPr/>
        <a:lstStyle/>
        <a:p>
          <a:endParaRPr lang="en-PH"/>
        </a:p>
      </dgm:t>
    </dgm:pt>
    <dgm:pt modelId="{86B4AADB-9388-429B-936C-10945CE13142}">
      <dgm:prSet/>
      <dgm:spPr/>
      <dgm:t>
        <a:bodyPr/>
        <a:lstStyle/>
        <a:p>
          <a:pPr rtl="0"/>
          <a:r>
            <a:rPr lang="en-PH" dirty="0" smtClean="0"/>
            <a:t>Common reasons to perform a rectal examination include </a:t>
          </a:r>
          <a:endParaRPr lang="en-PH" dirty="0"/>
        </a:p>
      </dgm:t>
    </dgm:pt>
    <dgm:pt modelId="{4AF3C0B1-6E7D-45BF-B3F7-845B80DB858B}" type="parTrans" cxnId="{EAC3E850-6904-4E95-A42B-E22AA38549EC}">
      <dgm:prSet/>
      <dgm:spPr/>
      <dgm:t>
        <a:bodyPr/>
        <a:lstStyle/>
        <a:p>
          <a:endParaRPr lang="en-PH"/>
        </a:p>
      </dgm:t>
    </dgm:pt>
    <dgm:pt modelId="{02BA059C-3EFF-463B-9136-D22FA3069CA6}" type="sibTrans" cxnId="{EAC3E850-6904-4E95-A42B-E22AA38549EC}">
      <dgm:prSet/>
      <dgm:spPr/>
      <dgm:t>
        <a:bodyPr/>
        <a:lstStyle/>
        <a:p>
          <a:endParaRPr lang="en-PH"/>
        </a:p>
      </dgm:t>
    </dgm:pt>
    <dgm:pt modelId="{1C217D6B-5FA6-49D3-BA09-9A8A27B13F8C}">
      <dgm:prSet/>
      <dgm:spPr/>
      <dgm:t>
        <a:bodyPr/>
        <a:lstStyle/>
        <a:p>
          <a:pPr rtl="0"/>
          <a:r>
            <a:rPr lang="en-PH" u="none" dirty="0" smtClean="0"/>
            <a:t>genital tract bleeding </a:t>
          </a:r>
          <a:endParaRPr lang="en-PH" u="none" dirty="0"/>
        </a:p>
      </dgm:t>
    </dgm:pt>
    <dgm:pt modelId="{E97A844D-ECFA-4976-9426-64A8AEA47573}" type="parTrans" cxnId="{D2AD10D9-C6C1-401F-A12C-BD979794717B}">
      <dgm:prSet/>
      <dgm:spPr/>
      <dgm:t>
        <a:bodyPr/>
        <a:lstStyle/>
        <a:p>
          <a:endParaRPr lang="en-PH"/>
        </a:p>
      </dgm:t>
    </dgm:pt>
    <dgm:pt modelId="{6E042BFC-F79D-4905-B0D6-4E1856147298}" type="sibTrans" cxnId="{D2AD10D9-C6C1-401F-A12C-BD979794717B}">
      <dgm:prSet/>
      <dgm:spPr/>
      <dgm:t>
        <a:bodyPr/>
        <a:lstStyle/>
        <a:p>
          <a:endParaRPr lang="en-PH"/>
        </a:p>
      </dgm:t>
    </dgm:pt>
    <dgm:pt modelId="{64FDE526-584D-483B-A7EB-73121839141B}">
      <dgm:prSet/>
      <dgm:spPr/>
      <dgm:t>
        <a:bodyPr/>
        <a:lstStyle/>
        <a:p>
          <a:pPr rtl="0"/>
          <a:r>
            <a:rPr lang="en-PH" u="none" smtClean="0"/>
            <a:t>pelvic pain </a:t>
          </a:r>
          <a:endParaRPr lang="en-PH" u="none"/>
        </a:p>
      </dgm:t>
    </dgm:pt>
    <dgm:pt modelId="{65C8C8A5-B0CB-43CE-8A8B-51DA68201D23}" type="parTrans" cxnId="{E21ADF7C-3000-4D41-9EBA-277B6566D985}">
      <dgm:prSet/>
      <dgm:spPr/>
      <dgm:t>
        <a:bodyPr/>
        <a:lstStyle/>
        <a:p>
          <a:endParaRPr lang="en-PH"/>
        </a:p>
      </dgm:t>
    </dgm:pt>
    <dgm:pt modelId="{AE44DB8B-621E-4D8D-B254-02DBD0826A1F}" type="sibTrans" cxnId="{E21ADF7C-3000-4D41-9EBA-277B6566D985}">
      <dgm:prSet/>
      <dgm:spPr/>
      <dgm:t>
        <a:bodyPr/>
        <a:lstStyle/>
        <a:p>
          <a:endParaRPr lang="en-PH"/>
        </a:p>
      </dgm:t>
    </dgm:pt>
    <dgm:pt modelId="{2ACB5B71-7CFC-492B-9B2D-BEEF7B793BDB}">
      <dgm:prSet/>
      <dgm:spPr/>
      <dgm:t>
        <a:bodyPr/>
        <a:lstStyle/>
        <a:p>
          <a:pPr rtl="0"/>
          <a:r>
            <a:rPr lang="en-PH" u="none" smtClean="0"/>
            <a:t>suspicion of a foreign body or pelvic mass</a:t>
          </a:r>
          <a:endParaRPr lang="en-PH" u="none"/>
        </a:p>
      </dgm:t>
    </dgm:pt>
    <dgm:pt modelId="{6D6EA3DD-1B48-41BE-A8D7-33E6B8F6E34C}" type="parTrans" cxnId="{37E0E79F-83DF-4302-9123-A7C7DE2492BE}">
      <dgm:prSet/>
      <dgm:spPr/>
      <dgm:t>
        <a:bodyPr/>
        <a:lstStyle/>
        <a:p>
          <a:endParaRPr lang="en-PH"/>
        </a:p>
      </dgm:t>
    </dgm:pt>
    <dgm:pt modelId="{AF232651-9C08-40D2-BE65-624E614D32C6}" type="sibTrans" cxnId="{37E0E79F-83DF-4302-9123-A7C7DE2492BE}">
      <dgm:prSet/>
      <dgm:spPr/>
      <dgm:t>
        <a:bodyPr/>
        <a:lstStyle/>
        <a:p>
          <a:endParaRPr lang="en-PH"/>
        </a:p>
      </dgm:t>
    </dgm:pt>
    <dgm:pt modelId="{46F52785-100B-4DE6-83C8-91AA51CBE4CE}" type="pres">
      <dgm:prSet presAssocID="{A2604F30-0E66-4C75-BA25-6EB6D88A8C9F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C0ED0F7B-7162-4107-9E8C-C8DDD9301A25}" type="pres">
      <dgm:prSet presAssocID="{5FAF0128-F7D5-4F1B-92CB-F530D6884E74}" presName="thickLine" presStyleLbl="alignNode1" presStyleIdx="0" presStyleCnt="2"/>
      <dgm:spPr/>
    </dgm:pt>
    <dgm:pt modelId="{0B096F49-2FA6-49D9-A89F-B36218D8C090}" type="pres">
      <dgm:prSet presAssocID="{5FAF0128-F7D5-4F1B-92CB-F530D6884E74}" presName="horz1" presStyleCnt="0"/>
      <dgm:spPr/>
    </dgm:pt>
    <dgm:pt modelId="{16151E5E-17E5-45A6-B1E1-08AD33099B3E}" type="pres">
      <dgm:prSet presAssocID="{5FAF0128-F7D5-4F1B-92CB-F530D6884E74}" presName="tx1" presStyleLbl="revTx" presStyleIdx="0" presStyleCnt="5" custScaleX="500000" custScaleY="48330"/>
      <dgm:spPr/>
      <dgm:t>
        <a:bodyPr/>
        <a:lstStyle/>
        <a:p>
          <a:endParaRPr lang="en-PH"/>
        </a:p>
      </dgm:t>
    </dgm:pt>
    <dgm:pt modelId="{6A3008DE-36C4-421E-8E86-AB87B9510D0C}" type="pres">
      <dgm:prSet presAssocID="{5FAF0128-F7D5-4F1B-92CB-F530D6884E74}" presName="vert1" presStyleCnt="0"/>
      <dgm:spPr/>
    </dgm:pt>
    <dgm:pt modelId="{F525D92E-C3D4-47B6-8508-59A62E23B09C}" type="pres">
      <dgm:prSet presAssocID="{86B4AADB-9388-429B-936C-10945CE13142}" presName="thickLine" presStyleLbl="alignNode1" presStyleIdx="1" presStyleCnt="2"/>
      <dgm:spPr/>
    </dgm:pt>
    <dgm:pt modelId="{430972B1-A90C-4C12-8720-8E6EF10BDBFE}" type="pres">
      <dgm:prSet presAssocID="{86B4AADB-9388-429B-936C-10945CE13142}" presName="horz1" presStyleCnt="0"/>
      <dgm:spPr/>
    </dgm:pt>
    <dgm:pt modelId="{43EA454F-246E-410E-B6C9-9B9A57A35B74}" type="pres">
      <dgm:prSet presAssocID="{86B4AADB-9388-429B-936C-10945CE13142}" presName="tx1" presStyleLbl="revTx" presStyleIdx="1" presStyleCnt="5" custScaleX="283462"/>
      <dgm:spPr/>
      <dgm:t>
        <a:bodyPr/>
        <a:lstStyle/>
        <a:p>
          <a:endParaRPr lang="en-PH"/>
        </a:p>
      </dgm:t>
    </dgm:pt>
    <dgm:pt modelId="{37BFD30D-4067-49E0-B4D1-AC8C3B34DB3A}" type="pres">
      <dgm:prSet presAssocID="{86B4AADB-9388-429B-936C-10945CE13142}" presName="vert1" presStyleCnt="0"/>
      <dgm:spPr/>
    </dgm:pt>
    <dgm:pt modelId="{1A57AF4E-32FD-4DA4-99F2-C1A53EB1E02C}" type="pres">
      <dgm:prSet presAssocID="{1C217D6B-5FA6-49D3-BA09-9A8A27B13F8C}" presName="vertSpace2a" presStyleCnt="0"/>
      <dgm:spPr/>
    </dgm:pt>
    <dgm:pt modelId="{4D7EE7B4-E348-4D31-BBD6-5EC32A344744}" type="pres">
      <dgm:prSet presAssocID="{1C217D6B-5FA6-49D3-BA09-9A8A27B13F8C}" presName="horz2" presStyleCnt="0"/>
      <dgm:spPr/>
    </dgm:pt>
    <dgm:pt modelId="{6541F6D7-AC70-4D06-BD39-E301EAEA063B}" type="pres">
      <dgm:prSet presAssocID="{1C217D6B-5FA6-49D3-BA09-9A8A27B13F8C}" presName="horzSpace2" presStyleCnt="0"/>
      <dgm:spPr/>
    </dgm:pt>
    <dgm:pt modelId="{B6E22508-9EDC-43DB-AAB5-D64466CE46FA}" type="pres">
      <dgm:prSet presAssocID="{1C217D6B-5FA6-49D3-BA09-9A8A27B13F8C}" presName="tx2" presStyleLbl="revTx" presStyleIdx="2" presStyleCnt="5"/>
      <dgm:spPr/>
      <dgm:t>
        <a:bodyPr/>
        <a:lstStyle/>
        <a:p>
          <a:endParaRPr lang="en-PH"/>
        </a:p>
      </dgm:t>
    </dgm:pt>
    <dgm:pt modelId="{F2FC4024-1E73-4274-AA81-EE7ABBF91680}" type="pres">
      <dgm:prSet presAssocID="{1C217D6B-5FA6-49D3-BA09-9A8A27B13F8C}" presName="vert2" presStyleCnt="0"/>
      <dgm:spPr/>
    </dgm:pt>
    <dgm:pt modelId="{DEB1A567-C93C-4408-ADBF-B5AF936EA6FB}" type="pres">
      <dgm:prSet presAssocID="{1C217D6B-5FA6-49D3-BA09-9A8A27B13F8C}" presName="thinLine2b" presStyleLbl="callout" presStyleIdx="0" presStyleCnt="3"/>
      <dgm:spPr/>
    </dgm:pt>
    <dgm:pt modelId="{B8C9F9D3-82FE-45EA-BE0F-9CA5FC56B907}" type="pres">
      <dgm:prSet presAssocID="{1C217D6B-5FA6-49D3-BA09-9A8A27B13F8C}" presName="vertSpace2b" presStyleCnt="0"/>
      <dgm:spPr/>
    </dgm:pt>
    <dgm:pt modelId="{7427C6C1-5A4F-4F8D-B5A6-051948EAB577}" type="pres">
      <dgm:prSet presAssocID="{64FDE526-584D-483B-A7EB-73121839141B}" presName="horz2" presStyleCnt="0"/>
      <dgm:spPr/>
    </dgm:pt>
    <dgm:pt modelId="{E8E744F5-A856-4032-8B5C-19DF4D14012D}" type="pres">
      <dgm:prSet presAssocID="{64FDE526-584D-483B-A7EB-73121839141B}" presName="horzSpace2" presStyleCnt="0"/>
      <dgm:spPr/>
    </dgm:pt>
    <dgm:pt modelId="{C7B2CE44-B5F2-4A69-A941-0850CA7E4E6C}" type="pres">
      <dgm:prSet presAssocID="{64FDE526-584D-483B-A7EB-73121839141B}" presName="tx2" presStyleLbl="revTx" presStyleIdx="3" presStyleCnt="5"/>
      <dgm:spPr/>
      <dgm:t>
        <a:bodyPr/>
        <a:lstStyle/>
        <a:p>
          <a:endParaRPr lang="en-PH"/>
        </a:p>
      </dgm:t>
    </dgm:pt>
    <dgm:pt modelId="{45D34BC6-C1DC-4A5A-8B0A-4B1723B2A28C}" type="pres">
      <dgm:prSet presAssocID="{64FDE526-584D-483B-A7EB-73121839141B}" presName="vert2" presStyleCnt="0"/>
      <dgm:spPr/>
    </dgm:pt>
    <dgm:pt modelId="{08924A19-DAC2-4740-AC69-0EF31B1EA88A}" type="pres">
      <dgm:prSet presAssocID="{64FDE526-584D-483B-A7EB-73121839141B}" presName="thinLine2b" presStyleLbl="callout" presStyleIdx="1" presStyleCnt="3"/>
      <dgm:spPr/>
    </dgm:pt>
    <dgm:pt modelId="{BFDC48D1-CE31-4C7F-B9D9-4A8DB786DA69}" type="pres">
      <dgm:prSet presAssocID="{64FDE526-584D-483B-A7EB-73121839141B}" presName="vertSpace2b" presStyleCnt="0"/>
      <dgm:spPr/>
    </dgm:pt>
    <dgm:pt modelId="{2DD8EBA9-6EE6-4CB2-BF3D-154F93062328}" type="pres">
      <dgm:prSet presAssocID="{2ACB5B71-7CFC-492B-9B2D-BEEF7B793BDB}" presName="horz2" presStyleCnt="0"/>
      <dgm:spPr/>
    </dgm:pt>
    <dgm:pt modelId="{B9F209C8-E603-485C-806F-F6080424B81B}" type="pres">
      <dgm:prSet presAssocID="{2ACB5B71-7CFC-492B-9B2D-BEEF7B793BDB}" presName="horzSpace2" presStyleCnt="0"/>
      <dgm:spPr/>
    </dgm:pt>
    <dgm:pt modelId="{F8B71A25-421D-43F9-8D42-95B5412DB825}" type="pres">
      <dgm:prSet presAssocID="{2ACB5B71-7CFC-492B-9B2D-BEEF7B793BDB}" presName="tx2" presStyleLbl="revTx" presStyleIdx="4" presStyleCnt="5"/>
      <dgm:spPr/>
      <dgm:t>
        <a:bodyPr/>
        <a:lstStyle/>
        <a:p>
          <a:endParaRPr lang="en-PH"/>
        </a:p>
      </dgm:t>
    </dgm:pt>
    <dgm:pt modelId="{BF3176A6-0F5B-47D8-97B7-6270E15357B2}" type="pres">
      <dgm:prSet presAssocID="{2ACB5B71-7CFC-492B-9B2D-BEEF7B793BDB}" presName="vert2" presStyleCnt="0"/>
      <dgm:spPr/>
    </dgm:pt>
    <dgm:pt modelId="{0ADA15B4-0EC2-4374-BA74-4541F9CA5A44}" type="pres">
      <dgm:prSet presAssocID="{2ACB5B71-7CFC-492B-9B2D-BEEF7B793BDB}" presName="thinLine2b" presStyleLbl="callout" presStyleIdx="2" presStyleCnt="3"/>
      <dgm:spPr/>
    </dgm:pt>
    <dgm:pt modelId="{726514FD-2A0C-40AE-ABCC-8D58AD6508F4}" type="pres">
      <dgm:prSet presAssocID="{2ACB5B71-7CFC-492B-9B2D-BEEF7B793BDB}" presName="vertSpace2b" presStyleCnt="0"/>
      <dgm:spPr/>
    </dgm:pt>
  </dgm:ptLst>
  <dgm:cxnLst>
    <dgm:cxn modelId="{37E0E79F-83DF-4302-9123-A7C7DE2492BE}" srcId="{86B4AADB-9388-429B-936C-10945CE13142}" destId="{2ACB5B71-7CFC-492B-9B2D-BEEF7B793BDB}" srcOrd="2" destOrd="0" parTransId="{6D6EA3DD-1B48-41BE-A8D7-33E6B8F6E34C}" sibTransId="{AF232651-9C08-40D2-BE65-624E614D32C6}"/>
    <dgm:cxn modelId="{E21ADF7C-3000-4D41-9EBA-277B6566D985}" srcId="{86B4AADB-9388-429B-936C-10945CE13142}" destId="{64FDE526-584D-483B-A7EB-73121839141B}" srcOrd="1" destOrd="0" parTransId="{65C8C8A5-B0CB-43CE-8A8B-51DA68201D23}" sibTransId="{AE44DB8B-621E-4D8D-B254-02DBD0826A1F}"/>
    <dgm:cxn modelId="{D2AD10D9-C6C1-401F-A12C-BD979794717B}" srcId="{86B4AADB-9388-429B-936C-10945CE13142}" destId="{1C217D6B-5FA6-49D3-BA09-9A8A27B13F8C}" srcOrd="0" destOrd="0" parTransId="{E97A844D-ECFA-4976-9426-64A8AEA47573}" sibTransId="{6E042BFC-F79D-4905-B0D6-4E1856147298}"/>
    <dgm:cxn modelId="{49BBED48-FBA0-465E-8A8A-999F65F1AFC6}" type="presOf" srcId="{86B4AADB-9388-429B-936C-10945CE13142}" destId="{43EA454F-246E-410E-B6C9-9B9A57A35B74}" srcOrd="0" destOrd="0" presId="urn:microsoft.com/office/officeart/2008/layout/LinedList"/>
    <dgm:cxn modelId="{3F7AFAD2-4AE0-4CAF-8675-BCD7C2D8D31C}" type="presOf" srcId="{5FAF0128-F7D5-4F1B-92CB-F530D6884E74}" destId="{16151E5E-17E5-45A6-B1E1-08AD33099B3E}" srcOrd="0" destOrd="0" presId="urn:microsoft.com/office/officeart/2008/layout/LinedList"/>
    <dgm:cxn modelId="{7BF56347-2C99-4324-B239-BF69893FD84D}" type="presOf" srcId="{A2604F30-0E66-4C75-BA25-6EB6D88A8C9F}" destId="{46F52785-100B-4DE6-83C8-91AA51CBE4CE}" srcOrd="0" destOrd="0" presId="urn:microsoft.com/office/officeart/2008/layout/LinedList"/>
    <dgm:cxn modelId="{EAC3E850-6904-4E95-A42B-E22AA38549EC}" srcId="{A2604F30-0E66-4C75-BA25-6EB6D88A8C9F}" destId="{86B4AADB-9388-429B-936C-10945CE13142}" srcOrd="1" destOrd="0" parTransId="{4AF3C0B1-6E7D-45BF-B3F7-845B80DB858B}" sibTransId="{02BA059C-3EFF-463B-9136-D22FA3069CA6}"/>
    <dgm:cxn modelId="{B1179C34-7A4B-46EA-A625-DA56CE0EFB94}" type="presOf" srcId="{1C217D6B-5FA6-49D3-BA09-9A8A27B13F8C}" destId="{B6E22508-9EDC-43DB-AAB5-D64466CE46FA}" srcOrd="0" destOrd="0" presId="urn:microsoft.com/office/officeart/2008/layout/LinedList"/>
    <dgm:cxn modelId="{D870EFA4-57CA-46D5-80A5-859DC2EBB8E4}" type="presOf" srcId="{64FDE526-584D-483B-A7EB-73121839141B}" destId="{C7B2CE44-B5F2-4A69-A941-0850CA7E4E6C}" srcOrd="0" destOrd="0" presId="urn:microsoft.com/office/officeart/2008/layout/LinedList"/>
    <dgm:cxn modelId="{E788EA50-7460-4956-B627-DE74011AA3BA}" type="presOf" srcId="{2ACB5B71-7CFC-492B-9B2D-BEEF7B793BDB}" destId="{F8B71A25-421D-43F9-8D42-95B5412DB825}" srcOrd="0" destOrd="0" presId="urn:microsoft.com/office/officeart/2008/layout/LinedList"/>
    <dgm:cxn modelId="{D4C23EF4-A0D5-43E0-9119-7BC0AB25DB1E}" srcId="{A2604F30-0E66-4C75-BA25-6EB6D88A8C9F}" destId="{5FAF0128-F7D5-4F1B-92CB-F530D6884E74}" srcOrd="0" destOrd="0" parTransId="{839EF8FA-6F8D-4650-964D-5C782931F5D9}" sibTransId="{47FB9CF4-D2E1-449F-9FAC-76FDF4D9C513}"/>
    <dgm:cxn modelId="{54BB9AD8-9F1D-4087-A679-D2B9CEA8EDFA}" type="presParOf" srcId="{46F52785-100B-4DE6-83C8-91AA51CBE4CE}" destId="{C0ED0F7B-7162-4107-9E8C-C8DDD9301A25}" srcOrd="0" destOrd="0" presId="urn:microsoft.com/office/officeart/2008/layout/LinedList"/>
    <dgm:cxn modelId="{96A9379C-5EB6-482C-92D3-D0D9665255F8}" type="presParOf" srcId="{46F52785-100B-4DE6-83C8-91AA51CBE4CE}" destId="{0B096F49-2FA6-49D9-A89F-B36218D8C090}" srcOrd="1" destOrd="0" presId="urn:microsoft.com/office/officeart/2008/layout/LinedList"/>
    <dgm:cxn modelId="{F261D39E-1A1F-4882-8EFE-45C23135AD70}" type="presParOf" srcId="{0B096F49-2FA6-49D9-A89F-B36218D8C090}" destId="{16151E5E-17E5-45A6-B1E1-08AD33099B3E}" srcOrd="0" destOrd="0" presId="urn:microsoft.com/office/officeart/2008/layout/LinedList"/>
    <dgm:cxn modelId="{8B99A4A7-2A12-4F28-A57A-5FB4DC552336}" type="presParOf" srcId="{0B096F49-2FA6-49D9-A89F-B36218D8C090}" destId="{6A3008DE-36C4-421E-8E86-AB87B9510D0C}" srcOrd="1" destOrd="0" presId="urn:microsoft.com/office/officeart/2008/layout/LinedList"/>
    <dgm:cxn modelId="{DCA73089-0A6D-4695-8027-F675EE3E9687}" type="presParOf" srcId="{46F52785-100B-4DE6-83C8-91AA51CBE4CE}" destId="{F525D92E-C3D4-47B6-8508-59A62E23B09C}" srcOrd="2" destOrd="0" presId="urn:microsoft.com/office/officeart/2008/layout/LinedList"/>
    <dgm:cxn modelId="{B94C23C4-B261-4B98-9FCA-97077DD055DF}" type="presParOf" srcId="{46F52785-100B-4DE6-83C8-91AA51CBE4CE}" destId="{430972B1-A90C-4C12-8720-8E6EF10BDBFE}" srcOrd="3" destOrd="0" presId="urn:microsoft.com/office/officeart/2008/layout/LinedList"/>
    <dgm:cxn modelId="{E31911C2-567C-4713-9EF6-C3EC42F797D5}" type="presParOf" srcId="{430972B1-A90C-4C12-8720-8E6EF10BDBFE}" destId="{43EA454F-246E-410E-B6C9-9B9A57A35B74}" srcOrd="0" destOrd="0" presId="urn:microsoft.com/office/officeart/2008/layout/LinedList"/>
    <dgm:cxn modelId="{3A6151C3-41F0-4BED-A47D-7F05FE328226}" type="presParOf" srcId="{430972B1-A90C-4C12-8720-8E6EF10BDBFE}" destId="{37BFD30D-4067-49E0-B4D1-AC8C3B34DB3A}" srcOrd="1" destOrd="0" presId="urn:microsoft.com/office/officeart/2008/layout/LinedList"/>
    <dgm:cxn modelId="{D3CDA3F7-4B6E-47C0-86F2-BFB5069448E3}" type="presParOf" srcId="{37BFD30D-4067-49E0-B4D1-AC8C3B34DB3A}" destId="{1A57AF4E-32FD-4DA4-99F2-C1A53EB1E02C}" srcOrd="0" destOrd="0" presId="urn:microsoft.com/office/officeart/2008/layout/LinedList"/>
    <dgm:cxn modelId="{9C6E7974-299F-47AC-8488-ADADE3FD761C}" type="presParOf" srcId="{37BFD30D-4067-49E0-B4D1-AC8C3B34DB3A}" destId="{4D7EE7B4-E348-4D31-BBD6-5EC32A344744}" srcOrd="1" destOrd="0" presId="urn:microsoft.com/office/officeart/2008/layout/LinedList"/>
    <dgm:cxn modelId="{B34EDCAD-1D93-4CAC-AB59-DE82968F8C91}" type="presParOf" srcId="{4D7EE7B4-E348-4D31-BBD6-5EC32A344744}" destId="{6541F6D7-AC70-4D06-BD39-E301EAEA063B}" srcOrd="0" destOrd="0" presId="urn:microsoft.com/office/officeart/2008/layout/LinedList"/>
    <dgm:cxn modelId="{E4382FD9-A995-4D4F-920B-F833C4A65A44}" type="presParOf" srcId="{4D7EE7B4-E348-4D31-BBD6-5EC32A344744}" destId="{B6E22508-9EDC-43DB-AAB5-D64466CE46FA}" srcOrd="1" destOrd="0" presId="urn:microsoft.com/office/officeart/2008/layout/LinedList"/>
    <dgm:cxn modelId="{7615E7C5-5D33-41F0-8EDB-686DC565A3CA}" type="presParOf" srcId="{4D7EE7B4-E348-4D31-BBD6-5EC32A344744}" destId="{F2FC4024-1E73-4274-AA81-EE7ABBF91680}" srcOrd="2" destOrd="0" presId="urn:microsoft.com/office/officeart/2008/layout/LinedList"/>
    <dgm:cxn modelId="{A2427C05-B72C-43E5-A674-2DEBD43E5C5A}" type="presParOf" srcId="{37BFD30D-4067-49E0-B4D1-AC8C3B34DB3A}" destId="{DEB1A567-C93C-4408-ADBF-B5AF936EA6FB}" srcOrd="2" destOrd="0" presId="urn:microsoft.com/office/officeart/2008/layout/LinedList"/>
    <dgm:cxn modelId="{C720368B-33B8-4E43-A621-96D1F0686D5F}" type="presParOf" srcId="{37BFD30D-4067-49E0-B4D1-AC8C3B34DB3A}" destId="{B8C9F9D3-82FE-45EA-BE0F-9CA5FC56B907}" srcOrd="3" destOrd="0" presId="urn:microsoft.com/office/officeart/2008/layout/LinedList"/>
    <dgm:cxn modelId="{4B1E4081-1870-453F-939F-471FF55F0B30}" type="presParOf" srcId="{37BFD30D-4067-49E0-B4D1-AC8C3B34DB3A}" destId="{7427C6C1-5A4F-4F8D-B5A6-051948EAB577}" srcOrd="4" destOrd="0" presId="urn:microsoft.com/office/officeart/2008/layout/LinedList"/>
    <dgm:cxn modelId="{96D17AAD-CAFC-404B-AA0C-A8A8319515CA}" type="presParOf" srcId="{7427C6C1-5A4F-4F8D-B5A6-051948EAB577}" destId="{E8E744F5-A856-4032-8B5C-19DF4D14012D}" srcOrd="0" destOrd="0" presId="urn:microsoft.com/office/officeart/2008/layout/LinedList"/>
    <dgm:cxn modelId="{9A3DD7F0-BC3C-48B6-93F3-47A8B02D96BE}" type="presParOf" srcId="{7427C6C1-5A4F-4F8D-B5A6-051948EAB577}" destId="{C7B2CE44-B5F2-4A69-A941-0850CA7E4E6C}" srcOrd="1" destOrd="0" presId="urn:microsoft.com/office/officeart/2008/layout/LinedList"/>
    <dgm:cxn modelId="{771EC9B5-291F-4B32-9EC9-811334F68F98}" type="presParOf" srcId="{7427C6C1-5A4F-4F8D-B5A6-051948EAB577}" destId="{45D34BC6-C1DC-4A5A-8B0A-4B1723B2A28C}" srcOrd="2" destOrd="0" presId="urn:microsoft.com/office/officeart/2008/layout/LinedList"/>
    <dgm:cxn modelId="{8E496B0E-DCBC-4B93-9CA9-9A1C42A8414E}" type="presParOf" srcId="{37BFD30D-4067-49E0-B4D1-AC8C3B34DB3A}" destId="{08924A19-DAC2-4740-AC69-0EF31B1EA88A}" srcOrd="5" destOrd="0" presId="urn:microsoft.com/office/officeart/2008/layout/LinedList"/>
    <dgm:cxn modelId="{2F895CD9-B294-498B-8DA5-8743E073DA32}" type="presParOf" srcId="{37BFD30D-4067-49E0-B4D1-AC8C3B34DB3A}" destId="{BFDC48D1-CE31-4C7F-B9D9-4A8DB786DA69}" srcOrd="6" destOrd="0" presId="urn:microsoft.com/office/officeart/2008/layout/LinedList"/>
    <dgm:cxn modelId="{3DA10B41-FE97-41EA-9454-C02853F7AD11}" type="presParOf" srcId="{37BFD30D-4067-49E0-B4D1-AC8C3B34DB3A}" destId="{2DD8EBA9-6EE6-4CB2-BF3D-154F93062328}" srcOrd="7" destOrd="0" presId="urn:microsoft.com/office/officeart/2008/layout/LinedList"/>
    <dgm:cxn modelId="{54FFD54F-EB89-4145-8EAF-9E454E1B9656}" type="presParOf" srcId="{2DD8EBA9-6EE6-4CB2-BF3D-154F93062328}" destId="{B9F209C8-E603-485C-806F-F6080424B81B}" srcOrd="0" destOrd="0" presId="urn:microsoft.com/office/officeart/2008/layout/LinedList"/>
    <dgm:cxn modelId="{54E4B2C3-8877-4A7A-930F-11389BA65924}" type="presParOf" srcId="{2DD8EBA9-6EE6-4CB2-BF3D-154F93062328}" destId="{F8B71A25-421D-43F9-8D42-95B5412DB825}" srcOrd="1" destOrd="0" presId="urn:microsoft.com/office/officeart/2008/layout/LinedList"/>
    <dgm:cxn modelId="{2BBF15BE-DB25-409B-A52C-8DC148F7D591}" type="presParOf" srcId="{2DD8EBA9-6EE6-4CB2-BF3D-154F93062328}" destId="{BF3176A6-0F5B-47D8-97B7-6270E15357B2}" srcOrd="2" destOrd="0" presId="urn:microsoft.com/office/officeart/2008/layout/LinedList"/>
    <dgm:cxn modelId="{B4207D13-96C4-4256-A96B-8B8A32CBBD86}" type="presParOf" srcId="{37BFD30D-4067-49E0-B4D1-AC8C3B34DB3A}" destId="{0ADA15B4-0EC2-4374-BA74-4541F9CA5A44}" srcOrd="8" destOrd="0" presId="urn:microsoft.com/office/officeart/2008/layout/LinedList"/>
    <dgm:cxn modelId="{DC262874-55BF-4140-84DE-0F3EDDD6999D}" type="presParOf" srcId="{37BFD30D-4067-49E0-B4D1-AC8C3B34DB3A}" destId="{726514FD-2A0C-40AE-ABCC-8D58AD6508F4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530DC9D-7420-4792-B226-B9F599565F0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PH"/>
        </a:p>
      </dgm:t>
    </dgm:pt>
    <dgm:pt modelId="{C0EF3C51-D834-4D1C-9454-3F270BE10015}">
      <dgm:prSet/>
      <dgm:spPr/>
      <dgm:t>
        <a:bodyPr/>
        <a:lstStyle/>
        <a:p>
          <a:pPr rtl="0"/>
          <a:r>
            <a:rPr lang="en-US" b="1" smtClean="0"/>
            <a:t>PHYSIOLOGIC REASONS</a:t>
          </a:r>
          <a:endParaRPr lang="en-PH"/>
        </a:p>
      </dgm:t>
    </dgm:pt>
    <dgm:pt modelId="{026B8C11-42BF-42CC-A6F9-9CFFFD1BBECF}" type="parTrans" cxnId="{F4A97A03-7EC4-4956-A245-4B99B9FD89AF}">
      <dgm:prSet/>
      <dgm:spPr/>
      <dgm:t>
        <a:bodyPr/>
        <a:lstStyle/>
        <a:p>
          <a:endParaRPr lang="en-PH"/>
        </a:p>
      </dgm:t>
    </dgm:pt>
    <dgm:pt modelId="{CB50D14F-F43C-4F97-93DB-A9ADDB013C39}" type="sibTrans" cxnId="{F4A97A03-7EC4-4956-A245-4B99B9FD89AF}">
      <dgm:prSet/>
      <dgm:spPr/>
      <dgm:t>
        <a:bodyPr/>
        <a:lstStyle/>
        <a:p>
          <a:endParaRPr lang="en-PH"/>
        </a:p>
      </dgm:t>
    </dgm:pt>
    <dgm:pt modelId="{FCF1E15F-F905-41CA-9507-EC3EF7F0F4CD}">
      <dgm:prSet/>
      <dgm:spPr/>
      <dgm:t>
        <a:bodyPr/>
        <a:lstStyle/>
        <a:p>
          <a:pPr rtl="0"/>
          <a:r>
            <a:rPr lang="en-PH" smtClean="0"/>
            <a:t>child's vulva and vagina are exposed to bacterial contamination from the rectum </a:t>
          </a:r>
          <a:endParaRPr lang="en-PH"/>
        </a:p>
      </dgm:t>
    </dgm:pt>
    <dgm:pt modelId="{DE578037-4217-4DA4-8447-68D5BBC5AE0F}" type="parTrans" cxnId="{B987433B-0D55-439E-AF0D-9B7F4AA3E1BB}">
      <dgm:prSet/>
      <dgm:spPr/>
      <dgm:t>
        <a:bodyPr/>
        <a:lstStyle/>
        <a:p>
          <a:endParaRPr lang="en-PH"/>
        </a:p>
      </dgm:t>
    </dgm:pt>
    <dgm:pt modelId="{1035CBCE-70EC-4855-AF69-896DD681EA96}" type="sibTrans" cxnId="{B987433B-0D55-439E-AF0D-9B7F4AA3E1BB}">
      <dgm:prSet/>
      <dgm:spPr/>
      <dgm:t>
        <a:bodyPr/>
        <a:lstStyle/>
        <a:p>
          <a:endParaRPr lang="en-PH"/>
        </a:p>
      </dgm:t>
    </dgm:pt>
    <dgm:pt modelId="{7973A969-DE42-4142-AB39-C0EF0B4EF86E}">
      <dgm:prSet/>
      <dgm:spPr/>
      <dgm:t>
        <a:bodyPr/>
        <a:lstStyle/>
        <a:p>
          <a:pPr rtl="0"/>
          <a:r>
            <a:rPr lang="en-PH" smtClean="0"/>
            <a:t>lacks the labial fat pads and pubic hair</a:t>
          </a:r>
          <a:endParaRPr lang="en-PH"/>
        </a:p>
      </dgm:t>
    </dgm:pt>
    <dgm:pt modelId="{D9E14EFA-B1B3-40EE-8EA8-0487AAD7BCFE}" type="parTrans" cxnId="{C0468890-7AC7-4589-92A3-AC053E9ED36A}">
      <dgm:prSet/>
      <dgm:spPr/>
      <dgm:t>
        <a:bodyPr/>
        <a:lstStyle/>
        <a:p>
          <a:endParaRPr lang="en-PH"/>
        </a:p>
      </dgm:t>
    </dgm:pt>
    <dgm:pt modelId="{1DE51AF5-C5D8-48C0-966E-EE70F430C556}" type="sibTrans" cxnId="{C0468890-7AC7-4589-92A3-AC053E9ED36A}">
      <dgm:prSet/>
      <dgm:spPr/>
      <dgm:t>
        <a:bodyPr/>
        <a:lstStyle/>
        <a:p>
          <a:endParaRPr lang="en-PH"/>
        </a:p>
      </dgm:t>
    </dgm:pt>
    <dgm:pt modelId="{96113D21-92FA-4D2D-881C-AB491952D24F}">
      <dgm:prSet/>
      <dgm:spPr/>
      <dgm:t>
        <a:bodyPr/>
        <a:lstStyle/>
        <a:p>
          <a:pPr rtl="0"/>
          <a:r>
            <a:rPr lang="en-PH" smtClean="0"/>
            <a:t>neutral or slightly alkaline pH</a:t>
          </a:r>
          <a:endParaRPr lang="en-PH"/>
        </a:p>
      </dgm:t>
    </dgm:pt>
    <dgm:pt modelId="{FBB85E23-3F3F-45AA-9E2D-B995C5110355}" type="parTrans" cxnId="{9B39B18C-F222-4EB8-85A9-081727A16F29}">
      <dgm:prSet/>
      <dgm:spPr/>
      <dgm:t>
        <a:bodyPr/>
        <a:lstStyle/>
        <a:p>
          <a:endParaRPr lang="en-PH"/>
        </a:p>
      </dgm:t>
    </dgm:pt>
    <dgm:pt modelId="{5FCD69FB-491E-42A0-A8DB-DCAEACA7C3A7}" type="sibTrans" cxnId="{9B39B18C-F222-4EB8-85A9-081727A16F29}">
      <dgm:prSet/>
      <dgm:spPr/>
      <dgm:t>
        <a:bodyPr/>
        <a:lstStyle/>
        <a:p>
          <a:endParaRPr lang="en-PH"/>
        </a:p>
      </dgm:t>
    </dgm:pt>
    <dgm:pt modelId="{03B7E528-01AB-45CE-B8FB-87B4CC5BF1FC}">
      <dgm:prSet/>
      <dgm:spPr/>
      <dgm:t>
        <a:bodyPr/>
        <a:lstStyle/>
        <a:p>
          <a:pPr rtl="0"/>
          <a:r>
            <a:rPr lang="en-PH" dirty="0" smtClean="0"/>
            <a:t>lacks glycogen, lactobacilli, and a sufficient level of antibodies to help resist infection</a:t>
          </a:r>
          <a:endParaRPr lang="en-PH" dirty="0"/>
        </a:p>
      </dgm:t>
    </dgm:pt>
    <dgm:pt modelId="{22BAEAB5-EE9F-4F4A-A187-1421C0D20764}" type="parTrans" cxnId="{A60DFA88-89DB-4812-8A83-23D12FFC2398}">
      <dgm:prSet/>
      <dgm:spPr/>
      <dgm:t>
        <a:bodyPr/>
        <a:lstStyle/>
        <a:p>
          <a:endParaRPr lang="en-PH"/>
        </a:p>
      </dgm:t>
    </dgm:pt>
    <dgm:pt modelId="{6EE749BE-CC85-4EC9-AC3F-3E865341BE33}" type="sibTrans" cxnId="{A60DFA88-89DB-4812-8A83-23D12FFC2398}">
      <dgm:prSet/>
      <dgm:spPr/>
      <dgm:t>
        <a:bodyPr/>
        <a:lstStyle/>
        <a:p>
          <a:endParaRPr lang="en-PH"/>
        </a:p>
      </dgm:t>
    </dgm:pt>
    <dgm:pt modelId="{C54D84C3-640C-4A1F-BDF9-79D1CC8572CB}">
      <dgm:prSet/>
      <dgm:spPr/>
      <dgm:t>
        <a:bodyPr/>
        <a:lstStyle/>
        <a:p>
          <a:pPr rtl="0"/>
          <a:r>
            <a:rPr lang="en-PH" b="1" dirty="0" smtClean="0"/>
            <a:t>BEHAVIORAL REASONS</a:t>
          </a:r>
          <a:endParaRPr lang="en-PH" dirty="0"/>
        </a:p>
      </dgm:t>
    </dgm:pt>
    <dgm:pt modelId="{C49D8DBC-C25E-4102-834A-56B46CCA6983}" type="parTrans" cxnId="{12B75653-3756-4BBA-A055-22DD515E02CC}">
      <dgm:prSet/>
      <dgm:spPr/>
      <dgm:t>
        <a:bodyPr/>
        <a:lstStyle/>
        <a:p>
          <a:endParaRPr lang="en-PH"/>
        </a:p>
      </dgm:t>
    </dgm:pt>
    <dgm:pt modelId="{44B8AFEE-83DA-4DA4-9F05-E919B0738D78}" type="sibTrans" cxnId="{12B75653-3756-4BBA-A055-22DD515E02CC}">
      <dgm:prSet/>
      <dgm:spPr/>
      <dgm:t>
        <a:bodyPr/>
        <a:lstStyle/>
        <a:p>
          <a:endParaRPr lang="en-PH"/>
        </a:p>
      </dgm:t>
    </dgm:pt>
    <dgm:pt modelId="{E7287D75-5230-44D7-BCF3-D08A01B4A0B4}">
      <dgm:prSet/>
      <dgm:spPr/>
      <dgm:t>
        <a:bodyPr/>
        <a:lstStyle/>
        <a:p>
          <a:pPr rtl="0"/>
          <a:r>
            <a:rPr lang="en-PH" dirty="0" smtClean="0"/>
            <a:t>poor </a:t>
          </a:r>
          <a:r>
            <a:rPr lang="en-PH" dirty="0" err="1" smtClean="0"/>
            <a:t>perineal</a:t>
          </a:r>
          <a:r>
            <a:rPr lang="en-PH" dirty="0" smtClean="0"/>
            <a:t> hygiene </a:t>
          </a:r>
          <a:endParaRPr lang="en-PH" dirty="0"/>
        </a:p>
      </dgm:t>
    </dgm:pt>
    <dgm:pt modelId="{77A6BF5B-88A9-4A0E-849F-72C194B209F9}" type="parTrans" cxnId="{0BDD4429-4BC4-4982-BB1D-0E7D8708D013}">
      <dgm:prSet/>
      <dgm:spPr/>
      <dgm:t>
        <a:bodyPr/>
        <a:lstStyle/>
        <a:p>
          <a:endParaRPr lang="en-PH"/>
        </a:p>
      </dgm:t>
    </dgm:pt>
    <dgm:pt modelId="{09E63590-9096-488B-BD96-8AF27F6B5FA2}" type="sibTrans" cxnId="{0BDD4429-4BC4-4982-BB1D-0E7D8708D013}">
      <dgm:prSet/>
      <dgm:spPr/>
      <dgm:t>
        <a:bodyPr/>
        <a:lstStyle/>
        <a:p>
          <a:endParaRPr lang="en-PH"/>
        </a:p>
      </dgm:t>
    </dgm:pt>
    <dgm:pt modelId="{1F13A545-CC94-4208-A672-0CE944C456AE}" type="pres">
      <dgm:prSet presAssocID="{B530DC9D-7420-4792-B226-B9F599565F0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1AE1BF6A-2DC1-4436-8FCD-7993E817E4A9}" type="pres">
      <dgm:prSet presAssocID="{C0EF3C51-D834-4D1C-9454-3F270BE10015}" presName="thickLine" presStyleLbl="alignNode1" presStyleIdx="0" presStyleCnt="2"/>
      <dgm:spPr/>
    </dgm:pt>
    <dgm:pt modelId="{6E1DBA7E-A3F2-485D-AEC4-8E36A6096789}" type="pres">
      <dgm:prSet presAssocID="{C0EF3C51-D834-4D1C-9454-3F270BE10015}" presName="horz1" presStyleCnt="0"/>
      <dgm:spPr/>
    </dgm:pt>
    <dgm:pt modelId="{7B866979-0D03-453A-AFC4-84B685F5B344}" type="pres">
      <dgm:prSet presAssocID="{C0EF3C51-D834-4D1C-9454-3F270BE10015}" presName="tx1" presStyleLbl="revTx" presStyleIdx="0" presStyleCnt="7"/>
      <dgm:spPr/>
      <dgm:t>
        <a:bodyPr/>
        <a:lstStyle/>
        <a:p>
          <a:endParaRPr lang="en-PH"/>
        </a:p>
      </dgm:t>
    </dgm:pt>
    <dgm:pt modelId="{857A01DD-053A-4A12-9EAA-203187880EE5}" type="pres">
      <dgm:prSet presAssocID="{C0EF3C51-D834-4D1C-9454-3F270BE10015}" presName="vert1" presStyleCnt="0"/>
      <dgm:spPr/>
    </dgm:pt>
    <dgm:pt modelId="{DA17842C-7690-4E15-97BF-C1DF7BB09285}" type="pres">
      <dgm:prSet presAssocID="{FCF1E15F-F905-41CA-9507-EC3EF7F0F4CD}" presName="vertSpace2a" presStyleCnt="0"/>
      <dgm:spPr/>
    </dgm:pt>
    <dgm:pt modelId="{030D1BE2-BB13-4253-9D43-96D602F2E436}" type="pres">
      <dgm:prSet presAssocID="{FCF1E15F-F905-41CA-9507-EC3EF7F0F4CD}" presName="horz2" presStyleCnt="0"/>
      <dgm:spPr/>
    </dgm:pt>
    <dgm:pt modelId="{1AE218BA-3726-43E8-AC2E-6D9A5FDE79BF}" type="pres">
      <dgm:prSet presAssocID="{FCF1E15F-F905-41CA-9507-EC3EF7F0F4CD}" presName="horzSpace2" presStyleCnt="0"/>
      <dgm:spPr/>
    </dgm:pt>
    <dgm:pt modelId="{6CD8DECC-8680-459C-ADB5-E0B89ABBC80F}" type="pres">
      <dgm:prSet presAssocID="{FCF1E15F-F905-41CA-9507-EC3EF7F0F4CD}" presName="tx2" presStyleLbl="revTx" presStyleIdx="1" presStyleCnt="7"/>
      <dgm:spPr/>
      <dgm:t>
        <a:bodyPr/>
        <a:lstStyle/>
        <a:p>
          <a:endParaRPr lang="en-PH"/>
        </a:p>
      </dgm:t>
    </dgm:pt>
    <dgm:pt modelId="{BBA657E3-84B1-4397-AD18-EADCD90DE664}" type="pres">
      <dgm:prSet presAssocID="{FCF1E15F-F905-41CA-9507-EC3EF7F0F4CD}" presName="vert2" presStyleCnt="0"/>
      <dgm:spPr/>
    </dgm:pt>
    <dgm:pt modelId="{8466D135-2E55-46EF-A550-FC4EAE1A4F4E}" type="pres">
      <dgm:prSet presAssocID="{FCF1E15F-F905-41CA-9507-EC3EF7F0F4CD}" presName="thinLine2b" presStyleLbl="callout" presStyleIdx="0" presStyleCnt="5"/>
      <dgm:spPr/>
    </dgm:pt>
    <dgm:pt modelId="{5343DEC0-AD62-4A3D-AFF9-CEB09106ECEC}" type="pres">
      <dgm:prSet presAssocID="{FCF1E15F-F905-41CA-9507-EC3EF7F0F4CD}" presName="vertSpace2b" presStyleCnt="0"/>
      <dgm:spPr/>
    </dgm:pt>
    <dgm:pt modelId="{B9D8FB75-0948-4075-8CAD-176A3166DD63}" type="pres">
      <dgm:prSet presAssocID="{7973A969-DE42-4142-AB39-C0EF0B4EF86E}" presName="horz2" presStyleCnt="0"/>
      <dgm:spPr/>
    </dgm:pt>
    <dgm:pt modelId="{D8B4AB20-04C3-4828-BAFF-7CE2FA7D58B5}" type="pres">
      <dgm:prSet presAssocID="{7973A969-DE42-4142-AB39-C0EF0B4EF86E}" presName="horzSpace2" presStyleCnt="0"/>
      <dgm:spPr/>
    </dgm:pt>
    <dgm:pt modelId="{500F8C9C-15BB-4E7D-AD4E-5F5BB49FB7B2}" type="pres">
      <dgm:prSet presAssocID="{7973A969-DE42-4142-AB39-C0EF0B4EF86E}" presName="tx2" presStyleLbl="revTx" presStyleIdx="2" presStyleCnt="7"/>
      <dgm:spPr/>
      <dgm:t>
        <a:bodyPr/>
        <a:lstStyle/>
        <a:p>
          <a:endParaRPr lang="en-PH"/>
        </a:p>
      </dgm:t>
    </dgm:pt>
    <dgm:pt modelId="{7DD3A601-D65C-4B4C-BE4B-5C97B2B9DD93}" type="pres">
      <dgm:prSet presAssocID="{7973A969-DE42-4142-AB39-C0EF0B4EF86E}" presName="vert2" presStyleCnt="0"/>
      <dgm:spPr/>
    </dgm:pt>
    <dgm:pt modelId="{5D4AC99F-AC6C-4C76-AFAE-F0A6FC5BB2E3}" type="pres">
      <dgm:prSet presAssocID="{7973A969-DE42-4142-AB39-C0EF0B4EF86E}" presName="thinLine2b" presStyleLbl="callout" presStyleIdx="1" presStyleCnt="5"/>
      <dgm:spPr/>
    </dgm:pt>
    <dgm:pt modelId="{BE9E8C66-35FC-4EC4-9CC9-EE03144EBEC0}" type="pres">
      <dgm:prSet presAssocID="{7973A969-DE42-4142-AB39-C0EF0B4EF86E}" presName="vertSpace2b" presStyleCnt="0"/>
      <dgm:spPr/>
    </dgm:pt>
    <dgm:pt modelId="{77C2A4C8-4F05-4D6F-8CEA-90DA125A2E55}" type="pres">
      <dgm:prSet presAssocID="{96113D21-92FA-4D2D-881C-AB491952D24F}" presName="horz2" presStyleCnt="0"/>
      <dgm:spPr/>
    </dgm:pt>
    <dgm:pt modelId="{40D446FE-26B6-48B5-B942-7F19ED92EEA3}" type="pres">
      <dgm:prSet presAssocID="{96113D21-92FA-4D2D-881C-AB491952D24F}" presName="horzSpace2" presStyleCnt="0"/>
      <dgm:spPr/>
    </dgm:pt>
    <dgm:pt modelId="{8379D17E-8583-4BED-B5C7-B5451DB4773E}" type="pres">
      <dgm:prSet presAssocID="{96113D21-92FA-4D2D-881C-AB491952D24F}" presName="tx2" presStyleLbl="revTx" presStyleIdx="3" presStyleCnt="7"/>
      <dgm:spPr/>
      <dgm:t>
        <a:bodyPr/>
        <a:lstStyle/>
        <a:p>
          <a:endParaRPr lang="en-PH"/>
        </a:p>
      </dgm:t>
    </dgm:pt>
    <dgm:pt modelId="{8636EA9C-4B24-4B5D-A245-6B224BAA005C}" type="pres">
      <dgm:prSet presAssocID="{96113D21-92FA-4D2D-881C-AB491952D24F}" presName="vert2" presStyleCnt="0"/>
      <dgm:spPr/>
    </dgm:pt>
    <dgm:pt modelId="{8B758C27-1C91-401C-8A4D-F9A625F4BF1A}" type="pres">
      <dgm:prSet presAssocID="{96113D21-92FA-4D2D-881C-AB491952D24F}" presName="thinLine2b" presStyleLbl="callout" presStyleIdx="2" presStyleCnt="5"/>
      <dgm:spPr/>
    </dgm:pt>
    <dgm:pt modelId="{A7898DEF-CE71-4EB3-BDC6-5F86AC9CE2FB}" type="pres">
      <dgm:prSet presAssocID="{96113D21-92FA-4D2D-881C-AB491952D24F}" presName="vertSpace2b" presStyleCnt="0"/>
      <dgm:spPr/>
    </dgm:pt>
    <dgm:pt modelId="{6323318B-0B7A-41D7-B9DC-FA219522D0B5}" type="pres">
      <dgm:prSet presAssocID="{03B7E528-01AB-45CE-B8FB-87B4CC5BF1FC}" presName="horz2" presStyleCnt="0"/>
      <dgm:spPr/>
    </dgm:pt>
    <dgm:pt modelId="{00C04A7A-3CD7-4EE5-A727-1897A0C5193E}" type="pres">
      <dgm:prSet presAssocID="{03B7E528-01AB-45CE-B8FB-87B4CC5BF1FC}" presName="horzSpace2" presStyleCnt="0"/>
      <dgm:spPr/>
    </dgm:pt>
    <dgm:pt modelId="{6BDCBDE8-CDF8-46D8-B0C8-2405898EDEC0}" type="pres">
      <dgm:prSet presAssocID="{03B7E528-01AB-45CE-B8FB-87B4CC5BF1FC}" presName="tx2" presStyleLbl="revTx" presStyleIdx="4" presStyleCnt="7"/>
      <dgm:spPr/>
      <dgm:t>
        <a:bodyPr/>
        <a:lstStyle/>
        <a:p>
          <a:endParaRPr lang="en-PH"/>
        </a:p>
      </dgm:t>
    </dgm:pt>
    <dgm:pt modelId="{1C2E90EB-DC0D-46E8-8B6A-FCED0B9D1B6F}" type="pres">
      <dgm:prSet presAssocID="{03B7E528-01AB-45CE-B8FB-87B4CC5BF1FC}" presName="vert2" presStyleCnt="0"/>
      <dgm:spPr/>
    </dgm:pt>
    <dgm:pt modelId="{7154EE76-6DDA-46D5-BD6E-950781026AD4}" type="pres">
      <dgm:prSet presAssocID="{03B7E528-01AB-45CE-B8FB-87B4CC5BF1FC}" presName="thinLine2b" presStyleLbl="callout" presStyleIdx="3" presStyleCnt="5"/>
      <dgm:spPr/>
    </dgm:pt>
    <dgm:pt modelId="{34F26BE4-2944-4613-88C2-980C62F4E696}" type="pres">
      <dgm:prSet presAssocID="{03B7E528-01AB-45CE-B8FB-87B4CC5BF1FC}" presName="vertSpace2b" presStyleCnt="0"/>
      <dgm:spPr/>
    </dgm:pt>
    <dgm:pt modelId="{1566B172-5C31-4D34-932E-7CE62549F0AD}" type="pres">
      <dgm:prSet presAssocID="{C54D84C3-640C-4A1F-BDF9-79D1CC8572CB}" presName="thickLine" presStyleLbl="alignNode1" presStyleIdx="1" presStyleCnt="2"/>
      <dgm:spPr/>
    </dgm:pt>
    <dgm:pt modelId="{6F41DB7F-E39E-468C-8D61-44803EA3C427}" type="pres">
      <dgm:prSet presAssocID="{C54D84C3-640C-4A1F-BDF9-79D1CC8572CB}" presName="horz1" presStyleCnt="0"/>
      <dgm:spPr/>
    </dgm:pt>
    <dgm:pt modelId="{8B00C4FB-88A1-44CC-9081-2541C72D122D}" type="pres">
      <dgm:prSet presAssocID="{C54D84C3-640C-4A1F-BDF9-79D1CC8572CB}" presName="tx1" presStyleLbl="revTx" presStyleIdx="5" presStyleCnt="7" custScaleY="28556"/>
      <dgm:spPr/>
      <dgm:t>
        <a:bodyPr/>
        <a:lstStyle/>
        <a:p>
          <a:endParaRPr lang="en-PH"/>
        </a:p>
      </dgm:t>
    </dgm:pt>
    <dgm:pt modelId="{D1AEECDB-F704-4389-9973-449F6611D4C7}" type="pres">
      <dgm:prSet presAssocID="{C54D84C3-640C-4A1F-BDF9-79D1CC8572CB}" presName="vert1" presStyleCnt="0"/>
      <dgm:spPr/>
    </dgm:pt>
    <dgm:pt modelId="{B251AA8B-9603-49D7-8309-904B8E4533F5}" type="pres">
      <dgm:prSet presAssocID="{E7287D75-5230-44D7-BCF3-D08A01B4A0B4}" presName="vertSpace2a" presStyleCnt="0"/>
      <dgm:spPr/>
    </dgm:pt>
    <dgm:pt modelId="{B410643C-E79F-47A0-AE8C-6521334D4CE4}" type="pres">
      <dgm:prSet presAssocID="{E7287D75-5230-44D7-BCF3-D08A01B4A0B4}" presName="horz2" presStyleCnt="0"/>
      <dgm:spPr/>
    </dgm:pt>
    <dgm:pt modelId="{0D838737-F55E-4DAC-BE66-EE5CA7173291}" type="pres">
      <dgm:prSet presAssocID="{E7287D75-5230-44D7-BCF3-D08A01B4A0B4}" presName="horzSpace2" presStyleCnt="0"/>
      <dgm:spPr/>
    </dgm:pt>
    <dgm:pt modelId="{8316F5CA-F524-4BFD-9872-B8D382B9A5B7}" type="pres">
      <dgm:prSet presAssocID="{E7287D75-5230-44D7-BCF3-D08A01B4A0B4}" presName="tx2" presStyleLbl="revTx" presStyleIdx="6" presStyleCnt="7" custScaleY="28556" custLinFactNeighborY="-4252"/>
      <dgm:spPr/>
      <dgm:t>
        <a:bodyPr/>
        <a:lstStyle/>
        <a:p>
          <a:endParaRPr lang="en-PH"/>
        </a:p>
      </dgm:t>
    </dgm:pt>
    <dgm:pt modelId="{047CC35A-9BC3-4E7B-BB0E-48E7F3A10F36}" type="pres">
      <dgm:prSet presAssocID="{E7287D75-5230-44D7-BCF3-D08A01B4A0B4}" presName="vert2" presStyleCnt="0"/>
      <dgm:spPr/>
    </dgm:pt>
    <dgm:pt modelId="{A4C38F9A-1CF3-4BB3-8D6D-48F809864751}" type="pres">
      <dgm:prSet presAssocID="{E7287D75-5230-44D7-BCF3-D08A01B4A0B4}" presName="thinLine2b" presStyleLbl="callout" presStyleIdx="4" presStyleCnt="5"/>
      <dgm:spPr/>
    </dgm:pt>
    <dgm:pt modelId="{83F67CD6-DC02-4819-AA94-CB41EEBF488D}" type="pres">
      <dgm:prSet presAssocID="{E7287D75-5230-44D7-BCF3-D08A01B4A0B4}" presName="vertSpace2b" presStyleCnt="0"/>
      <dgm:spPr/>
    </dgm:pt>
  </dgm:ptLst>
  <dgm:cxnLst>
    <dgm:cxn modelId="{C0468890-7AC7-4589-92A3-AC053E9ED36A}" srcId="{C0EF3C51-D834-4D1C-9454-3F270BE10015}" destId="{7973A969-DE42-4142-AB39-C0EF0B4EF86E}" srcOrd="1" destOrd="0" parTransId="{D9E14EFA-B1B3-40EE-8EA8-0487AAD7BCFE}" sibTransId="{1DE51AF5-C5D8-48C0-966E-EE70F430C556}"/>
    <dgm:cxn modelId="{4C284A63-9179-44F3-876D-071DDE0D7A00}" type="presOf" srcId="{E7287D75-5230-44D7-BCF3-D08A01B4A0B4}" destId="{8316F5CA-F524-4BFD-9872-B8D382B9A5B7}" srcOrd="0" destOrd="0" presId="urn:microsoft.com/office/officeart/2008/layout/LinedList"/>
    <dgm:cxn modelId="{F413D256-13F0-40A8-A663-4BD20DCE625D}" type="presOf" srcId="{7973A969-DE42-4142-AB39-C0EF0B4EF86E}" destId="{500F8C9C-15BB-4E7D-AD4E-5F5BB49FB7B2}" srcOrd="0" destOrd="0" presId="urn:microsoft.com/office/officeart/2008/layout/LinedList"/>
    <dgm:cxn modelId="{B10987CD-6E62-4206-9641-4D6EEEEF20DF}" type="presOf" srcId="{96113D21-92FA-4D2D-881C-AB491952D24F}" destId="{8379D17E-8583-4BED-B5C7-B5451DB4773E}" srcOrd="0" destOrd="0" presId="urn:microsoft.com/office/officeart/2008/layout/LinedList"/>
    <dgm:cxn modelId="{B01E73D0-7FF1-48B4-90D5-D8A541DB44FD}" type="presOf" srcId="{C54D84C3-640C-4A1F-BDF9-79D1CC8572CB}" destId="{8B00C4FB-88A1-44CC-9081-2541C72D122D}" srcOrd="0" destOrd="0" presId="urn:microsoft.com/office/officeart/2008/layout/LinedList"/>
    <dgm:cxn modelId="{0BDD4429-4BC4-4982-BB1D-0E7D8708D013}" srcId="{C54D84C3-640C-4A1F-BDF9-79D1CC8572CB}" destId="{E7287D75-5230-44D7-BCF3-D08A01B4A0B4}" srcOrd="0" destOrd="0" parTransId="{77A6BF5B-88A9-4A0E-849F-72C194B209F9}" sibTransId="{09E63590-9096-488B-BD96-8AF27F6B5FA2}"/>
    <dgm:cxn modelId="{68650C40-2B88-4EA3-AB73-A140D9B09836}" type="presOf" srcId="{03B7E528-01AB-45CE-B8FB-87B4CC5BF1FC}" destId="{6BDCBDE8-CDF8-46D8-B0C8-2405898EDEC0}" srcOrd="0" destOrd="0" presId="urn:microsoft.com/office/officeart/2008/layout/LinedList"/>
    <dgm:cxn modelId="{C4D4195E-C6B6-4A6A-AD98-EAFF9BFB88AD}" type="presOf" srcId="{B530DC9D-7420-4792-B226-B9F599565F01}" destId="{1F13A545-CC94-4208-A672-0CE944C456AE}" srcOrd="0" destOrd="0" presId="urn:microsoft.com/office/officeart/2008/layout/LinedList"/>
    <dgm:cxn modelId="{9E959848-2025-45DB-910B-6893E5A8EE2D}" type="presOf" srcId="{C0EF3C51-D834-4D1C-9454-3F270BE10015}" destId="{7B866979-0D03-453A-AFC4-84B685F5B344}" srcOrd="0" destOrd="0" presId="urn:microsoft.com/office/officeart/2008/layout/LinedList"/>
    <dgm:cxn modelId="{A60DFA88-89DB-4812-8A83-23D12FFC2398}" srcId="{C0EF3C51-D834-4D1C-9454-3F270BE10015}" destId="{03B7E528-01AB-45CE-B8FB-87B4CC5BF1FC}" srcOrd="3" destOrd="0" parTransId="{22BAEAB5-EE9F-4F4A-A187-1421C0D20764}" sibTransId="{6EE749BE-CC85-4EC9-AC3F-3E865341BE33}"/>
    <dgm:cxn modelId="{B987433B-0D55-439E-AF0D-9B7F4AA3E1BB}" srcId="{C0EF3C51-D834-4D1C-9454-3F270BE10015}" destId="{FCF1E15F-F905-41CA-9507-EC3EF7F0F4CD}" srcOrd="0" destOrd="0" parTransId="{DE578037-4217-4DA4-8447-68D5BBC5AE0F}" sibTransId="{1035CBCE-70EC-4855-AF69-896DD681EA96}"/>
    <dgm:cxn modelId="{9B39B18C-F222-4EB8-85A9-081727A16F29}" srcId="{C0EF3C51-D834-4D1C-9454-3F270BE10015}" destId="{96113D21-92FA-4D2D-881C-AB491952D24F}" srcOrd="2" destOrd="0" parTransId="{FBB85E23-3F3F-45AA-9E2D-B995C5110355}" sibTransId="{5FCD69FB-491E-42A0-A8DB-DCAEACA7C3A7}"/>
    <dgm:cxn modelId="{297F0AF4-C988-45B7-9654-FA2D334496F3}" type="presOf" srcId="{FCF1E15F-F905-41CA-9507-EC3EF7F0F4CD}" destId="{6CD8DECC-8680-459C-ADB5-E0B89ABBC80F}" srcOrd="0" destOrd="0" presId="urn:microsoft.com/office/officeart/2008/layout/LinedList"/>
    <dgm:cxn modelId="{F4A97A03-7EC4-4956-A245-4B99B9FD89AF}" srcId="{B530DC9D-7420-4792-B226-B9F599565F01}" destId="{C0EF3C51-D834-4D1C-9454-3F270BE10015}" srcOrd="0" destOrd="0" parTransId="{026B8C11-42BF-42CC-A6F9-9CFFFD1BBECF}" sibTransId="{CB50D14F-F43C-4F97-93DB-A9ADDB013C39}"/>
    <dgm:cxn modelId="{12B75653-3756-4BBA-A055-22DD515E02CC}" srcId="{B530DC9D-7420-4792-B226-B9F599565F01}" destId="{C54D84C3-640C-4A1F-BDF9-79D1CC8572CB}" srcOrd="1" destOrd="0" parTransId="{C49D8DBC-C25E-4102-834A-56B46CCA6983}" sibTransId="{44B8AFEE-83DA-4DA4-9F05-E919B0738D78}"/>
    <dgm:cxn modelId="{B9825AEE-D146-47AE-8C79-26625AD10B24}" type="presParOf" srcId="{1F13A545-CC94-4208-A672-0CE944C456AE}" destId="{1AE1BF6A-2DC1-4436-8FCD-7993E817E4A9}" srcOrd="0" destOrd="0" presId="urn:microsoft.com/office/officeart/2008/layout/LinedList"/>
    <dgm:cxn modelId="{F3E92C28-40D3-49A2-850D-D5BF9625AE1A}" type="presParOf" srcId="{1F13A545-CC94-4208-A672-0CE944C456AE}" destId="{6E1DBA7E-A3F2-485D-AEC4-8E36A6096789}" srcOrd="1" destOrd="0" presId="urn:microsoft.com/office/officeart/2008/layout/LinedList"/>
    <dgm:cxn modelId="{7BDE3255-5CE7-4FF8-B262-F192CC181A7F}" type="presParOf" srcId="{6E1DBA7E-A3F2-485D-AEC4-8E36A6096789}" destId="{7B866979-0D03-453A-AFC4-84B685F5B344}" srcOrd="0" destOrd="0" presId="urn:microsoft.com/office/officeart/2008/layout/LinedList"/>
    <dgm:cxn modelId="{0B897262-0FAA-4891-ADB6-F3AD8AB32EF9}" type="presParOf" srcId="{6E1DBA7E-A3F2-485D-AEC4-8E36A6096789}" destId="{857A01DD-053A-4A12-9EAA-203187880EE5}" srcOrd="1" destOrd="0" presId="urn:microsoft.com/office/officeart/2008/layout/LinedList"/>
    <dgm:cxn modelId="{5EE5AAE7-6688-4A05-B51C-9BBCFB8103B2}" type="presParOf" srcId="{857A01DD-053A-4A12-9EAA-203187880EE5}" destId="{DA17842C-7690-4E15-97BF-C1DF7BB09285}" srcOrd="0" destOrd="0" presId="urn:microsoft.com/office/officeart/2008/layout/LinedList"/>
    <dgm:cxn modelId="{186FCBE1-B7CC-4A19-BC79-61F7826652E9}" type="presParOf" srcId="{857A01DD-053A-4A12-9EAA-203187880EE5}" destId="{030D1BE2-BB13-4253-9D43-96D602F2E436}" srcOrd="1" destOrd="0" presId="urn:microsoft.com/office/officeart/2008/layout/LinedList"/>
    <dgm:cxn modelId="{6CED0296-7D90-4433-AC0F-4AEBD3E7EBE2}" type="presParOf" srcId="{030D1BE2-BB13-4253-9D43-96D602F2E436}" destId="{1AE218BA-3726-43E8-AC2E-6D9A5FDE79BF}" srcOrd="0" destOrd="0" presId="urn:microsoft.com/office/officeart/2008/layout/LinedList"/>
    <dgm:cxn modelId="{E3DB1576-5D5E-4E46-A6FC-1E506E384BCE}" type="presParOf" srcId="{030D1BE2-BB13-4253-9D43-96D602F2E436}" destId="{6CD8DECC-8680-459C-ADB5-E0B89ABBC80F}" srcOrd="1" destOrd="0" presId="urn:microsoft.com/office/officeart/2008/layout/LinedList"/>
    <dgm:cxn modelId="{E6EA53A1-FD1E-4B97-B800-0CD8B5D12C02}" type="presParOf" srcId="{030D1BE2-BB13-4253-9D43-96D602F2E436}" destId="{BBA657E3-84B1-4397-AD18-EADCD90DE664}" srcOrd="2" destOrd="0" presId="urn:microsoft.com/office/officeart/2008/layout/LinedList"/>
    <dgm:cxn modelId="{EF0061E0-6FDE-4D53-AB3D-DCE7B06550AA}" type="presParOf" srcId="{857A01DD-053A-4A12-9EAA-203187880EE5}" destId="{8466D135-2E55-46EF-A550-FC4EAE1A4F4E}" srcOrd="2" destOrd="0" presId="urn:microsoft.com/office/officeart/2008/layout/LinedList"/>
    <dgm:cxn modelId="{099B6BDA-A991-4B05-8CB1-3BA2D96AC04F}" type="presParOf" srcId="{857A01DD-053A-4A12-9EAA-203187880EE5}" destId="{5343DEC0-AD62-4A3D-AFF9-CEB09106ECEC}" srcOrd="3" destOrd="0" presId="urn:microsoft.com/office/officeart/2008/layout/LinedList"/>
    <dgm:cxn modelId="{BEDAEC12-F880-4534-9B0E-440A26335DC2}" type="presParOf" srcId="{857A01DD-053A-4A12-9EAA-203187880EE5}" destId="{B9D8FB75-0948-4075-8CAD-176A3166DD63}" srcOrd="4" destOrd="0" presId="urn:microsoft.com/office/officeart/2008/layout/LinedList"/>
    <dgm:cxn modelId="{0232480A-2804-4C0B-9710-4482DC1419BB}" type="presParOf" srcId="{B9D8FB75-0948-4075-8CAD-176A3166DD63}" destId="{D8B4AB20-04C3-4828-BAFF-7CE2FA7D58B5}" srcOrd="0" destOrd="0" presId="urn:microsoft.com/office/officeart/2008/layout/LinedList"/>
    <dgm:cxn modelId="{895C94AC-02A1-4C04-BBEF-40ABF4C62292}" type="presParOf" srcId="{B9D8FB75-0948-4075-8CAD-176A3166DD63}" destId="{500F8C9C-15BB-4E7D-AD4E-5F5BB49FB7B2}" srcOrd="1" destOrd="0" presId="urn:microsoft.com/office/officeart/2008/layout/LinedList"/>
    <dgm:cxn modelId="{DE353168-70AA-43C7-A652-B65EEE5B2F2A}" type="presParOf" srcId="{B9D8FB75-0948-4075-8CAD-176A3166DD63}" destId="{7DD3A601-D65C-4B4C-BE4B-5C97B2B9DD93}" srcOrd="2" destOrd="0" presId="urn:microsoft.com/office/officeart/2008/layout/LinedList"/>
    <dgm:cxn modelId="{2AF83D16-5116-43F2-8FF1-01FB669C3C2B}" type="presParOf" srcId="{857A01DD-053A-4A12-9EAA-203187880EE5}" destId="{5D4AC99F-AC6C-4C76-AFAE-F0A6FC5BB2E3}" srcOrd="5" destOrd="0" presId="urn:microsoft.com/office/officeart/2008/layout/LinedList"/>
    <dgm:cxn modelId="{06910897-E9CA-4856-8B18-E619258CDCFA}" type="presParOf" srcId="{857A01DD-053A-4A12-9EAA-203187880EE5}" destId="{BE9E8C66-35FC-4EC4-9CC9-EE03144EBEC0}" srcOrd="6" destOrd="0" presId="urn:microsoft.com/office/officeart/2008/layout/LinedList"/>
    <dgm:cxn modelId="{5A370871-9658-4DCF-BAA9-72EE78F60D5B}" type="presParOf" srcId="{857A01DD-053A-4A12-9EAA-203187880EE5}" destId="{77C2A4C8-4F05-4D6F-8CEA-90DA125A2E55}" srcOrd="7" destOrd="0" presId="urn:microsoft.com/office/officeart/2008/layout/LinedList"/>
    <dgm:cxn modelId="{7DA144B9-6506-4993-B524-B9C62EBCE657}" type="presParOf" srcId="{77C2A4C8-4F05-4D6F-8CEA-90DA125A2E55}" destId="{40D446FE-26B6-48B5-B942-7F19ED92EEA3}" srcOrd="0" destOrd="0" presId="urn:microsoft.com/office/officeart/2008/layout/LinedList"/>
    <dgm:cxn modelId="{5183B532-7AE1-4459-940B-1A2E0CFAFB12}" type="presParOf" srcId="{77C2A4C8-4F05-4D6F-8CEA-90DA125A2E55}" destId="{8379D17E-8583-4BED-B5C7-B5451DB4773E}" srcOrd="1" destOrd="0" presId="urn:microsoft.com/office/officeart/2008/layout/LinedList"/>
    <dgm:cxn modelId="{12A0E925-439A-4B4D-AA9B-CEB675067F0A}" type="presParOf" srcId="{77C2A4C8-4F05-4D6F-8CEA-90DA125A2E55}" destId="{8636EA9C-4B24-4B5D-A245-6B224BAA005C}" srcOrd="2" destOrd="0" presId="urn:microsoft.com/office/officeart/2008/layout/LinedList"/>
    <dgm:cxn modelId="{31015153-5294-4D60-BBEC-03BEAAEA8984}" type="presParOf" srcId="{857A01DD-053A-4A12-9EAA-203187880EE5}" destId="{8B758C27-1C91-401C-8A4D-F9A625F4BF1A}" srcOrd="8" destOrd="0" presId="urn:microsoft.com/office/officeart/2008/layout/LinedList"/>
    <dgm:cxn modelId="{F9FDAE99-53F5-45BA-8C50-119A53AF3B64}" type="presParOf" srcId="{857A01DD-053A-4A12-9EAA-203187880EE5}" destId="{A7898DEF-CE71-4EB3-BDC6-5F86AC9CE2FB}" srcOrd="9" destOrd="0" presId="urn:microsoft.com/office/officeart/2008/layout/LinedList"/>
    <dgm:cxn modelId="{2F0D8D2A-0ACC-4551-81D7-B603F15C2387}" type="presParOf" srcId="{857A01DD-053A-4A12-9EAA-203187880EE5}" destId="{6323318B-0B7A-41D7-B9DC-FA219522D0B5}" srcOrd="10" destOrd="0" presId="urn:microsoft.com/office/officeart/2008/layout/LinedList"/>
    <dgm:cxn modelId="{18790748-4ABB-47D2-BD73-1BD3FC1A6B15}" type="presParOf" srcId="{6323318B-0B7A-41D7-B9DC-FA219522D0B5}" destId="{00C04A7A-3CD7-4EE5-A727-1897A0C5193E}" srcOrd="0" destOrd="0" presId="urn:microsoft.com/office/officeart/2008/layout/LinedList"/>
    <dgm:cxn modelId="{3F25C44A-75D2-451C-AC18-E224A32CAF9E}" type="presParOf" srcId="{6323318B-0B7A-41D7-B9DC-FA219522D0B5}" destId="{6BDCBDE8-CDF8-46D8-B0C8-2405898EDEC0}" srcOrd="1" destOrd="0" presId="urn:microsoft.com/office/officeart/2008/layout/LinedList"/>
    <dgm:cxn modelId="{86D5ACB2-DF47-4052-8CE9-79B41A65D53D}" type="presParOf" srcId="{6323318B-0B7A-41D7-B9DC-FA219522D0B5}" destId="{1C2E90EB-DC0D-46E8-8B6A-FCED0B9D1B6F}" srcOrd="2" destOrd="0" presId="urn:microsoft.com/office/officeart/2008/layout/LinedList"/>
    <dgm:cxn modelId="{7CE59956-4639-48E0-A22F-392849ADBA3A}" type="presParOf" srcId="{857A01DD-053A-4A12-9EAA-203187880EE5}" destId="{7154EE76-6DDA-46D5-BD6E-950781026AD4}" srcOrd="11" destOrd="0" presId="urn:microsoft.com/office/officeart/2008/layout/LinedList"/>
    <dgm:cxn modelId="{D6241134-9CC0-4A81-BABF-7C6C1E3C1D8C}" type="presParOf" srcId="{857A01DD-053A-4A12-9EAA-203187880EE5}" destId="{34F26BE4-2944-4613-88C2-980C62F4E696}" srcOrd="12" destOrd="0" presId="urn:microsoft.com/office/officeart/2008/layout/LinedList"/>
    <dgm:cxn modelId="{B4F5FB74-0C2A-4841-BF76-847834BB17D3}" type="presParOf" srcId="{1F13A545-CC94-4208-A672-0CE944C456AE}" destId="{1566B172-5C31-4D34-932E-7CE62549F0AD}" srcOrd="2" destOrd="0" presId="urn:microsoft.com/office/officeart/2008/layout/LinedList"/>
    <dgm:cxn modelId="{DC735923-E8A5-439C-8579-0667B594C310}" type="presParOf" srcId="{1F13A545-CC94-4208-A672-0CE944C456AE}" destId="{6F41DB7F-E39E-468C-8D61-44803EA3C427}" srcOrd="3" destOrd="0" presId="urn:microsoft.com/office/officeart/2008/layout/LinedList"/>
    <dgm:cxn modelId="{EF4E8E35-2C4A-4EC0-B7BF-6C406A630F6A}" type="presParOf" srcId="{6F41DB7F-E39E-468C-8D61-44803EA3C427}" destId="{8B00C4FB-88A1-44CC-9081-2541C72D122D}" srcOrd="0" destOrd="0" presId="urn:microsoft.com/office/officeart/2008/layout/LinedList"/>
    <dgm:cxn modelId="{AB97BF08-8B79-491D-9674-04168630F171}" type="presParOf" srcId="{6F41DB7F-E39E-468C-8D61-44803EA3C427}" destId="{D1AEECDB-F704-4389-9973-449F6611D4C7}" srcOrd="1" destOrd="0" presId="urn:microsoft.com/office/officeart/2008/layout/LinedList"/>
    <dgm:cxn modelId="{24960C35-4471-4046-8FCB-E2C6C20FE106}" type="presParOf" srcId="{D1AEECDB-F704-4389-9973-449F6611D4C7}" destId="{B251AA8B-9603-49D7-8309-904B8E4533F5}" srcOrd="0" destOrd="0" presId="urn:microsoft.com/office/officeart/2008/layout/LinedList"/>
    <dgm:cxn modelId="{0F048903-36D0-40CA-82D3-BD2B09508265}" type="presParOf" srcId="{D1AEECDB-F704-4389-9973-449F6611D4C7}" destId="{B410643C-E79F-47A0-AE8C-6521334D4CE4}" srcOrd="1" destOrd="0" presId="urn:microsoft.com/office/officeart/2008/layout/LinedList"/>
    <dgm:cxn modelId="{5514E48C-28F3-45FE-B7A3-FF7D429D9395}" type="presParOf" srcId="{B410643C-E79F-47A0-AE8C-6521334D4CE4}" destId="{0D838737-F55E-4DAC-BE66-EE5CA7173291}" srcOrd="0" destOrd="0" presId="urn:microsoft.com/office/officeart/2008/layout/LinedList"/>
    <dgm:cxn modelId="{029F1EF1-3C39-4FD3-B323-93625C14CD32}" type="presParOf" srcId="{B410643C-E79F-47A0-AE8C-6521334D4CE4}" destId="{8316F5CA-F524-4BFD-9872-B8D382B9A5B7}" srcOrd="1" destOrd="0" presId="urn:microsoft.com/office/officeart/2008/layout/LinedList"/>
    <dgm:cxn modelId="{B7119ED5-7058-48D1-A927-3901F608F81E}" type="presParOf" srcId="{B410643C-E79F-47A0-AE8C-6521334D4CE4}" destId="{047CC35A-9BC3-4E7B-BB0E-48E7F3A10F36}" srcOrd="2" destOrd="0" presId="urn:microsoft.com/office/officeart/2008/layout/LinedList"/>
    <dgm:cxn modelId="{09A0CE5F-D4AC-4AE0-BCD2-89FF219FC4AA}" type="presParOf" srcId="{D1AEECDB-F704-4389-9973-449F6611D4C7}" destId="{A4C38F9A-1CF3-4BB3-8D6D-48F809864751}" srcOrd="2" destOrd="0" presId="urn:microsoft.com/office/officeart/2008/layout/LinedList"/>
    <dgm:cxn modelId="{B32B36CE-142B-4EEF-9D5D-B5229EFD721A}" type="presParOf" srcId="{D1AEECDB-F704-4389-9973-449F6611D4C7}" destId="{83F67CD6-DC02-4819-AA94-CB41EEBF488D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1CAA21F-9C5F-47EB-BA90-19CA9F4DAF3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PH"/>
        </a:p>
      </dgm:t>
    </dgm:pt>
    <dgm:pt modelId="{83386B0E-E3BC-479D-B0EE-F340911AE4ED}">
      <dgm:prSet/>
      <dgm:spPr/>
      <dgm:t>
        <a:bodyPr/>
        <a:lstStyle/>
        <a:p>
          <a:pPr rtl="0"/>
          <a:r>
            <a:rPr lang="en-US" smtClean="0"/>
            <a:t>Classic symptoms</a:t>
          </a:r>
          <a:endParaRPr lang="en-PH"/>
        </a:p>
      </dgm:t>
    </dgm:pt>
    <dgm:pt modelId="{7250DAF9-D806-47C0-9D25-4E5520747A1C}" type="parTrans" cxnId="{A5002267-5D54-4A89-AC9E-443B10B7E7AF}">
      <dgm:prSet/>
      <dgm:spPr/>
      <dgm:t>
        <a:bodyPr/>
        <a:lstStyle/>
        <a:p>
          <a:endParaRPr lang="en-PH"/>
        </a:p>
      </dgm:t>
    </dgm:pt>
    <dgm:pt modelId="{A35681A1-2871-42A4-B6EA-0B70B9500905}" type="sibTrans" cxnId="{A5002267-5D54-4A89-AC9E-443B10B7E7AF}">
      <dgm:prSet/>
      <dgm:spPr/>
      <dgm:t>
        <a:bodyPr/>
        <a:lstStyle/>
        <a:p>
          <a:endParaRPr lang="en-PH"/>
        </a:p>
      </dgm:t>
    </dgm:pt>
    <dgm:pt modelId="{1FFB508B-6693-4C50-A8A9-C112EE22D89E}">
      <dgm:prSet/>
      <dgm:spPr/>
      <dgm:t>
        <a:bodyPr/>
        <a:lstStyle/>
        <a:p>
          <a:pPr rtl="0"/>
          <a:r>
            <a:rPr lang="en-PH" smtClean="0"/>
            <a:t>introital irritation and discharge</a:t>
          </a:r>
          <a:endParaRPr lang="en-PH"/>
        </a:p>
      </dgm:t>
    </dgm:pt>
    <dgm:pt modelId="{141856BC-E922-4BEE-957D-37C1625B7E8C}" type="parTrans" cxnId="{A430B67C-3F2C-4947-BB85-143ABEF2788A}">
      <dgm:prSet/>
      <dgm:spPr/>
      <dgm:t>
        <a:bodyPr/>
        <a:lstStyle/>
        <a:p>
          <a:endParaRPr lang="en-PH"/>
        </a:p>
      </dgm:t>
    </dgm:pt>
    <dgm:pt modelId="{325DD090-34BD-426E-AF7B-9E21DFD83A36}" type="sibTrans" cxnId="{A430B67C-3F2C-4947-BB85-143ABEF2788A}">
      <dgm:prSet/>
      <dgm:spPr/>
      <dgm:t>
        <a:bodyPr/>
        <a:lstStyle/>
        <a:p>
          <a:endParaRPr lang="en-PH"/>
        </a:p>
      </dgm:t>
    </dgm:pt>
    <dgm:pt modelId="{54DFF5E5-B519-4F1A-8A32-C4B5D9EB2E05}">
      <dgm:prSet/>
      <dgm:spPr/>
      <dgm:t>
        <a:bodyPr/>
        <a:lstStyle/>
        <a:p>
          <a:pPr rtl="0"/>
          <a:r>
            <a:rPr lang="en-US" smtClean="0"/>
            <a:t>Classic discharge</a:t>
          </a:r>
          <a:endParaRPr lang="en-PH"/>
        </a:p>
      </dgm:t>
    </dgm:pt>
    <dgm:pt modelId="{CF7D014A-9D3D-44C9-A361-F0368F45D4E2}" type="parTrans" cxnId="{09F24B73-9562-491B-A224-60AA68C18076}">
      <dgm:prSet/>
      <dgm:spPr/>
      <dgm:t>
        <a:bodyPr/>
        <a:lstStyle/>
        <a:p>
          <a:endParaRPr lang="en-PH"/>
        </a:p>
      </dgm:t>
    </dgm:pt>
    <dgm:pt modelId="{1FF69203-E3F3-45BC-AABF-57A2C2868C83}" type="sibTrans" cxnId="{09F24B73-9562-491B-A224-60AA68C18076}">
      <dgm:prSet/>
      <dgm:spPr/>
      <dgm:t>
        <a:bodyPr/>
        <a:lstStyle/>
        <a:p>
          <a:endParaRPr lang="en-PH"/>
        </a:p>
      </dgm:t>
    </dgm:pt>
    <dgm:pt modelId="{D386F6A8-C6C3-49E7-8B9F-E7078613E882}">
      <dgm:prSet/>
      <dgm:spPr/>
      <dgm:t>
        <a:bodyPr/>
        <a:lstStyle/>
        <a:p>
          <a:pPr rtl="0"/>
          <a:r>
            <a:rPr lang="en-PH" dirty="0" err="1" smtClean="0"/>
            <a:t>color</a:t>
          </a:r>
          <a:r>
            <a:rPr lang="en-PH" dirty="0" smtClean="0"/>
            <a:t> ranges from white or </a:t>
          </a:r>
          <a:r>
            <a:rPr lang="en-PH" dirty="0" err="1" smtClean="0"/>
            <a:t>gray</a:t>
          </a:r>
          <a:r>
            <a:rPr lang="en-PH" dirty="0" smtClean="0"/>
            <a:t> to yellow or green. </a:t>
          </a:r>
          <a:endParaRPr lang="en-PH" dirty="0"/>
        </a:p>
      </dgm:t>
    </dgm:pt>
    <dgm:pt modelId="{A7D1329C-84ED-404C-9196-C460AEDE2453}" type="parTrans" cxnId="{B95A5760-3831-40F0-9B43-69E43C83F571}">
      <dgm:prSet/>
      <dgm:spPr/>
      <dgm:t>
        <a:bodyPr/>
        <a:lstStyle/>
        <a:p>
          <a:endParaRPr lang="en-PH"/>
        </a:p>
      </dgm:t>
    </dgm:pt>
    <dgm:pt modelId="{AD0D6248-E209-45D0-978B-AEACBE302F83}" type="sibTrans" cxnId="{B95A5760-3831-40F0-9B43-69E43C83F571}">
      <dgm:prSet/>
      <dgm:spPr/>
      <dgm:t>
        <a:bodyPr/>
        <a:lstStyle/>
        <a:p>
          <a:endParaRPr lang="en-PH"/>
        </a:p>
      </dgm:t>
    </dgm:pt>
    <dgm:pt modelId="{28826FDF-6BE4-4B97-A4FD-208FE5E3EE5B}">
      <dgm:prSet/>
      <dgm:spPr/>
      <dgm:t>
        <a:bodyPr/>
        <a:lstStyle/>
        <a:p>
          <a:pPr rtl="0"/>
          <a:r>
            <a:rPr lang="en-PH" smtClean="0"/>
            <a:t>A </a:t>
          </a:r>
          <a:r>
            <a:rPr lang="en-PH" dirty="0" smtClean="0"/>
            <a:t>discharge that is both bloody and purulent is likely not from </a:t>
          </a:r>
          <a:r>
            <a:rPr lang="en-PH" smtClean="0"/>
            <a:t>vulvovaginitis</a:t>
          </a:r>
          <a:r>
            <a:rPr lang="en-PH" dirty="0" smtClean="0"/>
            <a:t> but from a foreign body</a:t>
          </a:r>
          <a:endParaRPr lang="en-PH" dirty="0"/>
        </a:p>
      </dgm:t>
    </dgm:pt>
    <dgm:pt modelId="{E34516A9-B0B6-4B31-8007-E655C5CB7E16}" type="parTrans" cxnId="{E09D41D1-7B54-494E-B411-4FBEFE5CACDB}">
      <dgm:prSet/>
      <dgm:spPr/>
      <dgm:t>
        <a:bodyPr/>
        <a:lstStyle/>
        <a:p>
          <a:endParaRPr lang="en-PH"/>
        </a:p>
      </dgm:t>
    </dgm:pt>
    <dgm:pt modelId="{F366B160-13D1-4466-9B43-9FAA60E44CFD}" type="sibTrans" cxnId="{E09D41D1-7B54-494E-B411-4FBEFE5CACDB}">
      <dgm:prSet/>
      <dgm:spPr/>
      <dgm:t>
        <a:bodyPr/>
        <a:lstStyle/>
        <a:p>
          <a:endParaRPr lang="en-PH"/>
        </a:p>
      </dgm:t>
    </dgm:pt>
    <dgm:pt modelId="{A3D80903-EB5C-4E92-ABFC-2BFBB38FE516}" type="pres">
      <dgm:prSet presAssocID="{61CAA21F-9C5F-47EB-BA90-19CA9F4DAF3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30B1F0ED-BAD8-4EC9-828B-F07862BA184A}" type="pres">
      <dgm:prSet presAssocID="{83386B0E-E3BC-479D-B0EE-F340911AE4ED}" presName="thickLine" presStyleLbl="alignNode1" presStyleIdx="0" presStyleCnt="2"/>
      <dgm:spPr/>
    </dgm:pt>
    <dgm:pt modelId="{BC5239D1-7259-4548-A12B-BC7740E37409}" type="pres">
      <dgm:prSet presAssocID="{83386B0E-E3BC-479D-B0EE-F340911AE4ED}" presName="horz1" presStyleCnt="0"/>
      <dgm:spPr/>
    </dgm:pt>
    <dgm:pt modelId="{5F47FDC4-6CF3-4AFD-B955-9F39FAC2D510}" type="pres">
      <dgm:prSet presAssocID="{83386B0E-E3BC-479D-B0EE-F340911AE4ED}" presName="tx1" presStyleLbl="revTx" presStyleIdx="0" presStyleCnt="5"/>
      <dgm:spPr/>
      <dgm:t>
        <a:bodyPr/>
        <a:lstStyle/>
        <a:p>
          <a:endParaRPr lang="en-PH"/>
        </a:p>
      </dgm:t>
    </dgm:pt>
    <dgm:pt modelId="{C8C9BBCA-68F4-498A-B474-75795482501A}" type="pres">
      <dgm:prSet presAssocID="{83386B0E-E3BC-479D-B0EE-F340911AE4ED}" presName="vert1" presStyleCnt="0"/>
      <dgm:spPr/>
    </dgm:pt>
    <dgm:pt modelId="{166C9E83-CC85-4418-B551-13FAFE239398}" type="pres">
      <dgm:prSet presAssocID="{1FFB508B-6693-4C50-A8A9-C112EE22D89E}" presName="vertSpace2a" presStyleCnt="0"/>
      <dgm:spPr/>
    </dgm:pt>
    <dgm:pt modelId="{F4C3CEA7-DBD7-46C5-8C7B-F3E5D00C7E3D}" type="pres">
      <dgm:prSet presAssocID="{1FFB508B-6693-4C50-A8A9-C112EE22D89E}" presName="horz2" presStyleCnt="0"/>
      <dgm:spPr/>
    </dgm:pt>
    <dgm:pt modelId="{C13F0B82-7BE1-49C1-9B19-3CFE2094FAD8}" type="pres">
      <dgm:prSet presAssocID="{1FFB508B-6693-4C50-A8A9-C112EE22D89E}" presName="horzSpace2" presStyleCnt="0"/>
      <dgm:spPr/>
    </dgm:pt>
    <dgm:pt modelId="{28BB6219-7537-43D3-B2C2-951CFD019EA3}" type="pres">
      <dgm:prSet presAssocID="{1FFB508B-6693-4C50-A8A9-C112EE22D89E}" presName="tx2" presStyleLbl="revTx" presStyleIdx="1" presStyleCnt="5"/>
      <dgm:spPr/>
      <dgm:t>
        <a:bodyPr/>
        <a:lstStyle/>
        <a:p>
          <a:endParaRPr lang="en-PH"/>
        </a:p>
      </dgm:t>
    </dgm:pt>
    <dgm:pt modelId="{C622763F-B336-4244-B29C-6FBBA9637463}" type="pres">
      <dgm:prSet presAssocID="{1FFB508B-6693-4C50-A8A9-C112EE22D89E}" presName="vert2" presStyleCnt="0"/>
      <dgm:spPr/>
    </dgm:pt>
    <dgm:pt modelId="{3C197ABA-5B32-4D3C-AFE2-FFCE3B57A96C}" type="pres">
      <dgm:prSet presAssocID="{1FFB508B-6693-4C50-A8A9-C112EE22D89E}" presName="thinLine2b" presStyleLbl="callout" presStyleIdx="0" presStyleCnt="3"/>
      <dgm:spPr/>
    </dgm:pt>
    <dgm:pt modelId="{0DE00189-09FF-4118-8BB5-376EDD79ACB3}" type="pres">
      <dgm:prSet presAssocID="{1FFB508B-6693-4C50-A8A9-C112EE22D89E}" presName="vertSpace2b" presStyleCnt="0"/>
      <dgm:spPr/>
    </dgm:pt>
    <dgm:pt modelId="{0E51A803-F591-460A-87FF-4BC01FB20AEA}" type="pres">
      <dgm:prSet presAssocID="{54DFF5E5-B519-4F1A-8A32-C4B5D9EB2E05}" presName="thickLine" presStyleLbl="alignNode1" presStyleIdx="1" presStyleCnt="2"/>
      <dgm:spPr/>
    </dgm:pt>
    <dgm:pt modelId="{62B3FF6E-1E95-4434-883D-9BA5BCDDF124}" type="pres">
      <dgm:prSet presAssocID="{54DFF5E5-B519-4F1A-8A32-C4B5D9EB2E05}" presName="horz1" presStyleCnt="0"/>
      <dgm:spPr/>
    </dgm:pt>
    <dgm:pt modelId="{6D56FEFD-E0AD-43FD-9BA6-A6FBF2188DB4}" type="pres">
      <dgm:prSet presAssocID="{54DFF5E5-B519-4F1A-8A32-C4B5D9EB2E05}" presName="tx1" presStyleLbl="revTx" presStyleIdx="2" presStyleCnt="5"/>
      <dgm:spPr/>
      <dgm:t>
        <a:bodyPr/>
        <a:lstStyle/>
        <a:p>
          <a:endParaRPr lang="en-PH"/>
        </a:p>
      </dgm:t>
    </dgm:pt>
    <dgm:pt modelId="{9E702000-255B-4926-8DA4-A7DBFF28FAC7}" type="pres">
      <dgm:prSet presAssocID="{54DFF5E5-B519-4F1A-8A32-C4B5D9EB2E05}" presName="vert1" presStyleCnt="0"/>
      <dgm:spPr/>
    </dgm:pt>
    <dgm:pt modelId="{FCED061E-8DB4-4D3E-A452-7A018228692E}" type="pres">
      <dgm:prSet presAssocID="{D386F6A8-C6C3-49E7-8B9F-E7078613E882}" presName="vertSpace2a" presStyleCnt="0"/>
      <dgm:spPr/>
    </dgm:pt>
    <dgm:pt modelId="{21DA5D61-E72E-437F-A765-ED209577DB1C}" type="pres">
      <dgm:prSet presAssocID="{D386F6A8-C6C3-49E7-8B9F-E7078613E882}" presName="horz2" presStyleCnt="0"/>
      <dgm:spPr/>
    </dgm:pt>
    <dgm:pt modelId="{16330B17-5644-4876-9180-91A094B1D8A1}" type="pres">
      <dgm:prSet presAssocID="{D386F6A8-C6C3-49E7-8B9F-E7078613E882}" presName="horzSpace2" presStyleCnt="0"/>
      <dgm:spPr/>
    </dgm:pt>
    <dgm:pt modelId="{F3DD7DC9-2630-4268-832C-B58B58FEA2B7}" type="pres">
      <dgm:prSet presAssocID="{D386F6A8-C6C3-49E7-8B9F-E7078613E882}" presName="tx2" presStyleLbl="revTx" presStyleIdx="3" presStyleCnt="5"/>
      <dgm:spPr/>
      <dgm:t>
        <a:bodyPr/>
        <a:lstStyle/>
        <a:p>
          <a:endParaRPr lang="en-PH"/>
        </a:p>
      </dgm:t>
    </dgm:pt>
    <dgm:pt modelId="{25002C8A-0712-47E2-930F-B0C00469ECDA}" type="pres">
      <dgm:prSet presAssocID="{D386F6A8-C6C3-49E7-8B9F-E7078613E882}" presName="vert2" presStyleCnt="0"/>
      <dgm:spPr/>
    </dgm:pt>
    <dgm:pt modelId="{8AC72398-2464-4A03-8954-854C2D9EE74E}" type="pres">
      <dgm:prSet presAssocID="{D386F6A8-C6C3-49E7-8B9F-E7078613E882}" presName="thinLine2b" presStyleLbl="callout" presStyleIdx="1" presStyleCnt="3"/>
      <dgm:spPr/>
    </dgm:pt>
    <dgm:pt modelId="{626F50B2-1215-45C0-9715-9AC350897240}" type="pres">
      <dgm:prSet presAssocID="{D386F6A8-C6C3-49E7-8B9F-E7078613E882}" presName="vertSpace2b" presStyleCnt="0"/>
      <dgm:spPr/>
    </dgm:pt>
    <dgm:pt modelId="{ED454E77-D252-44DF-BE5F-6C9B111C89B2}" type="pres">
      <dgm:prSet presAssocID="{28826FDF-6BE4-4B97-A4FD-208FE5E3EE5B}" presName="horz2" presStyleCnt="0"/>
      <dgm:spPr/>
    </dgm:pt>
    <dgm:pt modelId="{7B98D229-8B82-4C12-804C-1A5A9269335F}" type="pres">
      <dgm:prSet presAssocID="{28826FDF-6BE4-4B97-A4FD-208FE5E3EE5B}" presName="horzSpace2" presStyleCnt="0"/>
      <dgm:spPr/>
    </dgm:pt>
    <dgm:pt modelId="{8C662ACB-7D43-49FF-8A73-70AE88F585C6}" type="pres">
      <dgm:prSet presAssocID="{28826FDF-6BE4-4B97-A4FD-208FE5E3EE5B}" presName="tx2" presStyleLbl="revTx" presStyleIdx="4" presStyleCnt="5"/>
      <dgm:spPr/>
      <dgm:t>
        <a:bodyPr/>
        <a:lstStyle/>
        <a:p>
          <a:endParaRPr lang="en-PH"/>
        </a:p>
      </dgm:t>
    </dgm:pt>
    <dgm:pt modelId="{8729D6C5-CDA5-409F-A31F-30E6578BA704}" type="pres">
      <dgm:prSet presAssocID="{28826FDF-6BE4-4B97-A4FD-208FE5E3EE5B}" presName="vert2" presStyleCnt="0"/>
      <dgm:spPr/>
    </dgm:pt>
    <dgm:pt modelId="{B2014657-CFD2-453A-AE63-2A720413F6C8}" type="pres">
      <dgm:prSet presAssocID="{28826FDF-6BE4-4B97-A4FD-208FE5E3EE5B}" presName="thinLine2b" presStyleLbl="callout" presStyleIdx="2" presStyleCnt="3"/>
      <dgm:spPr/>
    </dgm:pt>
    <dgm:pt modelId="{B74EFC32-B84D-4DBE-9B05-B1C8248A5F37}" type="pres">
      <dgm:prSet presAssocID="{28826FDF-6BE4-4B97-A4FD-208FE5E3EE5B}" presName="vertSpace2b" presStyleCnt="0"/>
      <dgm:spPr/>
    </dgm:pt>
  </dgm:ptLst>
  <dgm:cxnLst>
    <dgm:cxn modelId="{6E4E8F27-32BE-49C7-BA0B-7C8C78FD2C99}" type="presOf" srcId="{28826FDF-6BE4-4B97-A4FD-208FE5E3EE5B}" destId="{8C662ACB-7D43-49FF-8A73-70AE88F585C6}" srcOrd="0" destOrd="0" presId="urn:microsoft.com/office/officeart/2008/layout/LinedList"/>
    <dgm:cxn modelId="{442E3F7A-425E-4E5F-A0F4-2A2B9522B579}" type="presOf" srcId="{83386B0E-E3BC-479D-B0EE-F340911AE4ED}" destId="{5F47FDC4-6CF3-4AFD-B955-9F39FAC2D510}" srcOrd="0" destOrd="0" presId="urn:microsoft.com/office/officeart/2008/layout/LinedList"/>
    <dgm:cxn modelId="{05B003A9-6185-4362-803F-22AA3DE0B868}" type="presOf" srcId="{D386F6A8-C6C3-49E7-8B9F-E7078613E882}" destId="{F3DD7DC9-2630-4268-832C-B58B58FEA2B7}" srcOrd="0" destOrd="0" presId="urn:microsoft.com/office/officeart/2008/layout/LinedList"/>
    <dgm:cxn modelId="{A5002267-5D54-4A89-AC9E-443B10B7E7AF}" srcId="{61CAA21F-9C5F-47EB-BA90-19CA9F4DAF30}" destId="{83386B0E-E3BC-479D-B0EE-F340911AE4ED}" srcOrd="0" destOrd="0" parTransId="{7250DAF9-D806-47C0-9D25-4E5520747A1C}" sibTransId="{A35681A1-2871-42A4-B6EA-0B70B9500905}"/>
    <dgm:cxn modelId="{95F7C60E-96CD-4648-83EF-A33CC0F12549}" type="presOf" srcId="{54DFF5E5-B519-4F1A-8A32-C4B5D9EB2E05}" destId="{6D56FEFD-E0AD-43FD-9BA6-A6FBF2188DB4}" srcOrd="0" destOrd="0" presId="urn:microsoft.com/office/officeart/2008/layout/LinedList"/>
    <dgm:cxn modelId="{B95A5760-3831-40F0-9B43-69E43C83F571}" srcId="{54DFF5E5-B519-4F1A-8A32-C4B5D9EB2E05}" destId="{D386F6A8-C6C3-49E7-8B9F-E7078613E882}" srcOrd="0" destOrd="0" parTransId="{A7D1329C-84ED-404C-9196-C460AEDE2453}" sibTransId="{AD0D6248-E209-45D0-978B-AEACBE302F83}"/>
    <dgm:cxn modelId="{E09D41D1-7B54-494E-B411-4FBEFE5CACDB}" srcId="{54DFF5E5-B519-4F1A-8A32-C4B5D9EB2E05}" destId="{28826FDF-6BE4-4B97-A4FD-208FE5E3EE5B}" srcOrd="1" destOrd="0" parTransId="{E34516A9-B0B6-4B31-8007-E655C5CB7E16}" sibTransId="{F366B160-13D1-4466-9B43-9FAA60E44CFD}"/>
    <dgm:cxn modelId="{A430B67C-3F2C-4947-BB85-143ABEF2788A}" srcId="{83386B0E-E3BC-479D-B0EE-F340911AE4ED}" destId="{1FFB508B-6693-4C50-A8A9-C112EE22D89E}" srcOrd="0" destOrd="0" parTransId="{141856BC-E922-4BEE-957D-37C1625B7E8C}" sibTransId="{325DD090-34BD-426E-AF7B-9E21DFD83A36}"/>
    <dgm:cxn modelId="{438412D3-584E-459B-AAC3-3D8F61C7080F}" type="presOf" srcId="{61CAA21F-9C5F-47EB-BA90-19CA9F4DAF30}" destId="{A3D80903-EB5C-4E92-ABFC-2BFBB38FE516}" srcOrd="0" destOrd="0" presId="urn:microsoft.com/office/officeart/2008/layout/LinedList"/>
    <dgm:cxn modelId="{B3D0423C-0ACE-4849-A301-D6562471D358}" type="presOf" srcId="{1FFB508B-6693-4C50-A8A9-C112EE22D89E}" destId="{28BB6219-7537-43D3-B2C2-951CFD019EA3}" srcOrd="0" destOrd="0" presId="urn:microsoft.com/office/officeart/2008/layout/LinedList"/>
    <dgm:cxn modelId="{09F24B73-9562-491B-A224-60AA68C18076}" srcId="{61CAA21F-9C5F-47EB-BA90-19CA9F4DAF30}" destId="{54DFF5E5-B519-4F1A-8A32-C4B5D9EB2E05}" srcOrd="1" destOrd="0" parTransId="{CF7D014A-9D3D-44C9-A361-F0368F45D4E2}" sibTransId="{1FF69203-E3F3-45BC-AABF-57A2C2868C83}"/>
    <dgm:cxn modelId="{CBE4F948-C935-4A2B-9107-D8C4500CB939}" type="presParOf" srcId="{A3D80903-EB5C-4E92-ABFC-2BFBB38FE516}" destId="{30B1F0ED-BAD8-4EC9-828B-F07862BA184A}" srcOrd="0" destOrd="0" presId="urn:microsoft.com/office/officeart/2008/layout/LinedList"/>
    <dgm:cxn modelId="{C6CF4AC8-5167-467E-A784-80DFB2239B12}" type="presParOf" srcId="{A3D80903-EB5C-4E92-ABFC-2BFBB38FE516}" destId="{BC5239D1-7259-4548-A12B-BC7740E37409}" srcOrd="1" destOrd="0" presId="urn:microsoft.com/office/officeart/2008/layout/LinedList"/>
    <dgm:cxn modelId="{DB6CB497-B0DB-490A-9B5B-6A018889238E}" type="presParOf" srcId="{BC5239D1-7259-4548-A12B-BC7740E37409}" destId="{5F47FDC4-6CF3-4AFD-B955-9F39FAC2D510}" srcOrd="0" destOrd="0" presId="urn:microsoft.com/office/officeart/2008/layout/LinedList"/>
    <dgm:cxn modelId="{82F88A06-CDB8-4630-BE0B-0723627C027A}" type="presParOf" srcId="{BC5239D1-7259-4548-A12B-BC7740E37409}" destId="{C8C9BBCA-68F4-498A-B474-75795482501A}" srcOrd="1" destOrd="0" presId="urn:microsoft.com/office/officeart/2008/layout/LinedList"/>
    <dgm:cxn modelId="{5D894337-BBA4-4EF4-96B5-5BE8D444C140}" type="presParOf" srcId="{C8C9BBCA-68F4-498A-B474-75795482501A}" destId="{166C9E83-CC85-4418-B551-13FAFE239398}" srcOrd="0" destOrd="0" presId="urn:microsoft.com/office/officeart/2008/layout/LinedList"/>
    <dgm:cxn modelId="{872693C2-B36E-4195-A971-22B33357D000}" type="presParOf" srcId="{C8C9BBCA-68F4-498A-B474-75795482501A}" destId="{F4C3CEA7-DBD7-46C5-8C7B-F3E5D00C7E3D}" srcOrd="1" destOrd="0" presId="urn:microsoft.com/office/officeart/2008/layout/LinedList"/>
    <dgm:cxn modelId="{15F57911-F601-458A-B9A2-1C71D34FCCFB}" type="presParOf" srcId="{F4C3CEA7-DBD7-46C5-8C7B-F3E5D00C7E3D}" destId="{C13F0B82-7BE1-49C1-9B19-3CFE2094FAD8}" srcOrd="0" destOrd="0" presId="urn:microsoft.com/office/officeart/2008/layout/LinedList"/>
    <dgm:cxn modelId="{831C7051-8217-45E1-B762-7A54A3D13ECB}" type="presParOf" srcId="{F4C3CEA7-DBD7-46C5-8C7B-F3E5D00C7E3D}" destId="{28BB6219-7537-43D3-B2C2-951CFD019EA3}" srcOrd="1" destOrd="0" presId="urn:microsoft.com/office/officeart/2008/layout/LinedList"/>
    <dgm:cxn modelId="{F9E6DF60-49DE-44F1-A093-8B5507013445}" type="presParOf" srcId="{F4C3CEA7-DBD7-46C5-8C7B-F3E5D00C7E3D}" destId="{C622763F-B336-4244-B29C-6FBBA9637463}" srcOrd="2" destOrd="0" presId="urn:microsoft.com/office/officeart/2008/layout/LinedList"/>
    <dgm:cxn modelId="{EBD72326-89E6-4C3E-AB00-79C122293C03}" type="presParOf" srcId="{C8C9BBCA-68F4-498A-B474-75795482501A}" destId="{3C197ABA-5B32-4D3C-AFE2-FFCE3B57A96C}" srcOrd="2" destOrd="0" presId="urn:microsoft.com/office/officeart/2008/layout/LinedList"/>
    <dgm:cxn modelId="{F8A0BF7F-73E2-4FFB-861E-198896977F7F}" type="presParOf" srcId="{C8C9BBCA-68F4-498A-B474-75795482501A}" destId="{0DE00189-09FF-4118-8BB5-376EDD79ACB3}" srcOrd="3" destOrd="0" presId="urn:microsoft.com/office/officeart/2008/layout/LinedList"/>
    <dgm:cxn modelId="{8D1444FA-9D23-44E1-A896-B770563A5EE4}" type="presParOf" srcId="{A3D80903-EB5C-4E92-ABFC-2BFBB38FE516}" destId="{0E51A803-F591-460A-87FF-4BC01FB20AEA}" srcOrd="2" destOrd="0" presId="urn:microsoft.com/office/officeart/2008/layout/LinedList"/>
    <dgm:cxn modelId="{5EE43A07-2A8A-4C6A-AB20-93EE4977FD59}" type="presParOf" srcId="{A3D80903-EB5C-4E92-ABFC-2BFBB38FE516}" destId="{62B3FF6E-1E95-4434-883D-9BA5BCDDF124}" srcOrd="3" destOrd="0" presId="urn:microsoft.com/office/officeart/2008/layout/LinedList"/>
    <dgm:cxn modelId="{15AF3EFB-BB6D-4CEC-9AD7-7A594691517D}" type="presParOf" srcId="{62B3FF6E-1E95-4434-883D-9BA5BCDDF124}" destId="{6D56FEFD-E0AD-43FD-9BA6-A6FBF2188DB4}" srcOrd="0" destOrd="0" presId="urn:microsoft.com/office/officeart/2008/layout/LinedList"/>
    <dgm:cxn modelId="{47AD1CC8-603D-4185-B423-73137AD11B4A}" type="presParOf" srcId="{62B3FF6E-1E95-4434-883D-9BA5BCDDF124}" destId="{9E702000-255B-4926-8DA4-A7DBFF28FAC7}" srcOrd="1" destOrd="0" presId="urn:microsoft.com/office/officeart/2008/layout/LinedList"/>
    <dgm:cxn modelId="{82B5B4CA-DC02-4A5A-91E2-B1458DAFC5C2}" type="presParOf" srcId="{9E702000-255B-4926-8DA4-A7DBFF28FAC7}" destId="{FCED061E-8DB4-4D3E-A452-7A018228692E}" srcOrd="0" destOrd="0" presId="urn:microsoft.com/office/officeart/2008/layout/LinedList"/>
    <dgm:cxn modelId="{F12BDE24-CFEF-41D0-906D-A07B50E2CCD0}" type="presParOf" srcId="{9E702000-255B-4926-8DA4-A7DBFF28FAC7}" destId="{21DA5D61-E72E-437F-A765-ED209577DB1C}" srcOrd="1" destOrd="0" presId="urn:microsoft.com/office/officeart/2008/layout/LinedList"/>
    <dgm:cxn modelId="{EA5168AC-AE3E-4794-9E11-930E2823B1CA}" type="presParOf" srcId="{21DA5D61-E72E-437F-A765-ED209577DB1C}" destId="{16330B17-5644-4876-9180-91A094B1D8A1}" srcOrd="0" destOrd="0" presId="urn:microsoft.com/office/officeart/2008/layout/LinedList"/>
    <dgm:cxn modelId="{0CB8433B-0551-4E63-9F4F-AA4466836903}" type="presParOf" srcId="{21DA5D61-E72E-437F-A765-ED209577DB1C}" destId="{F3DD7DC9-2630-4268-832C-B58B58FEA2B7}" srcOrd="1" destOrd="0" presId="urn:microsoft.com/office/officeart/2008/layout/LinedList"/>
    <dgm:cxn modelId="{04600B7F-E621-4F37-BD46-1BF53299AB1A}" type="presParOf" srcId="{21DA5D61-E72E-437F-A765-ED209577DB1C}" destId="{25002C8A-0712-47E2-930F-B0C00469ECDA}" srcOrd="2" destOrd="0" presId="urn:microsoft.com/office/officeart/2008/layout/LinedList"/>
    <dgm:cxn modelId="{ACC4F0FB-CF47-4569-A673-CF3C4E93C50F}" type="presParOf" srcId="{9E702000-255B-4926-8DA4-A7DBFF28FAC7}" destId="{8AC72398-2464-4A03-8954-854C2D9EE74E}" srcOrd="2" destOrd="0" presId="urn:microsoft.com/office/officeart/2008/layout/LinedList"/>
    <dgm:cxn modelId="{BF140D00-B84C-477F-A109-3A3D2BE6F789}" type="presParOf" srcId="{9E702000-255B-4926-8DA4-A7DBFF28FAC7}" destId="{626F50B2-1215-45C0-9715-9AC350897240}" srcOrd="3" destOrd="0" presId="urn:microsoft.com/office/officeart/2008/layout/LinedList"/>
    <dgm:cxn modelId="{ED157786-0D83-4D76-8445-DA717425E947}" type="presParOf" srcId="{9E702000-255B-4926-8DA4-A7DBFF28FAC7}" destId="{ED454E77-D252-44DF-BE5F-6C9B111C89B2}" srcOrd="4" destOrd="0" presId="urn:microsoft.com/office/officeart/2008/layout/LinedList"/>
    <dgm:cxn modelId="{CBAA9FF1-6105-436E-91D4-D6F2D0507787}" type="presParOf" srcId="{ED454E77-D252-44DF-BE5F-6C9B111C89B2}" destId="{7B98D229-8B82-4C12-804C-1A5A9269335F}" srcOrd="0" destOrd="0" presId="urn:microsoft.com/office/officeart/2008/layout/LinedList"/>
    <dgm:cxn modelId="{943E408F-9583-4DA9-A0B8-7B7C9BC116B3}" type="presParOf" srcId="{ED454E77-D252-44DF-BE5F-6C9B111C89B2}" destId="{8C662ACB-7D43-49FF-8A73-70AE88F585C6}" srcOrd="1" destOrd="0" presId="urn:microsoft.com/office/officeart/2008/layout/LinedList"/>
    <dgm:cxn modelId="{088E5367-C40A-4051-A23A-2E4A7598D906}" type="presParOf" srcId="{ED454E77-D252-44DF-BE5F-6C9B111C89B2}" destId="{8729D6C5-CDA5-409F-A31F-30E6578BA704}" srcOrd="2" destOrd="0" presId="urn:microsoft.com/office/officeart/2008/layout/LinedList"/>
    <dgm:cxn modelId="{1D3AFEA9-4CE2-4168-91D5-22E0A34135AC}" type="presParOf" srcId="{9E702000-255B-4926-8DA4-A7DBFF28FAC7}" destId="{B2014657-CFD2-453A-AE63-2A720413F6C8}" srcOrd="5" destOrd="0" presId="urn:microsoft.com/office/officeart/2008/layout/LinedList"/>
    <dgm:cxn modelId="{381B5725-5BEF-4EBF-B49E-41619EAB4334}" type="presParOf" srcId="{9E702000-255B-4926-8DA4-A7DBFF28FAC7}" destId="{B74EFC32-B84D-4DBE-9B05-B1C8248A5F37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73466C8-22C5-4731-A5F3-732CB4CA3BE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PH"/>
        </a:p>
      </dgm:t>
    </dgm:pt>
    <dgm:pt modelId="{8BD43878-0E69-4D25-A869-1F812749394B}">
      <dgm:prSet/>
      <dgm:spPr/>
      <dgm:t>
        <a:bodyPr/>
        <a:lstStyle/>
        <a:p>
          <a:pPr rtl="0"/>
          <a:r>
            <a:rPr lang="en-US" b="1" dirty="0" smtClean="0"/>
            <a:t>PHYSIOLOGIC DISCHARGE</a:t>
          </a:r>
          <a:endParaRPr lang="en-PH" dirty="0"/>
        </a:p>
      </dgm:t>
    </dgm:pt>
    <dgm:pt modelId="{B46AB0C0-42B9-42A8-833E-68B8F54B287B}" type="parTrans" cxnId="{66C29CB4-BC75-45B5-9907-A82719025978}">
      <dgm:prSet/>
      <dgm:spPr/>
      <dgm:t>
        <a:bodyPr/>
        <a:lstStyle/>
        <a:p>
          <a:endParaRPr lang="en-PH"/>
        </a:p>
      </dgm:t>
    </dgm:pt>
    <dgm:pt modelId="{C08CBB3B-748C-4D22-9018-9C0A14C02015}" type="sibTrans" cxnId="{66C29CB4-BC75-45B5-9907-A82719025978}">
      <dgm:prSet/>
      <dgm:spPr/>
      <dgm:t>
        <a:bodyPr/>
        <a:lstStyle/>
        <a:p>
          <a:endParaRPr lang="en-PH"/>
        </a:p>
      </dgm:t>
    </dgm:pt>
    <dgm:pt modelId="{5D6A2EB1-908F-4611-9CF3-7A80C027CC37}">
      <dgm:prSet/>
      <dgm:spPr/>
      <dgm:t>
        <a:bodyPr/>
        <a:lstStyle/>
        <a:p>
          <a:pPr rtl="0"/>
          <a:r>
            <a:rPr lang="en-US" smtClean="0"/>
            <a:t>Gray white color , light yellow but not purulent</a:t>
          </a:r>
          <a:endParaRPr lang="en-PH"/>
        </a:p>
      </dgm:t>
    </dgm:pt>
    <dgm:pt modelId="{7A086FC1-E9FC-4CFE-B498-B8A2D6D486FC}" type="parTrans" cxnId="{D2A23469-9E41-4E54-AC66-828CD9D43600}">
      <dgm:prSet/>
      <dgm:spPr/>
      <dgm:t>
        <a:bodyPr/>
        <a:lstStyle/>
        <a:p>
          <a:endParaRPr lang="en-PH"/>
        </a:p>
      </dgm:t>
    </dgm:pt>
    <dgm:pt modelId="{15AA3B24-0028-4046-96E1-9A739FCA6DFA}" type="sibTrans" cxnId="{D2A23469-9E41-4E54-AC66-828CD9D43600}">
      <dgm:prSet/>
      <dgm:spPr/>
      <dgm:t>
        <a:bodyPr/>
        <a:lstStyle/>
        <a:p>
          <a:endParaRPr lang="en-PH"/>
        </a:p>
      </dgm:t>
    </dgm:pt>
    <dgm:pt modelId="{D45B6B77-BDCB-4BCD-A100-CD81DCAE9F01}">
      <dgm:prSet/>
      <dgm:spPr/>
      <dgm:t>
        <a:bodyPr/>
        <a:lstStyle/>
        <a:p>
          <a:pPr rtl="0"/>
          <a:r>
            <a:rPr lang="en-US" smtClean="0"/>
            <a:t>Secondary to desquamation of the vaginal epithelium that appears in the microscope as sheets epithelial cells</a:t>
          </a:r>
          <a:endParaRPr lang="en-PH"/>
        </a:p>
      </dgm:t>
    </dgm:pt>
    <dgm:pt modelId="{A65E4BE6-5C95-4F60-B20B-0489B0F9A294}" type="parTrans" cxnId="{FCC8114B-DDDF-4B7E-A0F9-9F3F92FA89C9}">
      <dgm:prSet/>
      <dgm:spPr/>
      <dgm:t>
        <a:bodyPr/>
        <a:lstStyle/>
        <a:p>
          <a:endParaRPr lang="en-PH"/>
        </a:p>
      </dgm:t>
    </dgm:pt>
    <dgm:pt modelId="{F7036BA6-E92E-4348-8FEA-5F7B218A9E45}" type="sibTrans" cxnId="{FCC8114B-DDDF-4B7E-A0F9-9F3F92FA89C9}">
      <dgm:prSet/>
      <dgm:spPr/>
      <dgm:t>
        <a:bodyPr/>
        <a:lstStyle/>
        <a:p>
          <a:endParaRPr lang="en-PH"/>
        </a:p>
      </dgm:t>
    </dgm:pt>
    <dgm:pt modelId="{839C8C02-8AE7-4590-AAE5-24540BDF2EF3}" type="pres">
      <dgm:prSet presAssocID="{E73466C8-22C5-4731-A5F3-732CB4CA3BE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2423F22F-D0B3-4B4F-9B52-05A24460AE74}" type="pres">
      <dgm:prSet presAssocID="{8BD43878-0E69-4D25-A869-1F812749394B}" presName="thickLine" presStyleLbl="alignNode1" presStyleIdx="0" presStyleCnt="1"/>
      <dgm:spPr/>
    </dgm:pt>
    <dgm:pt modelId="{671F6049-3E89-42E3-AF36-4BFBD2F7B300}" type="pres">
      <dgm:prSet presAssocID="{8BD43878-0E69-4D25-A869-1F812749394B}" presName="horz1" presStyleCnt="0"/>
      <dgm:spPr/>
    </dgm:pt>
    <dgm:pt modelId="{1C1B18D2-B2F3-40B9-9ECC-42DD5E578521}" type="pres">
      <dgm:prSet presAssocID="{8BD43878-0E69-4D25-A869-1F812749394B}" presName="tx1" presStyleLbl="revTx" presStyleIdx="0" presStyleCnt="3" custScaleX="147153"/>
      <dgm:spPr/>
      <dgm:t>
        <a:bodyPr/>
        <a:lstStyle/>
        <a:p>
          <a:endParaRPr lang="en-PH"/>
        </a:p>
      </dgm:t>
    </dgm:pt>
    <dgm:pt modelId="{EA53B7CD-043E-49F4-A1A2-B7925EE7D42C}" type="pres">
      <dgm:prSet presAssocID="{8BD43878-0E69-4D25-A869-1F812749394B}" presName="vert1" presStyleCnt="0"/>
      <dgm:spPr/>
    </dgm:pt>
    <dgm:pt modelId="{AACCB50C-0CA2-4E45-A2C8-A2EDF3BA691D}" type="pres">
      <dgm:prSet presAssocID="{5D6A2EB1-908F-4611-9CF3-7A80C027CC37}" presName="vertSpace2a" presStyleCnt="0"/>
      <dgm:spPr/>
    </dgm:pt>
    <dgm:pt modelId="{90FF40FF-AF4B-4502-ADA9-402BC9CF9CC5}" type="pres">
      <dgm:prSet presAssocID="{5D6A2EB1-908F-4611-9CF3-7A80C027CC37}" presName="horz2" presStyleCnt="0"/>
      <dgm:spPr/>
    </dgm:pt>
    <dgm:pt modelId="{498166B2-CF83-419F-8E2E-1BBFC4F42BD8}" type="pres">
      <dgm:prSet presAssocID="{5D6A2EB1-908F-4611-9CF3-7A80C027CC37}" presName="horzSpace2" presStyleCnt="0"/>
      <dgm:spPr/>
    </dgm:pt>
    <dgm:pt modelId="{06126DE0-9A94-4F4D-9382-2C0D0A0A5693}" type="pres">
      <dgm:prSet presAssocID="{5D6A2EB1-908F-4611-9CF3-7A80C027CC37}" presName="tx2" presStyleLbl="revTx" presStyleIdx="1" presStyleCnt="3"/>
      <dgm:spPr/>
      <dgm:t>
        <a:bodyPr/>
        <a:lstStyle/>
        <a:p>
          <a:endParaRPr lang="en-PH"/>
        </a:p>
      </dgm:t>
    </dgm:pt>
    <dgm:pt modelId="{7624EBF4-ED6A-4EF1-ACBD-F4A64771483A}" type="pres">
      <dgm:prSet presAssocID="{5D6A2EB1-908F-4611-9CF3-7A80C027CC37}" presName="vert2" presStyleCnt="0"/>
      <dgm:spPr/>
    </dgm:pt>
    <dgm:pt modelId="{38489DEA-0756-47C1-98C2-782DF17341D4}" type="pres">
      <dgm:prSet presAssocID="{5D6A2EB1-908F-4611-9CF3-7A80C027CC37}" presName="thinLine2b" presStyleLbl="callout" presStyleIdx="0" presStyleCnt="2"/>
      <dgm:spPr/>
    </dgm:pt>
    <dgm:pt modelId="{3A7E4799-58F9-40E8-B18C-B2418DDE8337}" type="pres">
      <dgm:prSet presAssocID="{5D6A2EB1-908F-4611-9CF3-7A80C027CC37}" presName="vertSpace2b" presStyleCnt="0"/>
      <dgm:spPr/>
    </dgm:pt>
    <dgm:pt modelId="{209186CF-F545-4AD9-8AC1-42E7F16151C0}" type="pres">
      <dgm:prSet presAssocID="{D45B6B77-BDCB-4BCD-A100-CD81DCAE9F01}" presName="horz2" presStyleCnt="0"/>
      <dgm:spPr/>
    </dgm:pt>
    <dgm:pt modelId="{E13A09BC-2D23-4FFD-8925-32334B3EF54D}" type="pres">
      <dgm:prSet presAssocID="{D45B6B77-BDCB-4BCD-A100-CD81DCAE9F01}" presName="horzSpace2" presStyleCnt="0"/>
      <dgm:spPr/>
    </dgm:pt>
    <dgm:pt modelId="{2298A909-79DE-4526-93C0-3F60588D480C}" type="pres">
      <dgm:prSet presAssocID="{D45B6B77-BDCB-4BCD-A100-CD81DCAE9F01}" presName="tx2" presStyleLbl="revTx" presStyleIdx="2" presStyleCnt="3"/>
      <dgm:spPr/>
      <dgm:t>
        <a:bodyPr/>
        <a:lstStyle/>
        <a:p>
          <a:endParaRPr lang="en-PH"/>
        </a:p>
      </dgm:t>
    </dgm:pt>
    <dgm:pt modelId="{8B5F1994-FB27-4181-83D9-FF48804989D9}" type="pres">
      <dgm:prSet presAssocID="{D45B6B77-BDCB-4BCD-A100-CD81DCAE9F01}" presName="vert2" presStyleCnt="0"/>
      <dgm:spPr/>
    </dgm:pt>
    <dgm:pt modelId="{E466C3EB-2170-4537-88F9-1D1BD5A02253}" type="pres">
      <dgm:prSet presAssocID="{D45B6B77-BDCB-4BCD-A100-CD81DCAE9F01}" presName="thinLine2b" presStyleLbl="callout" presStyleIdx="1" presStyleCnt="2"/>
      <dgm:spPr/>
    </dgm:pt>
    <dgm:pt modelId="{2C336AD8-13F7-480C-90BC-3FA7B454BC6E}" type="pres">
      <dgm:prSet presAssocID="{D45B6B77-BDCB-4BCD-A100-CD81DCAE9F01}" presName="vertSpace2b" presStyleCnt="0"/>
      <dgm:spPr/>
    </dgm:pt>
  </dgm:ptLst>
  <dgm:cxnLst>
    <dgm:cxn modelId="{D2A23469-9E41-4E54-AC66-828CD9D43600}" srcId="{8BD43878-0E69-4D25-A869-1F812749394B}" destId="{5D6A2EB1-908F-4611-9CF3-7A80C027CC37}" srcOrd="0" destOrd="0" parTransId="{7A086FC1-E9FC-4CFE-B498-B8A2D6D486FC}" sibTransId="{15AA3B24-0028-4046-96E1-9A739FCA6DFA}"/>
    <dgm:cxn modelId="{5FB650E8-421F-489F-8C09-09C42A55A768}" type="presOf" srcId="{5D6A2EB1-908F-4611-9CF3-7A80C027CC37}" destId="{06126DE0-9A94-4F4D-9382-2C0D0A0A5693}" srcOrd="0" destOrd="0" presId="urn:microsoft.com/office/officeart/2008/layout/LinedList"/>
    <dgm:cxn modelId="{896F4338-9917-4CC4-A90B-F6B5367A3BC7}" type="presOf" srcId="{D45B6B77-BDCB-4BCD-A100-CD81DCAE9F01}" destId="{2298A909-79DE-4526-93C0-3F60588D480C}" srcOrd="0" destOrd="0" presId="urn:microsoft.com/office/officeart/2008/layout/LinedList"/>
    <dgm:cxn modelId="{FCC8114B-DDDF-4B7E-A0F9-9F3F92FA89C9}" srcId="{8BD43878-0E69-4D25-A869-1F812749394B}" destId="{D45B6B77-BDCB-4BCD-A100-CD81DCAE9F01}" srcOrd="1" destOrd="0" parTransId="{A65E4BE6-5C95-4F60-B20B-0489B0F9A294}" sibTransId="{F7036BA6-E92E-4348-8FEA-5F7B218A9E45}"/>
    <dgm:cxn modelId="{9C3107AC-4BDB-4417-8BA3-154F5A0F30D6}" type="presOf" srcId="{E73466C8-22C5-4731-A5F3-732CB4CA3BE2}" destId="{839C8C02-8AE7-4590-AAE5-24540BDF2EF3}" srcOrd="0" destOrd="0" presId="urn:microsoft.com/office/officeart/2008/layout/LinedList"/>
    <dgm:cxn modelId="{FBCED4CB-6849-49A0-BDC1-FAC3F1CE2A5D}" type="presOf" srcId="{8BD43878-0E69-4D25-A869-1F812749394B}" destId="{1C1B18D2-B2F3-40B9-9ECC-42DD5E578521}" srcOrd="0" destOrd="0" presId="urn:microsoft.com/office/officeart/2008/layout/LinedList"/>
    <dgm:cxn modelId="{66C29CB4-BC75-45B5-9907-A82719025978}" srcId="{E73466C8-22C5-4731-A5F3-732CB4CA3BE2}" destId="{8BD43878-0E69-4D25-A869-1F812749394B}" srcOrd="0" destOrd="0" parTransId="{B46AB0C0-42B9-42A8-833E-68B8F54B287B}" sibTransId="{C08CBB3B-748C-4D22-9018-9C0A14C02015}"/>
    <dgm:cxn modelId="{04503110-99EF-4EE2-AFE0-975324FEA6E8}" type="presParOf" srcId="{839C8C02-8AE7-4590-AAE5-24540BDF2EF3}" destId="{2423F22F-D0B3-4B4F-9B52-05A24460AE74}" srcOrd="0" destOrd="0" presId="urn:microsoft.com/office/officeart/2008/layout/LinedList"/>
    <dgm:cxn modelId="{2C4644D1-42AE-4456-A864-EA6F38618C26}" type="presParOf" srcId="{839C8C02-8AE7-4590-AAE5-24540BDF2EF3}" destId="{671F6049-3E89-42E3-AF36-4BFBD2F7B300}" srcOrd="1" destOrd="0" presId="urn:microsoft.com/office/officeart/2008/layout/LinedList"/>
    <dgm:cxn modelId="{16FA076C-C911-4741-A503-CE8416085117}" type="presParOf" srcId="{671F6049-3E89-42E3-AF36-4BFBD2F7B300}" destId="{1C1B18D2-B2F3-40B9-9ECC-42DD5E578521}" srcOrd="0" destOrd="0" presId="urn:microsoft.com/office/officeart/2008/layout/LinedList"/>
    <dgm:cxn modelId="{4467F2CD-A5BC-43A8-95E5-7BA9DD59256F}" type="presParOf" srcId="{671F6049-3E89-42E3-AF36-4BFBD2F7B300}" destId="{EA53B7CD-043E-49F4-A1A2-B7925EE7D42C}" srcOrd="1" destOrd="0" presId="urn:microsoft.com/office/officeart/2008/layout/LinedList"/>
    <dgm:cxn modelId="{89DFD289-C9F9-4F56-AAC3-D19F287F3C68}" type="presParOf" srcId="{EA53B7CD-043E-49F4-A1A2-B7925EE7D42C}" destId="{AACCB50C-0CA2-4E45-A2C8-A2EDF3BA691D}" srcOrd="0" destOrd="0" presId="urn:microsoft.com/office/officeart/2008/layout/LinedList"/>
    <dgm:cxn modelId="{FF5C2AEA-EE01-4820-B7CD-CAABB79E76E0}" type="presParOf" srcId="{EA53B7CD-043E-49F4-A1A2-B7925EE7D42C}" destId="{90FF40FF-AF4B-4502-ADA9-402BC9CF9CC5}" srcOrd="1" destOrd="0" presId="urn:microsoft.com/office/officeart/2008/layout/LinedList"/>
    <dgm:cxn modelId="{74B2292A-FE3E-45D9-AD09-11B11C7DE1CF}" type="presParOf" srcId="{90FF40FF-AF4B-4502-ADA9-402BC9CF9CC5}" destId="{498166B2-CF83-419F-8E2E-1BBFC4F42BD8}" srcOrd="0" destOrd="0" presId="urn:microsoft.com/office/officeart/2008/layout/LinedList"/>
    <dgm:cxn modelId="{DC77C189-0D0F-45CA-9116-416FEFDC27A0}" type="presParOf" srcId="{90FF40FF-AF4B-4502-ADA9-402BC9CF9CC5}" destId="{06126DE0-9A94-4F4D-9382-2C0D0A0A5693}" srcOrd="1" destOrd="0" presId="urn:microsoft.com/office/officeart/2008/layout/LinedList"/>
    <dgm:cxn modelId="{C4F25BAA-6F2F-4B58-8641-3C5A4543B596}" type="presParOf" srcId="{90FF40FF-AF4B-4502-ADA9-402BC9CF9CC5}" destId="{7624EBF4-ED6A-4EF1-ACBD-F4A64771483A}" srcOrd="2" destOrd="0" presId="urn:microsoft.com/office/officeart/2008/layout/LinedList"/>
    <dgm:cxn modelId="{15398355-1B09-43F0-9611-8589485070D7}" type="presParOf" srcId="{EA53B7CD-043E-49F4-A1A2-B7925EE7D42C}" destId="{38489DEA-0756-47C1-98C2-782DF17341D4}" srcOrd="2" destOrd="0" presId="urn:microsoft.com/office/officeart/2008/layout/LinedList"/>
    <dgm:cxn modelId="{0AC8C412-17C3-4F1F-8AB3-5E8959CA697B}" type="presParOf" srcId="{EA53B7CD-043E-49F4-A1A2-B7925EE7D42C}" destId="{3A7E4799-58F9-40E8-B18C-B2418DDE8337}" srcOrd="3" destOrd="0" presId="urn:microsoft.com/office/officeart/2008/layout/LinedList"/>
    <dgm:cxn modelId="{1F679041-0C9F-4D4A-8FD9-13AD06FFEBFB}" type="presParOf" srcId="{EA53B7CD-043E-49F4-A1A2-B7925EE7D42C}" destId="{209186CF-F545-4AD9-8AC1-42E7F16151C0}" srcOrd="4" destOrd="0" presId="urn:microsoft.com/office/officeart/2008/layout/LinedList"/>
    <dgm:cxn modelId="{A5C2F24D-013E-4AC9-90BA-7B6E5FCA3F13}" type="presParOf" srcId="{209186CF-F545-4AD9-8AC1-42E7F16151C0}" destId="{E13A09BC-2D23-4FFD-8925-32334B3EF54D}" srcOrd="0" destOrd="0" presId="urn:microsoft.com/office/officeart/2008/layout/LinedList"/>
    <dgm:cxn modelId="{15EAC411-6B7F-46B4-B954-0D839CA85004}" type="presParOf" srcId="{209186CF-F545-4AD9-8AC1-42E7F16151C0}" destId="{2298A909-79DE-4526-93C0-3F60588D480C}" srcOrd="1" destOrd="0" presId="urn:microsoft.com/office/officeart/2008/layout/LinedList"/>
    <dgm:cxn modelId="{590766C1-FE67-4E3F-AAF1-429834D7B8BC}" type="presParOf" srcId="{209186CF-F545-4AD9-8AC1-42E7F16151C0}" destId="{8B5F1994-FB27-4181-83D9-FF48804989D9}" srcOrd="2" destOrd="0" presId="urn:microsoft.com/office/officeart/2008/layout/LinedList"/>
    <dgm:cxn modelId="{6D4F5842-F924-423D-ACD0-637AFB5B691F}" type="presParOf" srcId="{EA53B7CD-043E-49F4-A1A2-B7925EE7D42C}" destId="{E466C3EB-2170-4537-88F9-1D1BD5A02253}" srcOrd="5" destOrd="0" presId="urn:microsoft.com/office/officeart/2008/layout/LinedList"/>
    <dgm:cxn modelId="{5FCC5AB0-FB80-4AC7-82B1-E651FB80EE49}" type="presParOf" srcId="{EA53B7CD-043E-49F4-A1A2-B7925EE7D42C}" destId="{2C336AD8-13F7-480C-90BC-3FA7B454BC6E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BEF75F7-597E-4C6C-9F64-2758368BE97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PH"/>
        </a:p>
      </dgm:t>
    </dgm:pt>
    <dgm:pt modelId="{454E45C3-DB02-466E-973D-FC25913F6D10}">
      <dgm:prSet/>
      <dgm:spPr/>
      <dgm:t>
        <a:bodyPr/>
        <a:lstStyle/>
        <a:p>
          <a:pPr rtl="0"/>
          <a:r>
            <a:rPr lang="en-US" smtClean="0"/>
            <a:t>Vaginal ecosystem</a:t>
          </a:r>
          <a:endParaRPr lang="en-PH"/>
        </a:p>
      </dgm:t>
    </dgm:pt>
    <dgm:pt modelId="{92D810E8-5283-4FB7-8562-6F357F49BA96}" type="parTrans" cxnId="{E26970F2-92AC-4717-9B02-4B8E53EDFDC4}">
      <dgm:prSet/>
      <dgm:spPr/>
      <dgm:t>
        <a:bodyPr/>
        <a:lstStyle/>
        <a:p>
          <a:endParaRPr lang="en-PH"/>
        </a:p>
      </dgm:t>
    </dgm:pt>
    <dgm:pt modelId="{DB6A8D30-59A4-441F-A558-B2FACA1CCA26}" type="sibTrans" cxnId="{E26970F2-92AC-4717-9B02-4B8E53EDFDC4}">
      <dgm:prSet/>
      <dgm:spPr/>
      <dgm:t>
        <a:bodyPr/>
        <a:lstStyle/>
        <a:p>
          <a:endParaRPr lang="en-PH"/>
        </a:p>
      </dgm:t>
    </dgm:pt>
    <dgm:pt modelId="{BAC0260F-5562-4901-91E5-E4CFDD0922C9}">
      <dgm:prSet/>
      <dgm:spPr/>
      <dgm:t>
        <a:bodyPr/>
        <a:lstStyle/>
        <a:p>
          <a:pPr rtl="0"/>
          <a:r>
            <a:rPr lang="en-US" smtClean="0"/>
            <a:t>estrogen allows acid producing bacilli to become part of the environment</a:t>
          </a:r>
          <a:endParaRPr lang="en-PH"/>
        </a:p>
      </dgm:t>
    </dgm:pt>
    <dgm:pt modelId="{4E528412-AF31-40EF-9E57-20F692D444A1}" type="parTrans" cxnId="{11A9AA20-3F20-467E-9250-31E75417FD24}">
      <dgm:prSet/>
      <dgm:spPr/>
      <dgm:t>
        <a:bodyPr/>
        <a:lstStyle/>
        <a:p>
          <a:endParaRPr lang="en-PH"/>
        </a:p>
      </dgm:t>
    </dgm:pt>
    <dgm:pt modelId="{4DC57788-334C-4EF8-9DB5-366F0130E1EF}" type="sibTrans" cxnId="{11A9AA20-3F20-467E-9250-31E75417FD24}">
      <dgm:prSet/>
      <dgm:spPr/>
      <dgm:t>
        <a:bodyPr/>
        <a:lstStyle/>
        <a:p>
          <a:endParaRPr lang="en-PH"/>
        </a:p>
      </dgm:t>
    </dgm:pt>
    <dgm:pt modelId="{81E09C15-05AF-47E0-99F6-04EB411A4DBE}">
      <dgm:prSet/>
      <dgm:spPr/>
      <dgm:t>
        <a:bodyPr/>
        <a:lstStyle/>
        <a:p>
          <a:pPr rtl="0"/>
          <a:r>
            <a:rPr lang="en-US" smtClean="0"/>
            <a:t>The acids that the bacilli produced cause a desquamation of the prepubertal vaginal epithelium</a:t>
          </a:r>
          <a:endParaRPr lang="en-PH"/>
        </a:p>
      </dgm:t>
    </dgm:pt>
    <dgm:pt modelId="{428ED205-F174-4556-A023-9B303803AA16}" type="parTrans" cxnId="{172BD4F4-FCE5-4D02-8AAA-87A988165EBA}">
      <dgm:prSet/>
      <dgm:spPr/>
      <dgm:t>
        <a:bodyPr/>
        <a:lstStyle/>
        <a:p>
          <a:endParaRPr lang="en-PH"/>
        </a:p>
      </dgm:t>
    </dgm:pt>
    <dgm:pt modelId="{B1ACC7D1-7364-4E39-A1DD-9BB879EDFB31}" type="sibTrans" cxnId="{172BD4F4-FCE5-4D02-8AAA-87A988165EBA}">
      <dgm:prSet/>
      <dgm:spPr/>
      <dgm:t>
        <a:bodyPr/>
        <a:lstStyle/>
        <a:p>
          <a:endParaRPr lang="en-PH"/>
        </a:p>
      </dgm:t>
    </dgm:pt>
    <dgm:pt modelId="{D07CC23A-45C8-471C-8DA0-D3D603CC9942}" type="pres">
      <dgm:prSet presAssocID="{5BEF75F7-597E-4C6C-9F64-2758368BE9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02101D9B-6B17-4CAB-B941-7CCA339E6A2C}" type="pres">
      <dgm:prSet presAssocID="{454E45C3-DB02-466E-973D-FC25913F6D10}" presName="thickLine" presStyleLbl="alignNode1" presStyleIdx="0" presStyleCnt="1"/>
      <dgm:spPr/>
    </dgm:pt>
    <dgm:pt modelId="{0D4B8577-05F7-4DDF-AEF4-4A976548CF7D}" type="pres">
      <dgm:prSet presAssocID="{454E45C3-DB02-466E-973D-FC25913F6D10}" presName="horz1" presStyleCnt="0"/>
      <dgm:spPr/>
    </dgm:pt>
    <dgm:pt modelId="{D2B9CB1A-844E-41CB-92F4-0DF35A3C4526}" type="pres">
      <dgm:prSet presAssocID="{454E45C3-DB02-466E-973D-FC25913F6D10}" presName="tx1" presStyleLbl="revTx" presStyleIdx="0" presStyleCnt="3"/>
      <dgm:spPr/>
      <dgm:t>
        <a:bodyPr/>
        <a:lstStyle/>
        <a:p>
          <a:endParaRPr lang="en-PH"/>
        </a:p>
      </dgm:t>
    </dgm:pt>
    <dgm:pt modelId="{7D94310A-D115-4F8A-8E87-D01929B3E4F4}" type="pres">
      <dgm:prSet presAssocID="{454E45C3-DB02-466E-973D-FC25913F6D10}" presName="vert1" presStyleCnt="0"/>
      <dgm:spPr/>
    </dgm:pt>
    <dgm:pt modelId="{C83842C9-B3AD-493D-9E38-C58CAA650481}" type="pres">
      <dgm:prSet presAssocID="{BAC0260F-5562-4901-91E5-E4CFDD0922C9}" presName="vertSpace2a" presStyleCnt="0"/>
      <dgm:spPr/>
    </dgm:pt>
    <dgm:pt modelId="{B593A158-178B-4753-9731-2106F6AC0E35}" type="pres">
      <dgm:prSet presAssocID="{BAC0260F-5562-4901-91E5-E4CFDD0922C9}" presName="horz2" presStyleCnt="0"/>
      <dgm:spPr/>
    </dgm:pt>
    <dgm:pt modelId="{B008D215-A0C8-4EE2-8AE6-4F08A6F17B33}" type="pres">
      <dgm:prSet presAssocID="{BAC0260F-5562-4901-91E5-E4CFDD0922C9}" presName="horzSpace2" presStyleCnt="0"/>
      <dgm:spPr/>
    </dgm:pt>
    <dgm:pt modelId="{F03F710A-CAD1-4548-908E-8FC655A114CE}" type="pres">
      <dgm:prSet presAssocID="{BAC0260F-5562-4901-91E5-E4CFDD0922C9}" presName="tx2" presStyleLbl="revTx" presStyleIdx="1" presStyleCnt="3"/>
      <dgm:spPr/>
      <dgm:t>
        <a:bodyPr/>
        <a:lstStyle/>
        <a:p>
          <a:endParaRPr lang="en-PH"/>
        </a:p>
      </dgm:t>
    </dgm:pt>
    <dgm:pt modelId="{C457056D-1FC2-4840-B8E3-DFC066E6421F}" type="pres">
      <dgm:prSet presAssocID="{BAC0260F-5562-4901-91E5-E4CFDD0922C9}" presName="vert2" presStyleCnt="0"/>
      <dgm:spPr/>
    </dgm:pt>
    <dgm:pt modelId="{022D87A9-983C-42A9-BBBC-16360D21BCBA}" type="pres">
      <dgm:prSet presAssocID="{BAC0260F-5562-4901-91E5-E4CFDD0922C9}" presName="thinLine2b" presStyleLbl="callout" presStyleIdx="0" presStyleCnt="2"/>
      <dgm:spPr/>
    </dgm:pt>
    <dgm:pt modelId="{E20EDC8D-3C07-4626-B223-A0A20EC006E6}" type="pres">
      <dgm:prSet presAssocID="{BAC0260F-5562-4901-91E5-E4CFDD0922C9}" presName="vertSpace2b" presStyleCnt="0"/>
      <dgm:spPr/>
    </dgm:pt>
    <dgm:pt modelId="{F274CF15-E896-44C4-8867-7E6383971B6B}" type="pres">
      <dgm:prSet presAssocID="{81E09C15-05AF-47E0-99F6-04EB411A4DBE}" presName="horz2" presStyleCnt="0"/>
      <dgm:spPr/>
    </dgm:pt>
    <dgm:pt modelId="{577AB2C1-E945-4D22-90ED-13EC37333FAF}" type="pres">
      <dgm:prSet presAssocID="{81E09C15-05AF-47E0-99F6-04EB411A4DBE}" presName="horzSpace2" presStyleCnt="0"/>
      <dgm:spPr/>
    </dgm:pt>
    <dgm:pt modelId="{3B0AE51E-686D-4039-B392-8CD28665B66B}" type="pres">
      <dgm:prSet presAssocID="{81E09C15-05AF-47E0-99F6-04EB411A4DBE}" presName="tx2" presStyleLbl="revTx" presStyleIdx="2" presStyleCnt="3"/>
      <dgm:spPr/>
      <dgm:t>
        <a:bodyPr/>
        <a:lstStyle/>
        <a:p>
          <a:endParaRPr lang="en-PH"/>
        </a:p>
      </dgm:t>
    </dgm:pt>
    <dgm:pt modelId="{1538FC50-50DC-4014-886B-6F7ECE25EC5D}" type="pres">
      <dgm:prSet presAssocID="{81E09C15-05AF-47E0-99F6-04EB411A4DBE}" presName="vert2" presStyleCnt="0"/>
      <dgm:spPr/>
    </dgm:pt>
    <dgm:pt modelId="{E0FCC7D6-D0D8-4197-974F-58A57AB9A3A4}" type="pres">
      <dgm:prSet presAssocID="{81E09C15-05AF-47E0-99F6-04EB411A4DBE}" presName="thinLine2b" presStyleLbl="callout" presStyleIdx="1" presStyleCnt="2"/>
      <dgm:spPr/>
    </dgm:pt>
    <dgm:pt modelId="{9567F3BF-A6A5-48B4-82DD-8C32CE68A434}" type="pres">
      <dgm:prSet presAssocID="{81E09C15-05AF-47E0-99F6-04EB411A4DBE}" presName="vertSpace2b" presStyleCnt="0"/>
      <dgm:spPr/>
    </dgm:pt>
  </dgm:ptLst>
  <dgm:cxnLst>
    <dgm:cxn modelId="{11A9AA20-3F20-467E-9250-31E75417FD24}" srcId="{454E45C3-DB02-466E-973D-FC25913F6D10}" destId="{BAC0260F-5562-4901-91E5-E4CFDD0922C9}" srcOrd="0" destOrd="0" parTransId="{4E528412-AF31-40EF-9E57-20F692D444A1}" sibTransId="{4DC57788-334C-4EF8-9DB5-366F0130E1EF}"/>
    <dgm:cxn modelId="{B9664D8B-E97F-4087-8AE8-1FF374DA8B9F}" type="presOf" srcId="{454E45C3-DB02-466E-973D-FC25913F6D10}" destId="{D2B9CB1A-844E-41CB-92F4-0DF35A3C4526}" srcOrd="0" destOrd="0" presId="urn:microsoft.com/office/officeart/2008/layout/LinedList"/>
    <dgm:cxn modelId="{52CAC0BF-8929-4130-B039-DA14F8628FC4}" type="presOf" srcId="{BAC0260F-5562-4901-91E5-E4CFDD0922C9}" destId="{F03F710A-CAD1-4548-908E-8FC655A114CE}" srcOrd="0" destOrd="0" presId="urn:microsoft.com/office/officeart/2008/layout/LinedList"/>
    <dgm:cxn modelId="{1532791C-2251-4EBC-BE2F-AEE7232BDC55}" type="presOf" srcId="{5BEF75F7-597E-4C6C-9F64-2758368BE972}" destId="{D07CC23A-45C8-471C-8DA0-D3D603CC9942}" srcOrd="0" destOrd="0" presId="urn:microsoft.com/office/officeart/2008/layout/LinedList"/>
    <dgm:cxn modelId="{172BD4F4-FCE5-4D02-8AAA-87A988165EBA}" srcId="{454E45C3-DB02-466E-973D-FC25913F6D10}" destId="{81E09C15-05AF-47E0-99F6-04EB411A4DBE}" srcOrd="1" destOrd="0" parTransId="{428ED205-F174-4556-A023-9B303803AA16}" sibTransId="{B1ACC7D1-7364-4E39-A1DD-9BB879EDFB31}"/>
    <dgm:cxn modelId="{E26970F2-92AC-4717-9B02-4B8E53EDFDC4}" srcId="{5BEF75F7-597E-4C6C-9F64-2758368BE972}" destId="{454E45C3-DB02-466E-973D-FC25913F6D10}" srcOrd="0" destOrd="0" parTransId="{92D810E8-5283-4FB7-8562-6F357F49BA96}" sibTransId="{DB6A8D30-59A4-441F-A558-B2FACA1CCA26}"/>
    <dgm:cxn modelId="{B680A7E9-A063-47A2-BD9A-0046CB14CE87}" type="presOf" srcId="{81E09C15-05AF-47E0-99F6-04EB411A4DBE}" destId="{3B0AE51E-686D-4039-B392-8CD28665B66B}" srcOrd="0" destOrd="0" presId="urn:microsoft.com/office/officeart/2008/layout/LinedList"/>
    <dgm:cxn modelId="{BF562095-AE42-44B9-B42E-64FA3F796976}" type="presParOf" srcId="{D07CC23A-45C8-471C-8DA0-D3D603CC9942}" destId="{02101D9B-6B17-4CAB-B941-7CCA339E6A2C}" srcOrd="0" destOrd="0" presId="urn:microsoft.com/office/officeart/2008/layout/LinedList"/>
    <dgm:cxn modelId="{7F515908-D451-4C43-8D7E-7CB3E5F390CC}" type="presParOf" srcId="{D07CC23A-45C8-471C-8DA0-D3D603CC9942}" destId="{0D4B8577-05F7-4DDF-AEF4-4A976548CF7D}" srcOrd="1" destOrd="0" presId="urn:microsoft.com/office/officeart/2008/layout/LinedList"/>
    <dgm:cxn modelId="{4634B5AD-3102-4BA8-A82F-FD2C8E973C72}" type="presParOf" srcId="{0D4B8577-05F7-4DDF-AEF4-4A976548CF7D}" destId="{D2B9CB1A-844E-41CB-92F4-0DF35A3C4526}" srcOrd="0" destOrd="0" presId="urn:microsoft.com/office/officeart/2008/layout/LinedList"/>
    <dgm:cxn modelId="{2EB98134-C963-4B15-8A2D-9898667E6ABB}" type="presParOf" srcId="{0D4B8577-05F7-4DDF-AEF4-4A976548CF7D}" destId="{7D94310A-D115-4F8A-8E87-D01929B3E4F4}" srcOrd="1" destOrd="0" presId="urn:microsoft.com/office/officeart/2008/layout/LinedList"/>
    <dgm:cxn modelId="{268FF528-04CC-4EF4-867E-550A4F87C564}" type="presParOf" srcId="{7D94310A-D115-4F8A-8E87-D01929B3E4F4}" destId="{C83842C9-B3AD-493D-9E38-C58CAA650481}" srcOrd="0" destOrd="0" presId="urn:microsoft.com/office/officeart/2008/layout/LinedList"/>
    <dgm:cxn modelId="{28C0DE1E-21DD-4E4B-BB7D-368CC0FE75C2}" type="presParOf" srcId="{7D94310A-D115-4F8A-8E87-D01929B3E4F4}" destId="{B593A158-178B-4753-9731-2106F6AC0E35}" srcOrd="1" destOrd="0" presId="urn:microsoft.com/office/officeart/2008/layout/LinedList"/>
    <dgm:cxn modelId="{83896341-C0D8-4AB7-8AC9-2638DB38DF0E}" type="presParOf" srcId="{B593A158-178B-4753-9731-2106F6AC0E35}" destId="{B008D215-A0C8-4EE2-8AE6-4F08A6F17B33}" srcOrd="0" destOrd="0" presId="urn:microsoft.com/office/officeart/2008/layout/LinedList"/>
    <dgm:cxn modelId="{0AF779C8-7237-494F-87DF-848DFC1C5EBF}" type="presParOf" srcId="{B593A158-178B-4753-9731-2106F6AC0E35}" destId="{F03F710A-CAD1-4548-908E-8FC655A114CE}" srcOrd="1" destOrd="0" presId="urn:microsoft.com/office/officeart/2008/layout/LinedList"/>
    <dgm:cxn modelId="{F2C50A29-AE63-41E6-8DC8-ED3455AB0C78}" type="presParOf" srcId="{B593A158-178B-4753-9731-2106F6AC0E35}" destId="{C457056D-1FC2-4840-B8E3-DFC066E6421F}" srcOrd="2" destOrd="0" presId="urn:microsoft.com/office/officeart/2008/layout/LinedList"/>
    <dgm:cxn modelId="{44975ED4-134E-4B66-B91D-72143086FE4F}" type="presParOf" srcId="{7D94310A-D115-4F8A-8E87-D01929B3E4F4}" destId="{022D87A9-983C-42A9-BBBC-16360D21BCBA}" srcOrd="2" destOrd="0" presId="urn:microsoft.com/office/officeart/2008/layout/LinedList"/>
    <dgm:cxn modelId="{0C49A0CF-5781-40D0-B14A-11749676D8C9}" type="presParOf" srcId="{7D94310A-D115-4F8A-8E87-D01929B3E4F4}" destId="{E20EDC8D-3C07-4626-B223-A0A20EC006E6}" srcOrd="3" destOrd="0" presId="urn:microsoft.com/office/officeart/2008/layout/LinedList"/>
    <dgm:cxn modelId="{5EA171BC-1365-469B-AC20-55343D611C01}" type="presParOf" srcId="{7D94310A-D115-4F8A-8E87-D01929B3E4F4}" destId="{F274CF15-E896-44C4-8867-7E6383971B6B}" srcOrd="4" destOrd="0" presId="urn:microsoft.com/office/officeart/2008/layout/LinedList"/>
    <dgm:cxn modelId="{102E329E-3EFC-41A5-A799-A33AD47558A8}" type="presParOf" srcId="{F274CF15-E896-44C4-8867-7E6383971B6B}" destId="{577AB2C1-E945-4D22-90ED-13EC37333FAF}" srcOrd="0" destOrd="0" presId="urn:microsoft.com/office/officeart/2008/layout/LinedList"/>
    <dgm:cxn modelId="{F0D819CC-DE59-4BCD-A621-AC7B01E3D834}" type="presParOf" srcId="{F274CF15-E896-44C4-8867-7E6383971B6B}" destId="{3B0AE51E-686D-4039-B392-8CD28665B66B}" srcOrd="1" destOrd="0" presId="urn:microsoft.com/office/officeart/2008/layout/LinedList"/>
    <dgm:cxn modelId="{97D77D2F-4E1F-4A17-A9AB-641C32DA2FA5}" type="presParOf" srcId="{F274CF15-E896-44C4-8867-7E6383971B6B}" destId="{1538FC50-50DC-4014-886B-6F7ECE25EC5D}" srcOrd="2" destOrd="0" presId="urn:microsoft.com/office/officeart/2008/layout/LinedList"/>
    <dgm:cxn modelId="{A0FE2087-4363-4358-8D26-A23C29C737A5}" type="presParOf" srcId="{7D94310A-D115-4F8A-8E87-D01929B3E4F4}" destId="{E0FCC7D6-D0D8-4197-974F-58A57AB9A3A4}" srcOrd="5" destOrd="0" presId="urn:microsoft.com/office/officeart/2008/layout/LinedList"/>
    <dgm:cxn modelId="{D45A923F-477B-402E-B7EA-5743D39A2672}" type="presParOf" srcId="{7D94310A-D115-4F8A-8E87-D01929B3E4F4}" destId="{9567F3BF-A6A5-48B4-82DD-8C32CE68A434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1FF1600-539E-473A-98C1-30EF7089386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PH"/>
        </a:p>
      </dgm:t>
    </dgm:pt>
    <dgm:pt modelId="{9D7C9A9A-067F-403D-AED5-A645A6A79B89}">
      <dgm:prSet/>
      <dgm:spPr/>
      <dgm:t>
        <a:bodyPr/>
        <a:lstStyle/>
        <a:p>
          <a:pPr rtl="0"/>
          <a:r>
            <a:rPr lang="en-PH" smtClean="0"/>
            <a:t>most common cause of genital trauma in a child</a:t>
          </a:r>
          <a:endParaRPr lang="en-PH"/>
        </a:p>
      </dgm:t>
    </dgm:pt>
    <dgm:pt modelId="{19712434-BB1B-46EB-8E49-44FFF7FD2E9D}" type="parTrans" cxnId="{72518F4E-2113-4FAB-894D-54C1FAC2E803}">
      <dgm:prSet/>
      <dgm:spPr/>
      <dgm:t>
        <a:bodyPr/>
        <a:lstStyle/>
        <a:p>
          <a:endParaRPr lang="en-PH"/>
        </a:p>
      </dgm:t>
    </dgm:pt>
    <dgm:pt modelId="{DD52DAC2-2EB6-47DA-9DF1-2E3D35BCE734}" type="sibTrans" cxnId="{72518F4E-2113-4FAB-894D-54C1FAC2E803}">
      <dgm:prSet/>
      <dgm:spPr/>
      <dgm:t>
        <a:bodyPr/>
        <a:lstStyle/>
        <a:p>
          <a:endParaRPr lang="en-PH"/>
        </a:p>
      </dgm:t>
    </dgm:pt>
    <dgm:pt modelId="{05A98D0A-D186-4F49-B325-4015307C791B}">
      <dgm:prSet/>
      <dgm:spPr/>
      <dgm:t>
        <a:bodyPr/>
        <a:lstStyle/>
        <a:p>
          <a:pPr rtl="0"/>
          <a:r>
            <a:rPr lang="en-PH" smtClean="0"/>
            <a:t>results in unilateral and superficial injury and very rarely involves the hymen</a:t>
          </a:r>
          <a:endParaRPr lang="en-PH"/>
        </a:p>
      </dgm:t>
    </dgm:pt>
    <dgm:pt modelId="{1D88D7AD-926B-4573-AB24-57987EFA72A4}" type="parTrans" cxnId="{752F22B4-7987-4C8A-9010-18B562ED2DDE}">
      <dgm:prSet/>
      <dgm:spPr/>
      <dgm:t>
        <a:bodyPr/>
        <a:lstStyle/>
        <a:p>
          <a:endParaRPr lang="en-PH"/>
        </a:p>
      </dgm:t>
    </dgm:pt>
    <dgm:pt modelId="{EB36151A-3884-4BDB-8402-D8402CCCC9CD}" type="sibTrans" cxnId="{752F22B4-7987-4C8A-9010-18B562ED2DDE}">
      <dgm:prSet/>
      <dgm:spPr/>
      <dgm:t>
        <a:bodyPr/>
        <a:lstStyle/>
        <a:p>
          <a:endParaRPr lang="en-PH"/>
        </a:p>
      </dgm:t>
    </dgm:pt>
    <dgm:pt modelId="{E8DCBEDD-2F12-4E74-BEAB-E28135F33917}" type="pres">
      <dgm:prSet presAssocID="{D1FF1600-539E-473A-98C1-30EF7089386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PH"/>
        </a:p>
      </dgm:t>
    </dgm:pt>
    <dgm:pt modelId="{F9166CD0-D55A-4D16-85F9-9283BDDBE533}" type="pres">
      <dgm:prSet presAssocID="{9D7C9A9A-067F-403D-AED5-A645A6A79B89}" presName="thickLine" presStyleLbl="alignNode1" presStyleIdx="0" presStyleCnt="2"/>
      <dgm:spPr/>
    </dgm:pt>
    <dgm:pt modelId="{712C04F9-29A7-4223-BBC9-00512369895C}" type="pres">
      <dgm:prSet presAssocID="{9D7C9A9A-067F-403D-AED5-A645A6A79B89}" presName="horz1" presStyleCnt="0"/>
      <dgm:spPr/>
    </dgm:pt>
    <dgm:pt modelId="{D5076CAC-3CE6-4575-A77D-F2C1B1C82B79}" type="pres">
      <dgm:prSet presAssocID="{9D7C9A9A-067F-403D-AED5-A645A6A79B89}" presName="tx1" presStyleLbl="revTx" presStyleIdx="0" presStyleCnt="2"/>
      <dgm:spPr/>
      <dgm:t>
        <a:bodyPr/>
        <a:lstStyle/>
        <a:p>
          <a:endParaRPr lang="en-PH"/>
        </a:p>
      </dgm:t>
    </dgm:pt>
    <dgm:pt modelId="{9AC1188B-AFAB-4F3F-B29A-25A9E00B1074}" type="pres">
      <dgm:prSet presAssocID="{9D7C9A9A-067F-403D-AED5-A645A6A79B89}" presName="vert1" presStyleCnt="0"/>
      <dgm:spPr/>
    </dgm:pt>
    <dgm:pt modelId="{E476F4AE-F438-4BF5-9F9B-F330838F6CBE}" type="pres">
      <dgm:prSet presAssocID="{05A98D0A-D186-4F49-B325-4015307C791B}" presName="thickLine" presStyleLbl="alignNode1" presStyleIdx="1" presStyleCnt="2"/>
      <dgm:spPr/>
    </dgm:pt>
    <dgm:pt modelId="{4EB31D37-27D0-4F2A-9BA6-0EDC896012A0}" type="pres">
      <dgm:prSet presAssocID="{05A98D0A-D186-4F49-B325-4015307C791B}" presName="horz1" presStyleCnt="0"/>
      <dgm:spPr/>
    </dgm:pt>
    <dgm:pt modelId="{383802FA-6149-4139-B51F-BA7D873D391C}" type="pres">
      <dgm:prSet presAssocID="{05A98D0A-D186-4F49-B325-4015307C791B}" presName="tx1" presStyleLbl="revTx" presStyleIdx="1" presStyleCnt="2"/>
      <dgm:spPr/>
      <dgm:t>
        <a:bodyPr/>
        <a:lstStyle/>
        <a:p>
          <a:endParaRPr lang="en-PH"/>
        </a:p>
      </dgm:t>
    </dgm:pt>
    <dgm:pt modelId="{EAC228C8-F886-4301-B687-7AC9C35ECB24}" type="pres">
      <dgm:prSet presAssocID="{05A98D0A-D186-4F49-B325-4015307C791B}" presName="vert1" presStyleCnt="0"/>
      <dgm:spPr/>
    </dgm:pt>
  </dgm:ptLst>
  <dgm:cxnLst>
    <dgm:cxn modelId="{752F22B4-7987-4C8A-9010-18B562ED2DDE}" srcId="{D1FF1600-539E-473A-98C1-30EF7089386C}" destId="{05A98D0A-D186-4F49-B325-4015307C791B}" srcOrd="1" destOrd="0" parTransId="{1D88D7AD-926B-4573-AB24-57987EFA72A4}" sibTransId="{EB36151A-3884-4BDB-8402-D8402CCCC9CD}"/>
    <dgm:cxn modelId="{E8D13430-81F3-43EF-9F65-EFC9036B31AF}" type="presOf" srcId="{05A98D0A-D186-4F49-B325-4015307C791B}" destId="{383802FA-6149-4139-B51F-BA7D873D391C}" srcOrd="0" destOrd="0" presId="urn:microsoft.com/office/officeart/2008/layout/LinedList"/>
    <dgm:cxn modelId="{6B2F828E-8C43-45B2-B0C9-263821B14D5B}" type="presOf" srcId="{9D7C9A9A-067F-403D-AED5-A645A6A79B89}" destId="{D5076CAC-3CE6-4575-A77D-F2C1B1C82B79}" srcOrd="0" destOrd="0" presId="urn:microsoft.com/office/officeart/2008/layout/LinedList"/>
    <dgm:cxn modelId="{72518F4E-2113-4FAB-894D-54C1FAC2E803}" srcId="{D1FF1600-539E-473A-98C1-30EF7089386C}" destId="{9D7C9A9A-067F-403D-AED5-A645A6A79B89}" srcOrd="0" destOrd="0" parTransId="{19712434-BB1B-46EB-8E49-44FFF7FD2E9D}" sibTransId="{DD52DAC2-2EB6-47DA-9DF1-2E3D35BCE734}"/>
    <dgm:cxn modelId="{BAB43C34-F2A1-4C46-852B-6F603E1DC86C}" type="presOf" srcId="{D1FF1600-539E-473A-98C1-30EF7089386C}" destId="{E8DCBEDD-2F12-4E74-BEAB-E28135F33917}" srcOrd="0" destOrd="0" presId="urn:microsoft.com/office/officeart/2008/layout/LinedList"/>
    <dgm:cxn modelId="{79149EAB-4AD4-4CE8-B017-F6501BD2E578}" type="presParOf" srcId="{E8DCBEDD-2F12-4E74-BEAB-E28135F33917}" destId="{F9166CD0-D55A-4D16-85F9-9283BDDBE533}" srcOrd="0" destOrd="0" presId="urn:microsoft.com/office/officeart/2008/layout/LinedList"/>
    <dgm:cxn modelId="{1CB5F022-5F71-4F74-BCA6-E6A82121A6B2}" type="presParOf" srcId="{E8DCBEDD-2F12-4E74-BEAB-E28135F33917}" destId="{712C04F9-29A7-4223-BBC9-00512369895C}" srcOrd="1" destOrd="0" presId="urn:microsoft.com/office/officeart/2008/layout/LinedList"/>
    <dgm:cxn modelId="{8337E7F6-02C3-497A-BAAC-F84871222A12}" type="presParOf" srcId="{712C04F9-29A7-4223-BBC9-00512369895C}" destId="{D5076CAC-3CE6-4575-A77D-F2C1B1C82B79}" srcOrd="0" destOrd="0" presId="urn:microsoft.com/office/officeart/2008/layout/LinedList"/>
    <dgm:cxn modelId="{D71C4838-B50A-4EFC-96D2-DF971A18D96F}" type="presParOf" srcId="{712C04F9-29A7-4223-BBC9-00512369895C}" destId="{9AC1188B-AFAB-4F3F-B29A-25A9E00B1074}" srcOrd="1" destOrd="0" presId="urn:microsoft.com/office/officeart/2008/layout/LinedList"/>
    <dgm:cxn modelId="{68C0AAC6-8260-49A2-AD7C-EEED6032D469}" type="presParOf" srcId="{E8DCBEDD-2F12-4E74-BEAB-E28135F33917}" destId="{E476F4AE-F438-4BF5-9F9B-F330838F6CBE}" srcOrd="2" destOrd="0" presId="urn:microsoft.com/office/officeart/2008/layout/LinedList"/>
    <dgm:cxn modelId="{2BA7F357-6C05-4C00-9AB6-5D96D09C976E}" type="presParOf" srcId="{E8DCBEDD-2F12-4E74-BEAB-E28135F33917}" destId="{4EB31D37-27D0-4F2A-9BA6-0EDC896012A0}" srcOrd="3" destOrd="0" presId="urn:microsoft.com/office/officeart/2008/layout/LinedList"/>
    <dgm:cxn modelId="{9E0B5BF9-63E1-4771-8C90-740AB1CE0E3D}" type="presParOf" srcId="{4EB31D37-27D0-4F2A-9BA6-0EDC896012A0}" destId="{383802FA-6149-4139-B51F-BA7D873D391C}" srcOrd="0" destOrd="0" presId="urn:microsoft.com/office/officeart/2008/layout/LinedList"/>
    <dgm:cxn modelId="{D1ADBD25-FBD0-405F-AD39-89F983C987AC}" type="presParOf" srcId="{4EB31D37-27D0-4F2A-9BA6-0EDC896012A0}" destId="{EAC228C8-F886-4301-B687-7AC9C35ECB2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D14432-7319-4987-9A9C-CBD3A13679E2}">
      <dsp:nvSpPr>
        <dsp:cNvPr id="0" name=""/>
        <dsp:cNvSpPr/>
      </dsp:nvSpPr>
      <dsp:spPr>
        <a:xfrm>
          <a:off x="0" y="2855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4BB29B-1911-4D7E-A3BE-37E63046B68C}">
      <dsp:nvSpPr>
        <dsp:cNvPr id="0" name=""/>
        <dsp:cNvSpPr/>
      </dsp:nvSpPr>
      <dsp:spPr>
        <a:xfrm>
          <a:off x="0" y="2855"/>
          <a:ext cx="3886200" cy="1727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3700" kern="1200" dirty="0" smtClean="0"/>
            <a:t>narrow-diameter endoscope </a:t>
          </a:r>
        </a:p>
      </dsp:txBody>
      <dsp:txXfrm>
        <a:off x="0" y="2855"/>
        <a:ext cx="3886200" cy="1727894"/>
      </dsp:txXfrm>
    </dsp:sp>
    <dsp:sp modelId="{BE1C4924-04A4-4B2E-9A87-8251AA01381E}">
      <dsp:nvSpPr>
        <dsp:cNvPr id="0" name=""/>
        <dsp:cNvSpPr/>
      </dsp:nvSpPr>
      <dsp:spPr>
        <a:xfrm>
          <a:off x="0" y="1730749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EB3515-31CB-4ECC-9C1F-35D4D7309235}">
      <dsp:nvSpPr>
        <dsp:cNvPr id="0" name=""/>
        <dsp:cNvSpPr/>
      </dsp:nvSpPr>
      <dsp:spPr>
        <a:xfrm>
          <a:off x="0" y="1730749"/>
          <a:ext cx="3882404" cy="2838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3700" kern="1200" smtClean="0"/>
            <a:t>Kelly </a:t>
          </a:r>
          <a:r>
            <a:rPr lang="en-PH" sz="3700" kern="1200" dirty="0" smtClean="0"/>
            <a:t>air </a:t>
          </a:r>
          <a:r>
            <a:rPr lang="en-PH" sz="3700" kern="1200" dirty="0" err="1" smtClean="0"/>
            <a:t>cystoscope</a:t>
          </a:r>
          <a:r>
            <a:rPr lang="en-PH" sz="3700" kern="1200" dirty="0" smtClean="0"/>
            <a:t>, contact </a:t>
          </a:r>
          <a:r>
            <a:rPr lang="en-PH" sz="3700" kern="1200" dirty="0" err="1" smtClean="0"/>
            <a:t>hysteroscopes</a:t>
          </a:r>
          <a:r>
            <a:rPr lang="en-PH" sz="3700" kern="1200" dirty="0" smtClean="0"/>
            <a:t>, </a:t>
          </a:r>
          <a:r>
            <a:rPr lang="en-PH" sz="3700" kern="1200" dirty="0" err="1" smtClean="0"/>
            <a:t>pediatric</a:t>
          </a:r>
          <a:r>
            <a:rPr lang="en-PH" sz="3700" kern="1200" dirty="0" smtClean="0"/>
            <a:t> </a:t>
          </a:r>
          <a:r>
            <a:rPr lang="en-PH" sz="3700" kern="1200" dirty="0" err="1" smtClean="0"/>
            <a:t>cystoscopes</a:t>
          </a:r>
          <a:r>
            <a:rPr lang="en-PH" sz="3700" kern="1200" dirty="0" smtClean="0"/>
            <a:t>.</a:t>
          </a:r>
          <a:endParaRPr lang="en-PH" sz="3700" kern="1200" dirty="0"/>
        </a:p>
      </dsp:txBody>
      <dsp:txXfrm>
        <a:off x="0" y="1730749"/>
        <a:ext cx="3882404" cy="2838395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34C8D6-3CEA-4FE6-86FF-C4D5BEA218A6}">
      <dsp:nvSpPr>
        <dsp:cNvPr id="0" name=""/>
        <dsp:cNvSpPr/>
      </dsp:nvSpPr>
      <dsp:spPr>
        <a:xfrm>
          <a:off x="0" y="369202"/>
          <a:ext cx="3886200" cy="188223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400" kern="1200" smtClean="0"/>
            <a:t>extent of the hematoma should be determined by both visualization and palpation</a:t>
          </a:r>
          <a:endParaRPr lang="en-PH" sz="2400" kern="1200"/>
        </a:p>
      </dsp:txBody>
      <dsp:txXfrm>
        <a:off x="0" y="369202"/>
        <a:ext cx="3886200" cy="1882237"/>
      </dsp:txXfrm>
    </dsp:sp>
    <dsp:sp modelId="{2DF2D979-B685-4A57-AD21-0CDAB46DC144}">
      <dsp:nvSpPr>
        <dsp:cNvPr id="0" name=""/>
        <dsp:cNvSpPr/>
      </dsp:nvSpPr>
      <dsp:spPr>
        <a:xfrm>
          <a:off x="0" y="2320560"/>
          <a:ext cx="3886200" cy="188223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400" kern="1200" smtClean="0"/>
            <a:t>treatment of nonexpanding vulvar hematomas is observation by serial examinations and the use of an ice pack or ice sitz bath</a:t>
          </a:r>
          <a:endParaRPr lang="en-PH" sz="2400" kern="1200"/>
        </a:p>
      </dsp:txBody>
      <dsp:txXfrm>
        <a:off x="0" y="2320560"/>
        <a:ext cx="3886200" cy="1882237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1705C5-8501-46B6-80CB-9FD27842AA1B}">
      <dsp:nvSpPr>
        <dsp:cNvPr id="0" name=""/>
        <dsp:cNvSpPr/>
      </dsp:nvSpPr>
      <dsp:spPr>
        <a:xfrm>
          <a:off x="0" y="2426"/>
          <a:ext cx="4495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03F50C-1F7D-49A0-87B0-77465A1DA6A0}">
      <dsp:nvSpPr>
        <dsp:cNvPr id="0" name=""/>
        <dsp:cNvSpPr/>
      </dsp:nvSpPr>
      <dsp:spPr>
        <a:xfrm>
          <a:off x="0" y="2426"/>
          <a:ext cx="4495800" cy="1654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900" kern="1200" smtClean="0"/>
            <a:t>most common presentation is not urinary symptomatology but prepubertal bleeding</a:t>
          </a:r>
          <a:endParaRPr lang="en-PH" sz="2900" kern="1200"/>
        </a:p>
      </dsp:txBody>
      <dsp:txXfrm>
        <a:off x="0" y="2426"/>
        <a:ext cx="4495800" cy="1654566"/>
      </dsp:txXfrm>
    </dsp:sp>
    <dsp:sp modelId="{2A284EEF-5D05-4E5A-A1EE-CCE810DCE314}">
      <dsp:nvSpPr>
        <dsp:cNvPr id="0" name=""/>
        <dsp:cNvSpPr/>
      </dsp:nvSpPr>
      <dsp:spPr>
        <a:xfrm>
          <a:off x="0" y="1656992"/>
          <a:ext cx="4495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EF9494-7AC1-4A83-ABA5-86F2AB57F32D}">
      <dsp:nvSpPr>
        <dsp:cNvPr id="0" name=""/>
        <dsp:cNvSpPr/>
      </dsp:nvSpPr>
      <dsp:spPr>
        <a:xfrm>
          <a:off x="0" y="1656992"/>
          <a:ext cx="4495800" cy="1654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900" kern="1200" smtClean="0"/>
            <a:t>red donut-like structure</a:t>
          </a:r>
          <a:endParaRPr lang="en-PH" sz="2900" kern="1200"/>
        </a:p>
      </dsp:txBody>
      <dsp:txXfrm>
        <a:off x="0" y="1656992"/>
        <a:ext cx="4495800" cy="1654566"/>
      </dsp:txXfrm>
    </dsp:sp>
    <dsp:sp modelId="{68B95B5F-D8E2-4CA3-9AB1-CE8054DFF0E0}">
      <dsp:nvSpPr>
        <dsp:cNvPr id="0" name=""/>
        <dsp:cNvSpPr/>
      </dsp:nvSpPr>
      <dsp:spPr>
        <a:xfrm>
          <a:off x="0" y="3311559"/>
          <a:ext cx="4495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BA11EE-1112-4D08-B664-D55CF8C2C1BD}">
      <dsp:nvSpPr>
        <dsp:cNvPr id="0" name=""/>
        <dsp:cNvSpPr/>
      </dsp:nvSpPr>
      <dsp:spPr>
        <a:xfrm>
          <a:off x="0" y="3311559"/>
          <a:ext cx="4495800" cy="1654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t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900" kern="1200" smtClean="0"/>
            <a:t>prolapse may be partial or incomplete, presenting as a ridge of erythematous tissue</a:t>
          </a:r>
          <a:endParaRPr lang="en-PH" sz="2900" kern="1200"/>
        </a:p>
      </dsp:txBody>
      <dsp:txXfrm>
        <a:off x="0" y="3311559"/>
        <a:ext cx="4495800" cy="1654566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B56B75-086B-4DA1-8975-32AC70AD1DAE}">
      <dsp:nvSpPr>
        <dsp:cNvPr id="0" name=""/>
        <dsp:cNvSpPr/>
      </dsp:nvSpPr>
      <dsp:spPr>
        <a:xfrm>
          <a:off x="0" y="0"/>
          <a:ext cx="43204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5C9569-BEEA-4578-B1E6-6A0BA4CE4C98}">
      <dsp:nvSpPr>
        <dsp:cNvPr id="0" name=""/>
        <dsp:cNvSpPr/>
      </dsp:nvSpPr>
      <dsp:spPr>
        <a:xfrm>
          <a:off x="0" y="0"/>
          <a:ext cx="4320480" cy="1242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400" kern="1200" dirty="0" smtClean="0"/>
            <a:t>labia </a:t>
          </a:r>
          <a:r>
            <a:rPr lang="en-PH" sz="2400" kern="1200" dirty="0" err="1" smtClean="0"/>
            <a:t>minora</a:t>
          </a:r>
          <a:r>
            <a:rPr lang="en-PH" sz="2400" kern="1200" dirty="0" smtClean="0"/>
            <a:t> have adhered or agglutinated together at the midline</a:t>
          </a:r>
          <a:endParaRPr lang="en-PH" sz="2400" kern="1200" dirty="0"/>
        </a:p>
      </dsp:txBody>
      <dsp:txXfrm>
        <a:off x="0" y="0"/>
        <a:ext cx="4320480" cy="1242138"/>
      </dsp:txXfrm>
    </dsp:sp>
    <dsp:sp modelId="{3DE38437-3A61-4F38-9C92-8812D3B4FAB3}">
      <dsp:nvSpPr>
        <dsp:cNvPr id="0" name=""/>
        <dsp:cNvSpPr/>
      </dsp:nvSpPr>
      <dsp:spPr>
        <a:xfrm>
          <a:off x="0" y="1242138"/>
          <a:ext cx="43204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75EB8A-7851-440B-B86A-95F69407ABAD}">
      <dsp:nvSpPr>
        <dsp:cNvPr id="0" name=""/>
        <dsp:cNvSpPr/>
      </dsp:nvSpPr>
      <dsp:spPr>
        <a:xfrm>
          <a:off x="0" y="1242138"/>
          <a:ext cx="4320480" cy="1242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400" kern="1200" smtClean="0"/>
            <a:t>“flat appearance” of the vulvar surface</a:t>
          </a:r>
          <a:endParaRPr lang="en-PH" sz="2400" kern="1200"/>
        </a:p>
      </dsp:txBody>
      <dsp:txXfrm>
        <a:off x="0" y="1242138"/>
        <a:ext cx="4320480" cy="1242138"/>
      </dsp:txXfrm>
    </dsp:sp>
    <dsp:sp modelId="{DF57DA71-D453-4622-80D6-8E8F2B28D38D}">
      <dsp:nvSpPr>
        <dsp:cNvPr id="0" name=""/>
        <dsp:cNvSpPr/>
      </dsp:nvSpPr>
      <dsp:spPr>
        <a:xfrm>
          <a:off x="0" y="2484276"/>
          <a:ext cx="43204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7939B9-7D29-4452-B050-2B9D77B57536}">
      <dsp:nvSpPr>
        <dsp:cNvPr id="0" name=""/>
        <dsp:cNvSpPr/>
      </dsp:nvSpPr>
      <dsp:spPr>
        <a:xfrm>
          <a:off x="0" y="2484276"/>
          <a:ext cx="4320480" cy="1242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400" kern="1200" smtClean="0"/>
            <a:t>most common in young girls between 2 and 6 years of age</a:t>
          </a:r>
          <a:endParaRPr lang="en-PH" sz="2400" kern="1200"/>
        </a:p>
      </dsp:txBody>
      <dsp:txXfrm>
        <a:off x="0" y="2484276"/>
        <a:ext cx="4320480" cy="1242138"/>
      </dsp:txXfrm>
    </dsp:sp>
    <dsp:sp modelId="{7684AD3A-FEDD-4AB8-9C4F-7042865D690A}">
      <dsp:nvSpPr>
        <dsp:cNvPr id="0" name=""/>
        <dsp:cNvSpPr/>
      </dsp:nvSpPr>
      <dsp:spPr>
        <a:xfrm>
          <a:off x="0" y="3726414"/>
          <a:ext cx="43204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454E7-BD17-40BA-B9BA-A05EA160D7E2}">
      <dsp:nvSpPr>
        <dsp:cNvPr id="0" name=""/>
        <dsp:cNvSpPr/>
      </dsp:nvSpPr>
      <dsp:spPr>
        <a:xfrm>
          <a:off x="0" y="3726414"/>
          <a:ext cx="4320480" cy="1242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400" kern="1200" smtClean="0"/>
            <a:t>No treatment is absolutely necessary or ‘mandatory’ for adhesive vulvitis unless the child is symptomatic</a:t>
          </a:r>
          <a:endParaRPr lang="en-PH" sz="2400" kern="1200"/>
        </a:p>
      </dsp:txBody>
      <dsp:txXfrm>
        <a:off x="0" y="3726414"/>
        <a:ext cx="4320480" cy="124213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D78EA8-60E7-41DF-8A30-49E29A674F3D}">
      <dsp:nvSpPr>
        <dsp:cNvPr id="0" name=""/>
        <dsp:cNvSpPr/>
      </dsp:nvSpPr>
      <dsp:spPr>
        <a:xfrm>
          <a:off x="0" y="0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6B300F-1178-4931-84D2-FDB54717407F}">
      <dsp:nvSpPr>
        <dsp:cNvPr id="0" name=""/>
        <dsp:cNvSpPr/>
      </dsp:nvSpPr>
      <dsp:spPr>
        <a:xfrm>
          <a:off x="0" y="0"/>
          <a:ext cx="3886200" cy="457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3800" kern="1200" dirty="0" smtClean="0"/>
            <a:t>A mounding of hymeneal tissue is often called a bump. Bumps are usually a normal variant and are often attached to longitudinal ridges within the vagina</a:t>
          </a:r>
          <a:endParaRPr lang="en-PH" sz="3800" kern="1200" dirty="0"/>
        </a:p>
      </dsp:txBody>
      <dsp:txXfrm>
        <a:off x="0" y="0"/>
        <a:ext cx="3886200" cy="45720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269380-BEE1-44C2-A530-D665CC6DF633}">
      <dsp:nvSpPr>
        <dsp:cNvPr id="0" name=""/>
        <dsp:cNvSpPr/>
      </dsp:nvSpPr>
      <dsp:spPr>
        <a:xfrm>
          <a:off x="0" y="2404"/>
          <a:ext cx="85145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925E0A-E55F-4AE4-B65D-B7A6CC8FC1CD}">
      <dsp:nvSpPr>
        <dsp:cNvPr id="0" name=""/>
        <dsp:cNvSpPr/>
      </dsp:nvSpPr>
      <dsp:spPr>
        <a:xfrm>
          <a:off x="0" y="2404"/>
          <a:ext cx="1702905" cy="1640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smtClean="0"/>
            <a:t>Hymen</a:t>
          </a:r>
          <a:endParaRPr lang="en-PH" sz="3800" kern="1200"/>
        </a:p>
      </dsp:txBody>
      <dsp:txXfrm>
        <a:off x="0" y="2404"/>
        <a:ext cx="1702905" cy="1640111"/>
      </dsp:txXfrm>
    </dsp:sp>
    <dsp:sp modelId="{9499DEEB-C1C2-4B74-AA32-71AE60C7D4EE}">
      <dsp:nvSpPr>
        <dsp:cNvPr id="0" name=""/>
        <dsp:cNvSpPr/>
      </dsp:nvSpPr>
      <dsp:spPr>
        <a:xfrm>
          <a:off x="1830623" y="76882"/>
          <a:ext cx="6683904" cy="14895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700" kern="1200" smtClean="0"/>
            <a:t>often crescent-shaped but may be annular or ringlike in configuration</a:t>
          </a:r>
          <a:endParaRPr lang="en-PH" sz="2700" kern="1200"/>
        </a:p>
      </dsp:txBody>
      <dsp:txXfrm>
        <a:off x="1830623" y="76882"/>
        <a:ext cx="6683904" cy="1489554"/>
      </dsp:txXfrm>
    </dsp:sp>
    <dsp:sp modelId="{895161E4-588B-45B0-B8F6-CF412B358B8B}">
      <dsp:nvSpPr>
        <dsp:cNvPr id="0" name=""/>
        <dsp:cNvSpPr/>
      </dsp:nvSpPr>
      <dsp:spPr>
        <a:xfrm>
          <a:off x="1702905" y="1566436"/>
          <a:ext cx="68116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B715BE-E85E-4FBE-B4C9-9086BDF4D8DC}">
      <dsp:nvSpPr>
        <dsp:cNvPr id="0" name=""/>
        <dsp:cNvSpPr/>
      </dsp:nvSpPr>
      <dsp:spPr>
        <a:xfrm>
          <a:off x="0" y="1642516"/>
          <a:ext cx="85145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82FCC8-82C5-4B72-8F99-EB024809359C}">
      <dsp:nvSpPr>
        <dsp:cNvPr id="0" name=""/>
        <dsp:cNvSpPr/>
      </dsp:nvSpPr>
      <dsp:spPr>
        <a:xfrm>
          <a:off x="0" y="1642516"/>
          <a:ext cx="1702905" cy="1640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smtClean="0"/>
            <a:t>Vagina</a:t>
          </a:r>
          <a:endParaRPr lang="en-PH" sz="3800" kern="1200"/>
        </a:p>
      </dsp:txBody>
      <dsp:txXfrm>
        <a:off x="0" y="1642516"/>
        <a:ext cx="1702905" cy="1640111"/>
      </dsp:txXfrm>
    </dsp:sp>
    <dsp:sp modelId="{0F1ED8F2-EBDB-4FAA-B82E-32D7ED8D16FD}">
      <dsp:nvSpPr>
        <dsp:cNvPr id="0" name=""/>
        <dsp:cNvSpPr/>
      </dsp:nvSpPr>
      <dsp:spPr>
        <a:xfrm>
          <a:off x="1830623" y="1680636"/>
          <a:ext cx="6683904" cy="762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700" kern="1200" smtClean="0"/>
            <a:t>prepubertal child appears redder and thinner </a:t>
          </a:r>
          <a:endParaRPr lang="en-PH" sz="2700" kern="1200"/>
        </a:p>
      </dsp:txBody>
      <dsp:txXfrm>
        <a:off x="1830623" y="1680636"/>
        <a:ext cx="6683904" cy="762395"/>
      </dsp:txXfrm>
    </dsp:sp>
    <dsp:sp modelId="{8B590B88-7646-4CF1-ADEE-E5B9510DBAE2}">
      <dsp:nvSpPr>
        <dsp:cNvPr id="0" name=""/>
        <dsp:cNvSpPr/>
      </dsp:nvSpPr>
      <dsp:spPr>
        <a:xfrm>
          <a:off x="1702905" y="2443031"/>
          <a:ext cx="68116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E29CC6-3380-4143-AB3F-551B2F629DF4}">
      <dsp:nvSpPr>
        <dsp:cNvPr id="0" name=""/>
        <dsp:cNvSpPr/>
      </dsp:nvSpPr>
      <dsp:spPr>
        <a:xfrm>
          <a:off x="1830623" y="2481151"/>
          <a:ext cx="6683904" cy="762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700" kern="1200" smtClean="0"/>
            <a:t>neutral or slightly alkaline pH</a:t>
          </a:r>
          <a:endParaRPr lang="en-PH" sz="2700" kern="1200"/>
        </a:p>
      </dsp:txBody>
      <dsp:txXfrm>
        <a:off x="1830623" y="2481151"/>
        <a:ext cx="6683904" cy="762395"/>
      </dsp:txXfrm>
    </dsp:sp>
    <dsp:sp modelId="{915A0903-9CCB-48C1-89A3-9161EBB11BF0}">
      <dsp:nvSpPr>
        <dsp:cNvPr id="0" name=""/>
        <dsp:cNvSpPr/>
      </dsp:nvSpPr>
      <dsp:spPr>
        <a:xfrm>
          <a:off x="1702905" y="3243546"/>
          <a:ext cx="68116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BF9FCF-8B7C-46EC-A05C-353D2FACD78A}">
      <dsp:nvSpPr>
        <dsp:cNvPr id="0" name=""/>
        <dsp:cNvSpPr/>
      </dsp:nvSpPr>
      <dsp:spPr>
        <a:xfrm>
          <a:off x="0" y="3282627"/>
          <a:ext cx="85145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46D2ED-9628-46A7-81E1-8A55434EC09E}">
      <dsp:nvSpPr>
        <dsp:cNvPr id="0" name=""/>
        <dsp:cNvSpPr/>
      </dsp:nvSpPr>
      <dsp:spPr>
        <a:xfrm>
          <a:off x="0" y="3282627"/>
          <a:ext cx="1702905" cy="1640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lvl="0" algn="l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smtClean="0"/>
            <a:t>Cervix</a:t>
          </a:r>
          <a:endParaRPr lang="en-PH" sz="3800" kern="1200"/>
        </a:p>
      </dsp:txBody>
      <dsp:txXfrm>
        <a:off x="0" y="3282627"/>
        <a:ext cx="1702905" cy="1640111"/>
      </dsp:txXfrm>
    </dsp:sp>
    <dsp:sp modelId="{E446E9C6-E1F7-4A0D-95CC-E826A4C75D08}">
      <dsp:nvSpPr>
        <dsp:cNvPr id="0" name=""/>
        <dsp:cNvSpPr/>
      </dsp:nvSpPr>
      <dsp:spPr>
        <a:xfrm>
          <a:off x="1830623" y="3357105"/>
          <a:ext cx="6683904" cy="14895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700" kern="1200" smtClean="0"/>
            <a:t>transverse ridge or pleat that is redder than the vagina</a:t>
          </a:r>
          <a:endParaRPr lang="en-PH" sz="2700" kern="1200"/>
        </a:p>
      </dsp:txBody>
      <dsp:txXfrm>
        <a:off x="1830623" y="3357105"/>
        <a:ext cx="6683904" cy="1489554"/>
      </dsp:txXfrm>
    </dsp:sp>
    <dsp:sp modelId="{19981E9E-D48C-460A-BD5F-B6AAA763F5BE}">
      <dsp:nvSpPr>
        <dsp:cNvPr id="0" name=""/>
        <dsp:cNvSpPr/>
      </dsp:nvSpPr>
      <dsp:spPr>
        <a:xfrm>
          <a:off x="1702905" y="4846659"/>
          <a:ext cx="68116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ED0F7B-7162-4107-9E8C-C8DDD9301A25}">
      <dsp:nvSpPr>
        <dsp:cNvPr id="0" name=""/>
        <dsp:cNvSpPr/>
      </dsp:nvSpPr>
      <dsp:spPr>
        <a:xfrm>
          <a:off x="0" y="1260"/>
          <a:ext cx="44644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151E5E-17E5-45A6-B1E1-08AD33099B3E}">
      <dsp:nvSpPr>
        <dsp:cNvPr id="0" name=""/>
        <dsp:cNvSpPr/>
      </dsp:nvSpPr>
      <dsp:spPr>
        <a:xfrm>
          <a:off x="0" y="1260"/>
          <a:ext cx="4464496" cy="1607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500" kern="1200" dirty="0" smtClean="0"/>
            <a:t>Most distressing part of the examination</a:t>
          </a:r>
          <a:endParaRPr lang="en-PH" sz="2500" kern="1200" dirty="0"/>
        </a:p>
      </dsp:txBody>
      <dsp:txXfrm>
        <a:off x="0" y="1260"/>
        <a:ext cx="4464496" cy="1607390"/>
      </dsp:txXfrm>
    </dsp:sp>
    <dsp:sp modelId="{F525D92E-C3D4-47B6-8508-59A62E23B09C}">
      <dsp:nvSpPr>
        <dsp:cNvPr id="0" name=""/>
        <dsp:cNvSpPr/>
      </dsp:nvSpPr>
      <dsp:spPr>
        <a:xfrm>
          <a:off x="0" y="1608651"/>
          <a:ext cx="44644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EA454F-246E-410E-B6C9-9B9A57A35B74}">
      <dsp:nvSpPr>
        <dsp:cNvPr id="0" name=""/>
        <dsp:cNvSpPr/>
      </dsp:nvSpPr>
      <dsp:spPr>
        <a:xfrm>
          <a:off x="0" y="1608651"/>
          <a:ext cx="1851309" cy="3325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500" kern="1200" dirty="0" smtClean="0"/>
            <a:t>Common reasons to perform a rectal examination include </a:t>
          </a:r>
          <a:endParaRPr lang="en-PH" sz="2500" kern="1200" dirty="0"/>
        </a:p>
      </dsp:txBody>
      <dsp:txXfrm>
        <a:off x="0" y="1608651"/>
        <a:ext cx="1851309" cy="3325865"/>
      </dsp:txXfrm>
    </dsp:sp>
    <dsp:sp modelId="{B6E22508-9EDC-43DB-AAB5-D64466CE46FA}">
      <dsp:nvSpPr>
        <dsp:cNvPr id="0" name=""/>
        <dsp:cNvSpPr/>
      </dsp:nvSpPr>
      <dsp:spPr>
        <a:xfrm>
          <a:off x="1900292" y="1660617"/>
          <a:ext cx="2563444" cy="10393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300" u="none" kern="1200" dirty="0" smtClean="0"/>
            <a:t>genital tract bleeding </a:t>
          </a:r>
          <a:endParaRPr lang="en-PH" sz="2300" u="none" kern="1200" dirty="0"/>
        </a:p>
      </dsp:txBody>
      <dsp:txXfrm>
        <a:off x="1900292" y="1660617"/>
        <a:ext cx="2563444" cy="1039332"/>
      </dsp:txXfrm>
    </dsp:sp>
    <dsp:sp modelId="{DEB1A567-C93C-4408-ADBF-B5AF936EA6FB}">
      <dsp:nvSpPr>
        <dsp:cNvPr id="0" name=""/>
        <dsp:cNvSpPr/>
      </dsp:nvSpPr>
      <dsp:spPr>
        <a:xfrm>
          <a:off x="1851309" y="2699950"/>
          <a:ext cx="261242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B2CE44-B5F2-4A69-A941-0850CA7E4E6C}">
      <dsp:nvSpPr>
        <dsp:cNvPr id="0" name=""/>
        <dsp:cNvSpPr/>
      </dsp:nvSpPr>
      <dsp:spPr>
        <a:xfrm>
          <a:off x="1900292" y="2751917"/>
          <a:ext cx="2563444" cy="10393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300" u="none" kern="1200" smtClean="0"/>
            <a:t>pelvic pain </a:t>
          </a:r>
          <a:endParaRPr lang="en-PH" sz="2300" u="none" kern="1200"/>
        </a:p>
      </dsp:txBody>
      <dsp:txXfrm>
        <a:off x="1900292" y="2751917"/>
        <a:ext cx="2563444" cy="1039332"/>
      </dsp:txXfrm>
    </dsp:sp>
    <dsp:sp modelId="{08924A19-DAC2-4740-AC69-0EF31B1EA88A}">
      <dsp:nvSpPr>
        <dsp:cNvPr id="0" name=""/>
        <dsp:cNvSpPr/>
      </dsp:nvSpPr>
      <dsp:spPr>
        <a:xfrm>
          <a:off x="1851309" y="3791250"/>
          <a:ext cx="261242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B71A25-421D-43F9-8D42-95B5412DB825}">
      <dsp:nvSpPr>
        <dsp:cNvPr id="0" name=""/>
        <dsp:cNvSpPr/>
      </dsp:nvSpPr>
      <dsp:spPr>
        <a:xfrm>
          <a:off x="1900292" y="3843216"/>
          <a:ext cx="2563444" cy="10393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300" u="none" kern="1200" smtClean="0"/>
            <a:t>suspicion of a foreign body or pelvic mass</a:t>
          </a:r>
          <a:endParaRPr lang="en-PH" sz="2300" u="none" kern="1200"/>
        </a:p>
      </dsp:txBody>
      <dsp:txXfrm>
        <a:off x="1900292" y="3843216"/>
        <a:ext cx="2563444" cy="1039332"/>
      </dsp:txXfrm>
    </dsp:sp>
    <dsp:sp modelId="{0ADA15B4-0EC2-4374-BA74-4541F9CA5A44}">
      <dsp:nvSpPr>
        <dsp:cNvPr id="0" name=""/>
        <dsp:cNvSpPr/>
      </dsp:nvSpPr>
      <dsp:spPr>
        <a:xfrm>
          <a:off x="1851309" y="4882549"/>
          <a:ext cx="261242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E1BF6A-2DC1-4436-8FCD-7993E817E4A9}">
      <dsp:nvSpPr>
        <dsp:cNvPr id="0" name=""/>
        <dsp:cNvSpPr/>
      </dsp:nvSpPr>
      <dsp:spPr>
        <a:xfrm>
          <a:off x="0" y="171"/>
          <a:ext cx="8153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66979-0D03-453A-AFC4-84B685F5B344}">
      <dsp:nvSpPr>
        <dsp:cNvPr id="0" name=""/>
        <dsp:cNvSpPr/>
      </dsp:nvSpPr>
      <dsp:spPr>
        <a:xfrm>
          <a:off x="0" y="171"/>
          <a:ext cx="1630680" cy="35543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smtClean="0"/>
            <a:t>PHYSIOLOGIC REASONS</a:t>
          </a:r>
          <a:endParaRPr lang="en-PH" sz="1900" kern="1200"/>
        </a:p>
      </dsp:txBody>
      <dsp:txXfrm>
        <a:off x="0" y="171"/>
        <a:ext cx="1630680" cy="3554376"/>
      </dsp:txXfrm>
    </dsp:sp>
    <dsp:sp modelId="{6CD8DECC-8680-459C-ADB5-E0B89ABBC80F}">
      <dsp:nvSpPr>
        <dsp:cNvPr id="0" name=""/>
        <dsp:cNvSpPr/>
      </dsp:nvSpPr>
      <dsp:spPr>
        <a:xfrm>
          <a:off x="1752980" y="41954"/>
          <a:ext cx="6400418" cy="835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500" kern="1200" smtClean="0"/>
            <a:t>child's vulva and vagina are exposed to bacterial contamination from the rectum </a:t>
          </a:r>
          <a:endParaRPr lang="en-PH" sz="2500" kern="1200"/>
        </a:p>
      </dsp:txBody>
      <dsp:txXfrm>
        <a:off x="1752980" y="41954"/>
        <a:ext cx="6400418" cy="835660"/>
      </dsp:txXfrm>
    </dsp:sp>
    <dsp:sp modelId="{8466D135-2E55-46EF-A550-FC4EAE1A4F4E}">
      <dsp:nvSpPr>
        <dsp:cNvPr id="0" name=""/>
        <dsp:cNvSpPr/>
      </dsp:nvSpPr>
      <dsp:spPr>
        <a:xfrm>
          <a:off x="1630679" y="877614"/>
          <a:ext cx="65227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0F8C9C-15BB-4E7D-AD4E-5F5BB49FB7B2}">
      <dsp:nvSpPr>
        <dsp:cNvPr id="0" name=""/>
        <dsp:cNvSpPr/>
      </dsp:nvSpPr>
      <dsp:spPr>
        <a:xfrm>
          <a:off x="1752980" y="919397"/>
          <a:ext cx="6400418" cy="835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500" kern="1200" smtClean="0"/>
            <a:t>lacks the labial fat pads and pubic hair</a:t>
          </a:r>
          <a:endParaRPr lang="en-PH" sz="2500" kern="1200"/>
        </a:p>
      </dsp:txBody>
      <dsp:txXfrm>
        <a:off x="1752980" y="919397"/>
        <a:ext cx="6400418" cy="835660"/>
      </dsp:txXfrm>
    </dsp:sp>
    <dsp:sp modelId="{5D4AC99F-AC6C-4C76-AFAE-F0A6FC5BB2E3}">
      <dsp:nvSpPr>
        <dsp:cNvPr id="0" name=""/>
        <dsp:cNvSpPr/>
      </dsp:nvSpPr>
      <dsp:spPr>
        <a:xfrm>
          <a:off x="1630679" y="1755057"/>
          <a:ext cx="65227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79D17E-8583-4BED-B5C7-B5451DB4773E}">
      <dsp:nvSpPr>
        <dsp:cNvPr id="0" name=""/>
        <dsp:cNvSpPr/>
      </dsp:nvSpPr>
      <dsp:spPr>
        <a:xfrm>
          <a:off x="1752980" y="1796840"/>
          <a:ext cx="6400418" cy="835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500" kern="1200" smtClean="0"/>
            <a:t>neutral or slightly alkaline pH</a:t>
          </a:r>
          <a:endParaRPr lang="en-PH" sz="2500" kern="1200"/>
        </a:p>
      </dsp:txBody>
      <dsp:txXfrm>
        <a:off x="1752980" y="1796840"/>
        <a:ext cx="6400418" cy="835660"/>
      </dsp:txXfrm>
    </dsp:sp>
    <dsp:sp modelId="{8B758C27-1C91-401C-8A4D-F9A625F4BF1A}">
      <dsp:nvSpPr>
        <dsp:cNvPr id="0" name=""/>
        <dsp:cNvSpPr/>
      </dsp:nvSpPr>
      <dsp:spPr>
        <a:xfrm>
          <a:off x="1630679" y="2632500"/>
          <a:ext cx="65227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DCBDE8-CDF8-46D8-B0C8-2405898EDEC0}">
      <dsp:nvSpPr>
        <dsp:cNvPr id="0" name=""/>
        <dsp:cNvSpPr/>
      </dsp:nvSpPr>
      <dsp:spPr>
        <a:xfrm>
          <a:off x="1752980" y="2674283"/>
          <a:ext cx="6400418" cy="835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500" kern="1200" dirty="0" smtClean="0"/>
            <a:t>lacks glycogen, lactobacilli, and a sufficient level of antibodies to help resist infection</a:t>
          </a:r>
          <a:endParaRPr lang="en-PH" sz="2500" kern="1200" dirty="0"/>
        </a:p>
      </dsp:txBody>
      <dsp:txXfrm>
        <a:off x="1752980" y="2674283"/>
        <a:ext cx="6400418" cy="835660"/>
      </dsp:txXfrm>
    </dsp:sp>
    <dsp:sp modelId="{7154EE76-6DDA-46D5-BD6E-950781026AD4}">
      <dsp:nvSpPr>
        <dsp:cNvPr id="0" name=""/>
        <dsp:cNvSpPr/>
      </dsp:nvSpPr>
      <dsp:spPr>
        <a:xfrm>
          <a:off x="1630679" y="3509944"/>
          <a:ext cx="65227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66B172-5C31-4D34-932E-7CE62549F0AD}">
      <dsp:nvSpPr>
        <dsp:cNvPr id="0" name=""/>
        <dsp:cNvSpPr/>
      </dsp:nvSpPr>
      <dsp:spPr>
        <a:xfrm>
          <a:off x="0" y="3554547"/>
          <a:ext cx="8153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00C4FB-88A1-44CC-9081-2541C72D122D}">
      <dsp:nvSpPr>
        <dsp:cNvPr id="0" name=""/>
        <dsp:cNvSpPr/>
      </dsp:nvSpPr>
      <dsp:spPr>
        <a:xfrm>
          <a:off x="0" y="3554547"/>
          <a:ext cx="1630680" cy="1014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1900" b="1" kern="1200" dirty="0" smtClean="0"/>
            <a:t>BEHAVIORAL REASONS</a:t>
          </a:r>
          <a:endParaRPr lang="en-PH" sz="1900" kern="1200" dirty="0"/>
        </a:p>
      </dsp:txBody>
      <dsp:txXfrm>
        <a:off x="0" y="3554547"/>
        <a:ext cx="1630680" cy="1014987"/>
      </dsp:txXfrm>
    </dsp:sp>
    <dsp:sp modelId="{8316F5CA-F524-4BFD-9872-B8D382B9A5B7}">
      <dsp:nvSpPr>
        <dsp:cNvPr id="0" name=""/>
        <dsp:cNvSpPr/>
      </dsp:nvSpPr>
      <dsp:spPr>
        <a:xfrm>
          <a:off x="1752980" y="3581134"/>
          <a:ext cx="6400418" cy="10149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500" kern="1200" dirty="0" smtClean="0"/>
            <a:t>poor </a:t>
          </a:r>
          <a:r>
            <a:rPr lang="en-PH" sz="2500" kern="1200" dirty="0" err="1" smtClean="0"/>
            <a:t>perineal</a:t>
          </a:r>
          <a:r>
            <a:rPr lang="en-PH" sz="2500" kern="1200" dirty="0" smtClean="0"/>
            <a:t> hygiene </a:t>
          </a:r>
          <a:endParaRPr lang="en-PH" sz="2500" kern="1200" dirty="0"/>
        </a:p>
      </dsp:txBody>
      <dsp:txXfrm>
        <a:off x="1752980" y="3581134"/>
        <a:ext cx="6400418" cy="1014987"/>
      </dsp:txXfrm>
    </dsp:sp>
    <dsp:sp modelId="{A4C38F9A-1CF3-4BB3-8D6D-48F809864751}">
      <dsp:nvSpPr>
        <dsp:cNvPr id="0" name=""/>
        <dsp:cNvSpPr/>
      </dsp:nvSpPr>
      <dsp:spPr>
        <a:xfrm>
          <a:off x="1630679" y="4747254"/>
          <a:ext cx="65227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B1F0ED-BAD8-4EC9-828B-F07862BA184A}">
      <dsp:nvSpPr>
        <dsp:cNvPr id="0" name=""/>
        <dsp:cNvSpPr/>
      </dsp:nvSpPr>
      <dsp:spPr>
        <a:xfrm>
          <a:off x="0" y="0"/>
          <a:ext cx="8153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7FDC4-6CF3-4AFD-B955-9F39FAC2D510}">
      <dsp:nvSpPr>
        <dsp:cNvPr id="0" name=""/>
        <dsp:cNvSpPr/>
      </dsp:nvSpPr>
      <dsp:spPr>
        <a:xfrm>
          <a:off x="0" y="0"/>
          <a:ext cx="1630680" cy="22479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Classic symptoms</a:t>
          </a:r>
          <a:endParaRPr lang="en-PH" sz="2800" kern="1200"/>
        </a:p>
      </dsp:txBody>
      <dsp:txXfrm>
        <a:off x="0" y="0"/>
        <a:ext cx="1630680" cy="2247900"/>
      </dsp:txXfrm>
    </dsp:sp>
    <dsp:sp modelId="{28BB6219-7537-43D3-B2C2-951CFD019EA3}">
      <dsp:nvSpPr>
        <dsp:cNvPr id="0" name=""/>
        <dsp:cNvSpPr/>
      </dsp:nvSpPr>
      <dsp:spPr>
        <a:xfrm>
          <a:off x="1752980" y="102077"/>
          <a:ext cx="6400418" cy="2041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300" kern="1200" smtClean="0"/>
            <a:t>introital irritation and discharge</a:t>
          </a:r>
          <a:endParaRPr lang="en-PH" sz="2300" kern="1200"/>
        </a:p>
      </dsp:txBody>
      <dsp:txXfrm>
        <a:off x="1752980" y="102077"/>
        <a:ext cx="6400418" cy="2041549"/>
      </dsp:txXfrm>
    </dsp:sp>
    <dsp:sp modelId="{3C197ABA-5B32-4D3C-AFE2-FFCE3B57A96C}">
      <dsp:nvSpPr>
        <dsp:cNvPr id="0" name=""/>
        <dsp:cNvSpPr/>
      </dsp:nvSpPr>
      <dsp:spPr>
        <a:xfrm>
          <a:off x="1630679" y="2143627"/>
          <a:ext cx="65227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51A803-F591-460A-87FF-4BC01FB20AEA}">
      <dsp:nvSpPr>
        <dsp:cNvPr id="0" name=""/>
        <dsp:cNvSpPr/>
      </dsp:nvSpPr>
      <dsp:spPr>
        <a:xfrm>
          <a:off x="0" y="2247900"/>
          <a:ext cx="8153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56FEFD-E0AD-43FD-9BA6-A6FBF2188DB4}">
      <dsp:nvSpPr>
        <dsp:cNvPr id="0" name=""/>
        <dsp:cNvSpPr/>
      </dsp:nvSpPr>
      <dsp:spPr>
        <a:xfrm>
          <a:off x="0" y="2247900"/>
          <a:ext cx="1630680" cy="22479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Classic discharge</a:t>
          </a:r>
          <a:endParaRPr lang="en-PH" sz="2800" kern="1200"/>
        </a:p>
      </dsp:txBody>
      <dsp:txXfrm>
        <a:off x="0" y="2247900"/>
        <a:ext cx="1630680" cy="2247900"/>
      </dsp:txXfrm>
    </dsp:sp>
    <dsp:sp modelId="{F3DD7DC9-2630-4268-832C-B58B58FEA2B7}">
      <dsp:nvSpPr>
        <dsp:cNvPr id="0" name=""/>
        <dsp:cNvSpPr/>
      </dsp:nvSpPr>
      <dsp:spPr>
        <a:xfrm>
          <a:off x="1752980" y="2300146"/>
          <a:ext cx="6400418" cy="1044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300" kern="1200" dirty="0" err="1" smtClean="0"/>
            <a:t>color</a:t>
          </a:r>
          <a:r>
            <a:rPr lang="en-PH" sz="2300" kern="1200" dirty="0" smtClean="0"/>
            <a:t> ranges from white or </a:t>
          </a:r>
          <a:r>
            <a:rPr lang="en-PH" sz="2300" kern="1200" dirty="0" err="1" smtClean="0"/>
            <a:t>gray</a:t>
          </a:r>
          <a:r>
            <a:rPr lang="en-PH" sz="2300" kern="1200" dirty="0" smtClean="0"/>
            <a:t> to yellow or green. </a:t>
          </a:r>
          <a:endParaRPr lang="en-PH" sz="2300" kern="1200" dirty="0"/>
        </a:p>
      </dsp:txBody>
      <dsp:txXfrm>
        <a:off x="1752980" y="2300146"/>
        <a:ext cx="6400418" cy="1044922"/>
      </dsp:txXfrm>
    </dsp:sp>
    <dsp:sp modelId="{8AC72398-2464-4A03-8954-854C2D9EE74E}">
      <dsp:nvSpPr>
        <dsp:cNvPr id="0" name=""/>
        <dsp:cNvSpPr/>
      </dsp:nvSpPr>
      <dsp:spPr>
        <a:xfrm>
          <a:off x="1630679" y="3345068"/>
          <a:ext cx="65227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662ACB-7D43-49FF-8A73-70AE88F585C6}">
      <dsp:nvSpPr>
        <dsp:cNvPr id="0" name=""/>
        <dsp:cNvSpPr/>
      </dsp:nvSpPr>
      <dsp:spPr>
        <a:xfrm>
          <a:off x="1752980" y="3397314"/>
          <a:ext cx="6400418" cy="1044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2300" kern="1200" smtClean="0"/>
            <a:t>A </a:t>
          </a:r>
          <a:r>
            <a:rPr lang="en-PH" sz="2300" kern="1200" dirty="0" smtClean="0"/>
            <a:t>discharge that is both bloody and purulent is likely not from </a:t>
          </a:r>
          <a:r>
            <a:rPr lang="en-PH" sz="2300" kern="1200" smtClean="0"/>
            <a:t>vulvovaginitis</a:t>
          </a:r>
          <a:r>
            <a:rPr lang="en-PH" sz="2300" kern="1200" dirty="0" smtClean="0"/>
            <a:t> but from a foreign body</a:t>
          </a:r>
          <a:endParaRPr lang="en-PH" sz="2300" kern="1200" dirty="0"/>
        </a:p>
      </dsp:txBody>
      <dsp:txXfrm>
        <a:off x="1752980" y="3397314"/>
        <a:ext cx="6400418" cy="1044922"/>
      </dsp:txXfrm>
    </dsp:sp>
    <dsp:sp modelId="{B2014657-CFD2-453A-AE63-2A720413F6C8}">
      <dsp:nvSpPr>
        <dsp:cNvPr id="0" name=""/>
        <dsp:cNvSpPr/>
      </dsp:nvSpPr>
      <dsp:spPr>
        <a:xfrm>
          <a:off x="1630679" y="4442236"/>
          <a:ext cx="65227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23F22F-D0B3-4B4F-9B52-05A24460AE74}">
      <dsp:nvSpPr>
        <dsp:cNvPr id="0" name=""/>
        <dsp:cNvSpPr/>
      </dsp:nvSpPr>
      <dsp:spPr>
        <a:xfrm>
          <a:off x="0" y="0"/>
          <a:ext cx="8153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1B18D2-B2F3-40B9-9ECC-42DD5E578521}">
      <dsp:nvSpPr>
        <dsp:cNvPr id="0" name=""/>
        <dsp:cNvSpPr/>
      </dsp:nvSpPr>
      <dsp:spPr>
        <a:xfrm>
          <a:off x="0" y="0"/>
          <a:ext cx="2191036" cy="4495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PHYSIOLOGIC DISCHARGE</a:t>
          </a:r>
          <a:endParaRPr lang="en-PH" sz="2600" kern="1200" dirty="0"/>
        </a:p>
      </dsp:txBody>
      <dsp:txXfrm>
        <a:off x="0" y="0"/>
        <a:ext cx="2191036" cy="4495800"/>
      </dsp:txXfrm>
    </dsp:sp>
    <dsp:sp modelId="{06126DE0-9A94-4F4D-9382-2C0D0A0A5693}">
      <dsp:nvSpPr>
        <dsp:cNvPr id="0" name=""/>
        <dsp:cNvSpPr/>
      </dsp:nvSpPr>
      <dsp:spPr>
        <a:xfrm>
          <a:off x="2302707" y="104492"/>
          <a:ext cx="5844132" cy="2089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smtClean="0"/>
            <a:t>Gray white color , light yellow but not purulent</a:t>
          </a:r>
          <a:endParaRPr lang="en-PH" sz="3600" kern="1200"/>
        </a:p>
      </dsp:txBody>
      <dsp:txXfrm>
        <a:off x="2302707" y="104492"/>
        <a:ext cx="5844132" cy="2089844"/>
      </dsp:txXfrm>
    </dsp:sp>
    <dsp:sp modelId="{38489DEA-0756-47C1-98C2-782DF17341D4}">
      <dsp:nvSpPr>
        <dsp:cNvPr id="0" name=""/>
        <dsp:cNvSpPr/>
      </dsp:nvSpPr>
      <dsp:spPr>
        <a:xfrm>
          <a:off x="2191036" y="2194336"/>
          <a:ext cx="595580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8A909-79DE-4526-93C0-3F60588D480C}">
      <dsp:nvSpPr>
        <dsp:cNvPr id="0" name=""/>
        <dsp:cNvSpPr/>
      </dsp:nvSpPr>
      <dsp:spPr>
        <a:xfrm>
          <a:off x="2302707" y="2298828"/>
          <a:ext cx="5844132" cy="2089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smtClean="0"/>
            <a:t>Secondary to desquamation of the vaginal epithelium that appears in the microscope as sheets epithelial cells</a:t>
          </a:r>
          <a:endParaRPr lang="en-PH" sz="3600" kern="1200"/>
        </a:p>
      </dsp:txBody>
      <dsp:txXfrm>
        <a:off x="2302707" y="2298828"/>
        <a:ext cx="5844132" cy="2089844"/>
      </dsp:txXfrm>
    </dsp:sp>
    <dsp:sp modelId="{E466C3EB-2170-4537-88F9-1D1BD5A02253}">
      <dsp:nvSpPr>
        <dsp:cNvPr id="0" name=""/>
        <dsp:cNvSpPr/>
      </dsp:nvSpPr>
      <dsp:spPr>
        <a:xfrm>
          <a:off x="2191036" y="4388673"/>
          <a:ext cx="595580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101D9B-6B17-4CAB-B941-7CCA339E6A2C}">
      <dsp:nvSpPr>
        <dsp:cNvPr id="0" name=""/>
        <dsp:cNvSpPr/>
      </dsp:nvSpPr>
      <dsp:spPr>
        <a:xfrm>
          <a:off x="0" y="0"/>
          <a:ext cx="8153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B9CB1A-844E-41CB-92F4-0DF35A3C4526}">
      <dsp:nvSpPr>
        <dsp:cNvPr id="0" name=""/>
        <dsp:cNvSpPr/>
      </dsp:nvSpPr>
      <dsp:spPr>
        <a:xfrm>
          <a:off x="0" y="0"/>
          <a:ext cx="1630680" cy="4495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smtClean="0"/>
            <a:t>Vaginal ecosystem</a:t>
          </a:r>
          <a:endParaRPr lang="en-PH" sz="2700" kern="1200"/>
        </a:p>
      </dsp:txBody>
      <dsp:txXfrm>
        <a:off x="0" y="0"/>
        <a:ext cx="1630680" cy="4495800"/>
      </dsp:txXfrm>
    </dsp:sp>
    <dsp:sp modelId="{F03F710A-CAD1-4548-908E-8FC655A114CE}">
      <dsp:nvSpPr>
        <dsp:cNvPr id="0" name=""/>
        <dsp:cNvSpPr/>
      </dsp:nvSpPr>
      <dsp:spPr>
        <a:xfrm>
          <a:off x="1752980" y="104492"/>
          <a:ext cx="6400418" cy="2089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smtClean="0"/>
            <a:t>estrogen allows acid producing bacilli to become part of the environment</a:t>
          </a:r>
          <a:endParaRPr lang="en-PH" sz="3600" kern="1200"/>
        </a:p>
      </dsp:txBody>
      <dsp:txXfrm>
        <a:off x="1752980" y="104492"/>
        <a:ext cx="6400418" cy="2089844"/>
      </dsp:txXfrm>
    </dsp:sp>
    <dsp:sp modelId="{022D87A9-983C-42A9-BBBC-16360D21BCBA}">
      <dsp:nvSpPr>
        <dsp:cNvPr id="0" name=""/>
        <dsp:cNvSpPr/>
      </dsp:nvSpPr>
      <dsp:spPr>
        <a:xfrm>
          <a:off x="1630679" y="2194336"/>
          <a:ext cx="65227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AE51E-686D-4039-B392-8CD28665B66B}">
      <dsp:nvSpPr>
        <dsp:cNvPr id="0" name=""/>
        <dsp:cNvSpPr/>
      </dsp:nvSpPr>
      <dsp:spPr>
        <a:xfrm>
          <a:off x="1752980" y="2298828"/>
          <a:ext cx="6400418" cy="2089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smtClean="0"/>
            <a:t>The acids that the bacilli produced cause a desquamation of the prepubertal vaginal epithelium</a:t>
          </a:r>
          <a:endParaRPr lang="en-PH" sz="3600" kern="1200"/>
        </a:p>
      </dsp:txBody>
      <dsp:txXfrm>
        <a:off x="1752980" y="2298828"/>
        <a:ext cx="6400418" cy="2089844"/>
      </dsp:txXfrm>
    </dsp:sp>
    <dsp:sp modelId="{E0FCC7D6-D0D8-4197-974F-58A57AB9A3A4}">
      <dsp:nvSpPr>
        <dsp:cNvPr id="0" name=""/>
        <dsp:cNvSpPr/>
      </dsp:nvSpPr>
      <dsp:spPr>
        <a:xfrm>
          <a:off x="1630679" y="4388673"/>
          <a:ext cx="65227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166CD0-D55A-4D16-85F9-9283BDDBE533}">
      <dsp:nvSpPr>
        <dsp:cNvPr id="0" name=""/>
        <dsp:cNvSpPr/>
      </dsp:nvSpPr>
      <dsp:spPr>
        <a:xfrm>
          <a:off x="0" y="0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076CAC-3CE6-4575-A77D-F2C1B1C82B79}">
      <dsp:nvSpPr>
        <dsp:cNvPr id="0" name=""/>
        <dsp:cNvSpPr/>
      </dsp:nvSpPr>
      <dsp:spPr>
        <a:xfrm>
          <a:off x="0" y="0"/>
          <a:ext cx="3886200" cy="228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3400" kern="1200" smtClean="0"/>
            <a:t>most common cause of genital trauma in a child</a:t>
          </a:r>
          <a:endParaRPr lang="en-PH" sz="3400" kern="1200"/>
        </a:p>
      </dsp:txBody>
      <dsp:txXfrm>
        <a:off x="0" y="0"/>
        <a:ext cx="3886200" cy="2286000"/>
      </dsp:txXfrm>
    </dsp:sp>
    <dsp:sp modelId="{E476F4AE-F438-4BF5-9F9B-F330838F6CBE}">
      <dsp:nvSpPr>
        <dsp:cNvPr id="0" name=""/>
        <dsp:cNvSpPr/>
      </dsp:nvSpPr>
      <dsp:spPr>
        <a:xfrm>
          <a:off x="0" y="2286000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3802FA-6149-4139-B51F-BA7D873D391C}">
      <dsp:nvSpPr>
        <dsp:cNvPr id="0" name=""/>
        <dsp:cNvSpPr/>
      </dsp:nvSpPr>
      <dsp:spPr>
        <a:xfrm>
          <a:off x="0" y="2286000"/>
          <a:ext cx="3886200" cy="228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PH" sz="3400" kern="1200" smtClean="0"/>
            <a:t>results in unilateral and superficial injury and very rarely involves the hymen</a:t>
          </a:r>
          <a:endParaRPr lang="en-PH" sz="3400" kern="1200"/>
        </a:p>
      </dsp:txBody>
      <dsp:txXfrm>
        <a:off x="0" y="2286000"/>
        <a:ext cx="3886200" cy="2286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F01BE63-A319-432F-8B97-40B5C27C65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84094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7FA8CF2A-82F9-414B-9D25-D644EFFC9224}" type="slidenum">
              <a:rPr lang="en-US" sz="1200" smtClean="0"/>
              <a:pPr/>
              <a:t>1</a:t>
            </a:fld>
            <a:endParaRPr lang="en-US" sz="1200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0F066973-E954-4E1F-980A-4F5B524EAA07}" type="slidenum">
              <a:rPr lang="en-US" sz="1200" smtClean="0"/>
              <a:pPr/>
              <a:t>10</a:t>
            </a:fld>
            <a:endParaRPr lang="en-US" sz="1200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857F6C6C-0E20-453D-A079-305C29412287}" type="slidenum">
              <a:rPr lang="en-US" sz="1200" smtClean="0"/>
              <a:pPr/>
              <a:t>11</a:t>
            </a:fld>
            <a:endParaRPr lang="en-US" sz="1200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5B49B12A-2EB8-4F70-BFE1-F6AD940C186E}" type="slidenum">
              <a:rPr lang="en-US" sz="1200" smtClean="0"/>
              <a:pPr/>
              <a:t>12</a:t>
            </a:fld>
            <a:endParaRPr lang="en-US" sz="1200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1D765B97-D057-4B95-9090-D10E772C656F}" type="slidenum">
              <a:rPr lang="en-US" sz="1200" smtClean="0"/>
              <a:pPr/>
              <a:t>13</a:t>
            </a:fld>
            <a:endParaRPr lang="en-US" sz="1200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CB8BF7C1-7C47-407C-AEAA-EAD10AC843FE}" type="slidenum">
              <a:rPr lang="en-US" sz="1200" smtClean="0"/>
              <a:pPr/>
              <a:t>14</a:t>
            </a:fld>
            <a:endParaRPr lang="en-US" sz="1200" smtClean="0"/>
          </a:p>
        </p:txBody>
      </p:sp>
      <p:sp>
        <p:nvSpPr>
          <p:cNvPr id="8499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6FA79C1C-807E-49B1-995B-71B285CE731C}" type="slidenum">
              <a:rPr lang="en-US" sz="1200" smtClean="0"/>
              <a:pPr/>
              <a:t>15</a:t>
            </a:fld>
            <a:endParaRPr lang="en-US" sz="1200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CC805F35-8B6D-457D-8541-FAB40DEEC061}" type="slidenum">
              <a:rPr lang="en-US" sz="1200" smtClean="0"/>
              <a:pPr/>
              <a:t>16</a:t>
            </a:fld>
            <a:endParaRPr lang="en-US" sz="1200" smtClean="0"/>
          </a:p>
        </p:txBody>
      </p:sp>
      <p:sp>
        <p:nvSpPr>
          <p:cNvPr id="870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950BB5B-0125-4DF7-BC23-6162C341CB04}" type="slidenum">
              <a:rPr lang="en-US" sz="1200" smtClean="0"/>
              <a:pPr/>
              <a:t>17</a:t>
            </a:fld>
            <a:endParaRPr lang="en-US" sz="1200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B2807B4-2152-4EB3-BB1D-21E80AAB3C73}" type="slidenum">
              <a:rPr lang="en-US" sz="1200" smtClean="0"/>
              <a:pPr/>
              <a:t>18</a:t>
            </a:fld>
            <a:endParaRPr lang="en-US" sz="1200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C205214-8949-4075-956A-C6318024544E}" type="slidenum">
              <a:rPr lang="en-US" sz="1200" smtClean="0"/>
              <a:pPr/>
              <a:t>19</a:t>
            </a:fld>
            <a:endParaRPr lang="en-US" sz="1200" smtClean="0"/>
          </a:p>
        </p:txBody>
      </p:sp>
      <p:sp>
        <p:nvSpPr>
          <p:cNvPr id="901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E098212-E0E4-4CE8-9AEE-7E539D1EA6B4}" type="slidenum">
              <a:rPr lang="en-US" sz="1200" smtClean="0"/>
              <a:pPr/>
              <a:t>2</a:t>
            </a:fld>
            <a:endParaRPr lang="en-US" sz="120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ED956DF5-F14E-4B65-A9F9-28C3CC0350C9}" type="slidenum">
              <a:rPr lang="en-US" sz="1200" smtClean="0"/>
              <a:pPr/>
              <a:t>20</a:t>
            </a:fld>
            <a:endParaRPr lang="en-US" sz="1200" smtClean="0"/>
          </a:p>
        </p:txBody>
      </p:sp>
      <p:sp>
        <p:nvSpPr>
          <p:cNvPr id="911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ED956DF5-F14E-4B65-A9F9-28C3CC0350C9}" type="slidenum">
              <a:rPr lang="en-US" sz="1200" smtClean="0"/>
              <a:pPr/>
              <a:t>21</a:t>
            </a:fld>
            <a:endParaRPr lang="en-US" sz="1200" smtClean="0"/>
          </a:p>
        </p:txBody>
      </p:sp>
      <p:sp>
        <p:nvSpPr>
          <p:cNvPr id="911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9C8262A-54ED-4EE9-874D-D8C34BB04FDA}" type="slidenum">
              <a:rPr lang="en-US" sz="1200" smtClean="0"/>
              <a:pPr/>
              <a:t>22</a:t>
            </a:fld>
            <a:endParaRPr lang="en-US" sz="1200" smtClean="0"/>
          </a:p>
        </p:txBody>
      </p:sp>
      <p:sp>
        <p:nvSpPr>
          <p:cNvPr id="921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B5CEE87-8757-44B2-A5EB-51E3B3BB1A0A}" type="slidenum">
              <a:rPr lang="en-US" sz="1200" smtClean="0"/>
              <a:pPr/>
              <a:t>25</a:t>
            </a:fld>
            <a:endParaRPr lang="en-US" sz="1200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2EF1344-606F-4ADD-9257-A29EC18FF880}" type="slidenum">
              <a:rPr lang="en-US" sz="1200" smtClean="0"/>
              <a:pPr/>
              <a:t>26</a:t>
            </a:fld>
            <a:endParaRPr lang="en-US" sz="1200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749A53F-3338-4B01-8BA1-B17BF757AB88}" type="slidenum">
              <a:rPr lang="en-US" sz="1200" smtClean="0"/>
              <a:pPr/>
              <a:t>27</a:t>
            </a:fld>
            <a:endParaRPr lang="en-US" sz="1200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F6405F7D-1EA9-4DD8-B4F6-7B10686C3CD5}" type="slidenum">
              <a:rPr lang="en-US" sz="1200" smtClean="0"/>
              <a:pPr/>
              <a:t>28</a:t>
            </a:fld>
            <a:endParaRPr lang="en-US" sz="1200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4559AAF-EFD2-4486-9655-F8EC67B4E5C7}" type="slidenum">
              <a:rPr lang="en-US" sz="1200" smtClean="0"/>
              <a:pPr/>
              <a:t>29</a:t>
            </a:fld>
            <a:endParaRPr lang="en-US" sz="1200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4B70FECE-1F61-4E17-B903-C1ACC34AFB27}" type="slidenum">
              <a:rPr lang="en-US" sz="1200" smtClean="0"/>
              <a:pPr/>
              <a:t>31</a:t>
            </a:fld>
            <a:endParaRPr lang="en-US" sz="1200" smtClean="0"/>
          </a:p>
        </p:txBody>
      </p:sp>
      <p:sp>
        <p:nvSpPr>
          <p:cNvPr id="9830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661CFD7-10F6-4A3B-87B2-5508D3AE0B55}" type="slidenum">
              <a:rPr lang="en-US" sz="1200" smtClean="0"/>
              <a:pPr/>
              <a:t>32</a:t>
            </a:fld>
            <a:endParaRPr lang="en-US" sz="1200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86EF0FAE-1240-49AD-8F2F-CF97F9FE8688}" type="slidenum">
              <a:rPr lang="en-US" sz="1200" smtClean="0"/>
              <a:pPr/>
              <a:t>3</a:t>
            </a:fld>
            <a:endParaRPr lang="en-US" sz="120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7C9CDC10-1589-4E17-AE5D-7C520DA7BE70}" type="slidenum">
              <a:rPr lang="en-US" sz="1200" smtClean="0"/>
              <a:pPr/>
              <a:t>33</a:t>
            </a:fld>
            <a:endParaRPr lang="en-US" sz="1200" smtClean="0"/>
          </a:p>
        </p:txBody>
      </p:sp>
      <p:sp>
        <p:nvSpPr>
          <p:cNvPr id="1013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A76E9C0-B32D-4817-8111-16B9F4847986}" type="slidenum">
              <a:rPr lang="en-US" sz="1200" smtClean="0"/>
              <a:pPr/>
              <a:t>34</a:t>
            </a:fld>
            <a:endParaRPr lang="en-US" sz="1200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8ED8144-A60B-443B-A29A-DCEBE60EFA31}" type="slidenum">
              <a:rPr lang="en-US" sz="1200" smtClean="0"/>
              <a:pPr/>
              <a:t>35</a:t>
            </a:fld>
            <a:endParaRPr lang="en-US" sz="1200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771F0B61-6187-4151-86EF-5B5ED5370D1B}" type="slidenum">
              <a:rPr lang="en-US" sz="1200" smtClean="0"/>
              <a:pPr/>
              <a:t>36</a:t>
            </a:fld>
            <a:endParaRPr lang="en-US" sz="1200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347450F-FFEA-42EF-905D-982601E3376C}" type="slidenum">
              <a:rPr lang="en-US" sz="1200" smtClean="0"/>
              <a:pPr/>
              <a:t>37</a:t>
            </a:fld>
            <a:endParaRPr lang="en-US" sz="1200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5C63C48-F3A9-444B-9C6D-D60633CFE4BD}" type="slidenum">
              <a:rPr lang="en-US" sz="1200" smtClean="0"/>
              <a:pPr/>
              <a:t>38</a:t>
            </a:fld>
            <a:endParaRPr lang="en-US" sz="1200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476E613C-7BAC-45C9-A7CB-DFA672010652}" type="slidenum">
              <a:rPr lang="en-US" sz="1200" smtClean="0"/>
              <a:pPr/>
              <a:t>39</a:t>
            </a:fld>
            <a:endParaRPr lang="en-US" sz="1200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EBEA794-03BB-46FB-97E1-880F575A1550}" type="slidenum">
              <a:rPr lang="en-US" sz="1200" smtClean="0"/>
              <a:pPr/>
              <a:t>40</a:t>
            </a:fld>
            <a:endParaRPr lang="en-US" sz="1200" smtClean="0"/>
          </a:p>
        </p:txBody>
      </p:sp>
      <p:sp>
        <p:nvSpPr>
          <p:cNvPr id="11059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9847BA-CD7A-4FA5-BAC9-F9EC4521BC85}" type="slidenum">
              <a:rPr lang="en-US" sz="1200" smtClean="0"/>
              <a:pPr/>
              <a:t>41</a:t>
            </a:fld>
            <a:endParaRPr lang="en-US" sz="1200" smtClean="0"/>
          </a:p>
        </p:txBody>
      </p:sp>
      <p:sp>
        <p:nvSpPr>
          <p:cNvPr id="11161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1620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162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fld id="{EE435B3D-E99C-46E7-99A4-DB293D3E7AF7}" type="slidenum">
              <a:rPr lang="en-US" sz="1200">
                <a:latin typeface="Calibri" charset="0"/>
                <a:cs typeface="Arial" charset="0"/>
              </a:rPr>
              <a:pPr algn="r" eaLnBrk="1" hangingPunct="1"/>
              <a:t>41</a:t>
            </a:fld>
            <a:endParaRPr lang="en-US" sz="1200">
              <a:latin typeface="Calibri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5BC8E07-99BE-461B-9F5B-E1CBBE358548}" type="slidenum">
              <a:rPr lang="en-US" sz="1200" smtClean="0"/>
              <a:pPr/>
              <a:t>42</a:t>
            </a:fld>
            <a:endParaRPr lang="en-US" sz="1200" smtClean="0"/>
          </a:p>
        </p:txBody>
      </p:sp>
      <p:sp>
        <p:nvSpPr>
          <p:cNvPr id="1126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E1C16BAA-97BD-472D-9585-EEB64409D5E3}" type="slidenum">
              <a:rPr lang="en-US" sz="1200" smtClean="0"/>
              <a:pPr/>
              <a:t>4</a:t>
            </a:fld>
            <a:endParaRPr lang="en-US" sz="1200" smtClean="0"/>
          </a:p>
        </p:txBody>
      </p:sp>
      <p:sp>
        <p:nvSpPr>
          <p:cNvPr id="7475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028C7524-C16E-433E-A42E-F5C4F118D32B}" type="slidenum">
              <a:rPr lang="en-US" sz="1200" smtClean="0"/>
              <a:pPr/>
              <a:t>43</a:t>
            </a:fld>
            <a:endParaRPr lang="en-US" sz="1200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457F79D-B606-46DC-AB2E-48E7DF9F9957}" type="slidenum">
              <a:rPr lang="en-US" sz="1200" smtClean="0"/>
              <a:pPr/>
              <a:t>44</a:t>
            </a:fld>
            <a:endParaRPr lang="en-US" sz="1200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A0C290F-96CA-40F4-AEBA-6C5CC85C2B76}" type="slidenum">
              <a:rPr lang="en-US" sz="1200" smtClean="0"/>
              <a:pPr/>
              <a:t>45</a:t>
            </a:fld>
            <a:endParaRPr lang="en-US" sz="1200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5F0808F7-05A5-4FA6-835B-3758B004A7D5}" type="slidenum">
              <a:rPr lang="en-US" sz="1200" smtClean="0"/>
              <a:pPr/>
              <a:t>46</a:t>
            </a:fld>
            <a:endParaRPr lang="en-US" sz="1200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698B3A84-BD47-46E3-A18F-1C030473B103}" type="slidenum">
              <a:rPr lang="en-US" sz="1200" smtClean="0"/>
              <a:pPr/>
              <a:t>48</a:t>
            </a:fld>
            <a:endParaRPr lang="en-US" sz="1200" smtClean="0"/>
          </a:p>
        </p:txBody>
      </p:sp>
      <p:sp>
        <p:nvSpPr>
          <p:cNvPr id="11776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4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776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fld id="{9E0818B9-133F-42C3-B564-33C4B47398D8}" type="slidenum">
              <a:rPr lang="en-US" sz="1200">
                <a:latin typeface="Calibri" charset="0"/>
                <a:cs typeface="Arial" charset="0"/>
              </a:rPr>
              <a:pPr algn="r" eaLnBrk="1" hangingPunct="1"/>
              <a:t>48</a:t>
            </a:fld>
            <a:endParaRPr lang="en-US" sz="1200">
              <a:latin typeface="Calibri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6BF735A5-BA6B-459B-930C-50D7E844F58F}" type="slidenum">
              <a:rPr lang="en-US" sz="1200" smtClean="0"/>
              <a:pPr/>
              <a:t>49</a:t>
            </a:fld>
            <a:endParaRPr lang="en-US" sz="1200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12F5FD15-F035-419A-89E1-AC8B186BBD4C}" type="slidenum">
              <a:rPr lang="en-US" sz="1200" smtClean="0"/>
              <a:pPr/>
              <a:t>51</a:t>
            </a:fld>
            <a:endParaRPr lang="en-US" sz="1200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1AA3962C-530A-4F22-9B6F-D3BC13BDE131}" type="slidenum">
              <a:rPr lang="en-US" sz="1200" smtClean="0"/>
              <a:pPr/>
              <a:t>53</a:t>
            </a:fld>
            <a:endParaRPr lang="en-US" sz="1200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EBC43081-FDA1-4051-911F-E70C38F5A7FB}" type="slidenum">
              <a:rPr lang="en-US" sz="1200" smtClean="0"/>
              <a:pPr/>
              <a:t>54</a:t>
            </a:fld>
            <a:endParaRPr lang="en-US" sz="1200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CFBD7EFB-2593-4916-A8DC-D3280FB9F294}" type="slidenum">
              <a:rPr lang="en-US" sz="1200" smtClean="0"/>
              <a:pPr/>
              <a:t>5</a:t>
            </a:fld>
            <a:endParaRPr lang="en-US" sz="1200" smtClean="0"/>
          </a:p>
        </p:txBody>
      </p:sp>
      <p:sp>
        <p:nvSpPr>
          <p:cNvPr id="757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CB48A470-EDAE-4F2B-8DB1-8C1051150E1B}" type="slidenum">
              <a:rPr lang="en-US" sz="1200" smtClean="0"/>
              <a:pPr/>
              <a:t>6</a:t>
            </a:fld>
            <a:endParaRPr lang="en-US" sz="1200" smtClean="0"/>
          </a:p>
        </p:txBody>
      </p:sp>
      <p:sp>
        <p:nvSpPr>
          <p:cNvPr id="7680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2BFDE98-B552-4249-896B-2494CA63E57F}" type="slidenum">
              <a:rPr lang="en-US" sz="1200" smtClean="0"/>
              <a:pPr/>
              <a:t>7</a:t>
            </a:fld>
            <a:endParaRPr lang="en-US" sz="1200" smtClean="0"/>
          </a:p>
        </p:txBody>
      </p:sp>
      <p:sp>
        <p:nvSpPr>
          <p:cNvPr id="7782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4FF4537D-FCB6-490F-B3A3-B58A0B11F5F3}" type="slidenum">
              <a:rPr lang="en-US" sz="1200" smtClean="0"/>
              <a:pPr/>
              <a:t>8</a:t>
            </a:fld>
            <a:endParaRPr lang="en-US" sz="1200" smtClean="0"/>
          </a:p>
        </p:txBody>
      </p:sp>
      <p:sp>
        <p:nvSpPr>
          <p:cNvPr id="7885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0A055A24-2F99-4D3D-82E7-BE71C72732BE}" type="slidenum">
              <a:rPr lang="en-US" sz="1200" smtClean="0"/>
              <a:pPr/>
              <a:t>9</a:t>
            </a:fld>
            <a:endParaRPr lang="en-US" sz="1200" smtClean="0"/>
          </a:p>
        </p:txBody>
      </p:sp>
      <p:sp>
        <p:nvSpPr>
          <p:cNvPr id="7987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 b="0" i="0">
              <a:effectLst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smtClean="0"/>
              <a:t>Gynecology </a:t>
            </a:r>
          </a:p>
          <a:p>
            <a:pPr>
              <a:defRPr/>
            </a:pPr>
            <a:r>
              <a:rPr lang="en-US" smtClean="0"/>
              <a:t>2009 - 2010</a:t>
            </a:r>
            <a:endParaRPr 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981200"/>
            <a:ext cx="7696200" cy="14478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Pediatric Gynecology and Precocious Puberty</a:t>
            </a:r>
          </a:p>
        </p:txBody>
      </p:sp>
      <p:sp>
        <p:nvSpPr>
          <p:cNvPr id="1434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/>
            <a:r>
              <a:rPr lang="en-US" sz="2400" smtClean="0"/>
              <a:t>Department of Obstetrics and Gynecology</a:t>
            </a:r>
          </a:p>
          <a:p>
            <a:pPr eaLnBrk="1" hangingPunct="1"/>
            <a:r>
              <a:rPr lang="en-US" sz="2400" smtClean="0"/>
              <a:t>FEU NRMF Institute of Medicine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4664"/>
            <a:ext cx="7772400" cy="86409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/>
              <a:t>Examination of the vulva, hymen and anterior vagina</a:t>
            </a: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700808"/>
            <a:ext cx="8819222" cy="4014208"/>
          </a:xfrm>
        </p:spPr>
      </p:pic>
      <p:pic>
        <p:nvPicPr>
          <p:cNvPr id="23558" name="Picture 4" descr="Examination of the vulva, hymen, and anterior vagin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692"/>
          <a:stretch/>
        </p:blipFill>
        <p:spPr bwMode="auto">
          <a:xfrm>
            <a:off x="324544" y="5891234"/>
            <a:ext cx="842392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Vaginoscopy 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05877368"/>
              </p:ext>
            </p:extLst>
          </p:nvPr>
        </p:nvGraphicFramePr>
        <p:xfrm>
          <a:off x="609600" y="1589567"/>
          <a:ext cx="3886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582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PH" smtClean="0"/>
          </a:p>
        </p:txBody>
      </p:sp>
      <p:pic>
        <p:nvPicPr>
          <p:cNvPr id="24583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556792"/>
            <a:ext cx="4038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Hymenal bump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69563275"/>
              </p:ext>
            </p:extLst>
          </p:nvPr>
        </p:nvGraphicFramePr>
        <p:xfrm>
          <a:off x="251520" y="1556792"/>
          <a:ext cx="3886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606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PH" smtClean="0"/>
          </a:p>
        </p:txBody>
      </p:sp>
      <p:pic>
        <p:nvPicPr>
          <p:cNvPr id="25607" name="Picture 4" descr="Hymenal bump along side of an incomplete transection of the hyme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56792"/>
            <a:ext cx="4464496" cy="52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smtClean="0"/>
              <a:t>Normal Findings </a:t>
            </a:r>
            <a:br>
              <a:rPr lang="en-US" sz="4000" smtClean="0"/>
            </a:br>
            <a:r>
              <a:rPr lang="en-US" sz="4000" smtClean="0"/>
              <a:t>( pre pubertal child ) 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68827655"/>
              </p:ext>
            </p:extLst>
          </p:nvPr>
        </p:nvGraphicFramePr>
        <p:xfrm>
          <a:off x="251520" y="1600200"/>
          <a:ext cx="8514528" cy="49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smtClean="0"/>
              <a:t>External genitalia: Pre pubertal Child</a:t>
            </a:r>
          </a:p>
        </p:txBody>
      </p:sp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4505672" cy="514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3608" y="1556792"/>
            <a:ext cx="3991392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smtClean="0"/>
              <a:t>Appearance of Normal External Genitalia</a:t>
            </a:r>
          </a:p>
        </p:txBody>
      </p:sp>
      <p:sp>
        <p:nvSpPr>
          <p:cNvPr id="28677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PH" smtClean="0"/>
          </a:p>
        </p:txBody>
      </p:sp>
      <p:pic>
        <p:nvPicPr>
          <p:cNvPr id="28678" name="Picture 4" descr="female in the supine position -- the lateral spread techniq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640960" cy="512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Hymen: Pre pubertal child</a:t>
            </a:r>
          </a:p>
        </p:txBody>
      </p:sp>
      <p:pic>
        <p:nvPicPr>
          <p:cNvPr id="29701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556792"/>
            <a:ext cx="8712968" cy="49788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Rectal Examination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286658553"/>
              </p:ext>
            </p:extLst>
          </p:nvPr>
        </p:nvGraphicFramePr>
        <p:xfrm>
          <a:off x="251520" y="1589566"/>
          <a:ext cx="4464496" cy="4935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26" name="Content Placeholder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PH" smtClean="0"/>
          </a:p>
        </p:txBody>
      </p:sp>
      <p:pic>
        <p:nvPicPr>
          <p:cNvPr id="30727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1"/>
            <a:ext cx="4248472" cy="4442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VULVOVAGINITIS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/>
              <a:t>Predisposing Factors for </a:t>
            </a:r>
            <a:br>
              <a:rPr lang="en-US" sz="3600" dirty="0" smtClean="0"/>
            </a:br>
            <a:r>
              <a:rPr lang="en-US" sz="3600" dirty="0" smtClean="0"/>
              <a:t>Pediatric </a:t>
            </a:r>
            <a:r>
              <a:rPr lang="en-US" sz="3600" dirty="0" err="1" smtClean="0"/>
              <a:t>vulvovaginitis</a:t>
            </a:r>
            <a:endParaRPr lang="en-US" sz="3600" dirty="0" smtClean="0"/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808272263"/>
              </p:ext>
            </p:extLst>
          </p:nvPr>
        </p:nvGraphicFramePr>
        <p:xfrm>
          <a:off x="612648" y="1600200"/>
          <a:ext cx="8153400" cy="49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DO’S AND DON’T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Two volunteers to perform the physical examination using the props </a:t>
            </a:r>
          </a:p>
          <a:p>
            <a:pPr eaLnBrk="1" hangingPunct="1"/>
            <a:r>
              <a:rPr lang="en-US" smtClean="0"/>
              <a:t>Classmates will comment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57464" y="228600"/>
            <a:ext cx="4407024" cy="990600"/>
          </a:xfrm>
        </p:spPr>
        <p:txBody>
          <a:bodyPr/>
          <a:lstStyle/>
          <a:p>
            <a:pPr algn="r" eaLnBrk="1" hangingPunct="1">
              <a:defRPr/>
            </a:pPr>
            <a:r>
              <a:rPr lang="en-US" sz="3600" dirty="0" smtClean="0"/>
              <a:t>Diagnose </a:t>
            </a:r>
            <a:r>
              <a:rPr lang="en-US" sz="3600" dirty="0" err="1" smtClean="0"/>
              <a:t>Vulvovaginits</a:t>
            </a:r>
            <a:endParaRPr lang="en-US" sz="36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7491119"/>
              </p:ext>
            </p:extLst>
          </p:nvPr>
        </p:nvGraphicFramePr>
        <p:xfrm>
          <a:off x="251520" y="836712"/>
          <a:ext cx="4320480" cy="5760198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4320480"/>
              </a:tblGrid>
              <a:tr h="49477">
                <a:tc>
                  <a:txBody>
                    <a:bodyPr/>
                    <a:lstStyle/>
                    <a:p>
                      <a:r>
                        <a:rPr lang="en-PH" sz="2000" dirty="0" smtClean="0"/>
                        <a:t>Etiologic Factors of </a:t>
                      </a:r>
                      <a:r>
                        <a:rPr lang="en-PH" sz="2000" dirty="0" err="1" smtClean="0"/>
                        <a:t>Premenarcheal</a:t>
                      </a:r>
                      <a:r>
                        <a:rPr lang="en-PH" sz="2000" dirty="0" smtClean="0"/>
                        <a:t> </a:t>
                      </a:r>
                      <a:r>
                        <a:rPr lang="en-PH" sz="2000" dirty="0" err="1" smtClean="0"/>
                        <a:t>Vulvoganitis</a:t>
                      </a:r>
                      <a:endParaRPr lang="en-PH" sz="20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/>
                        <a:t>Bacterial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A. Nonspecific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1. Poor </a:t>
                      </a:r>
                      <a:r>
                        <a:rPr lang="en-PH" sz="1800" dirty="0" err="1"/>
                        <a:t>perineal</a:t>
                      </a:r>
                      <a:r>
                        <a:rPr lang="en-PH" sz="1800" dirty="0"/>
                        <a:t> hygiene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2. Intestinal parasitic invasion with pruritus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3. Foreign bodies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4. Urinary tract infections with irritation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B. Specific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Bacterial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1. Group A: β-</a:t>
                      </a:r>
                      <a:r>
                        <a:rPr lang="en-PH" sz="1800" dirty="0" err="1"/>
                        <a:t>hemolytic</a:t>
                      </a:r>
                      <a:r>
                        <a:rPr lang="en-PH" sz="1800" dirty="0"/>
                        <a:t> streptococci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2. Streptococcus </a:t>
                      </a:r>
                      <a:r>
                        <a:rPr lang="en-PH" sz="1800" dirty="0" err="1"/>
                        <a:t>pneumoniae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3. </a:t>
                      </a:r>
                      <a:r>
                        <a:rPr lang="en-PH" sz="1800" dirty="0" smtClean="0"/>
                        <a:t>H.</a:t>
                      </a:r>
                      <a:r>
                        <a:rPr lang="en-PH" sz="1800" baseline="0" dirty="0" smtClean="0"/>
                        <a:t> </a:t>
                      </a:r>
                      <a:r>
                        <a:rPr lang="en-PH" sz="1800" dirty="0" err="1" smtClean="0"/>
                        <a:t>influenzae</a:t>
                      </a:r>
                      <a:r>
                        <a:rPr lang="en-PH" sz="1800" dirty="0" smtClean="0"/>
                        <a:t>/</a:t>
                      </a:r>
                      <a:r>
                        <a:rPr lang="en-PH" sz="1800" dirty="0" err="1" smtClean="0"/>
                        <a:t>parainfluenzae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4. Staphylococcus </a:t>
                      </a:r>
                      <a:r>
                        <a:rPr lang="en-PH" sz="1800" dirty="0" err="1"/>
                        <a:t>aureus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5. Neisseria meningitides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6. Escherichia coli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7. </a:t>
                      </a:r>
                      <a:r>
                        <a:rPr lang="en-PH" sz="1800" dirty="0" err="1"/>
                        <a:t>Shigella</a:t>
                      </a:r>
                      <a:r>
                        <a:rPr lang="en-PH" sz="1800" dirty="0"/>
                        <a:t> </a:t>
                      </a:r>
                      <a:r>
                        <a:rPr lang="en-PH" sz="1800" dirty="0" err="1"/>
                        <a:t>flexneri</a:t>
                      </a:r>
                      <a:r>
                        <a:rPr lang="en-PH" sz="1800" dirty="0"/>
                        <a:t>/</a:t>
                      </a:r>
                      <a:r>
                        <a:rPr lang="en-PH" sz="1800" dirty="0" err="1"/>
                        <a:t>sonnei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8. Other </a:t>
                      </a:r>
                      <a:r>
                        <a:rPr lang="en-PH" sz="1800" dirty="0" err="1"/>
                        <a:t>enterics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9. Neisseria </a:t>
                      </a:r>
                      <a:r>
                        <a:rPr lang="en-PH" sz="1800" dirty="0" err="1"/>
                        <a:t>gonorrhoeae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10. Chlamydia trachomatis</a:t>
                      </a:r>
                    </a:p>
                  </a:txBody>
                  <a:tcPr marL="11203" marR="11203" marT="5601" marB="5601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28750" y="3451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PH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5849639"/>
              </p:ext>
            </p:extLst>
          </p:nvPr>
        </p:nvGraphicFramePr>
        <p:xfrm>
          <a:off x="4788024" y="1740968"/>
          <a:ext cx="4104456" cy="456835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104456"/>
              </a:tblGrid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</a:t>
                      </a:r>
                      <a:r>
                        <a:rPr lang="en-PH" sz="1800" dirty="0" err="1"/>
                        <a:t>Protozoal-Trichomonas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</a:t>
                      </a:r>
                      <a:r>
                        <a:rPr lang="en-PH" sz="1800" dirty="0" err="1"/>
                        <a:t>Mycotic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1. Candida </a:t>
                      </a:r>
                      <a:r>
                        <a:rPr lang="en-PH" sz="1800" dirty="0" err="1"/>
                        <a:t>albicans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2. Other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</a:t>
                      </a:r>
                      <a:r>
                        <a:rPr lang="en-PH" sz="1800" dirty="0" err="1"/>
                        <a:t>Helminthiasis-Enterobius</a:t>
                      </a:r>
                      <a:r>
                        <a:rPr lang="en-PH" sz="1800" dirty="0"/>
                        <a:t> </a:t>
                      </a:r>
                      <a:r>
                        <a:rPr lang="en-PH" sz="1800" dirty="0" err="1"/>
                        <a:t>vermicularis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Viral/Bacterial Systemic Illness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1. Chicken pox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2. Measles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3. </a:t>
                      </a:r>
                      <a:r>
                        <a:rPr lang="en-PH" sz="1800" dirty="0" err="1"/>
                        <a:t>Pityriasis</a:t>
                      </a:r>
                      <a:r>
                        <a:rPr lang="en-PH" sz="1800" dirty="0"/>
                        <a:t> </a:t>
                      </a:r>
                      <a:r>
                        <a:rPr lang="en-PH" sz="1800" dirty="0" err="1"/>
                        <a:t>rosea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4. Mononucleosis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5. Scarlet fever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6. Kawasaki disease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Other Viral Illnesses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it-IT" sz="1800" dirty="0"/>
                        <a:t>    1. Molluscum contagiosum in genital area</a:t>
                      </a:r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2. </a:t>
                      </a:r>
                      <a:r>
                        <a:rPr lang="en-PH" sz="1800" dirty="0" err="1"/>
                        <a:t>Condylomata</a:t>
                      </a:r>
                      <a:r>
                        <a:rPr lang="en-PH" sz="1800" dirty="0"/>
                        <a:t> </a:t>
                      </a:r>
                      <a:r>
                        <a:rPr lang="en-PH" sz="1800" dirty="0" err="1"/>
                        <a:t>acuminata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49477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3. Herpes simplex-type II</a:t>
                      </a:r>
                    </a:p>
                  </a:txBody>
                  <a:tcPr marL="11203" marR="11203" marT="5601" marB="560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165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Diagnose </a:t>
            </a:r>
            <a:r>
              <a:rPr lang="en-US" sz="3600" dirty="0" err="1" smtClean="0"/>
              <a:t>Vulvovaginits</a:t>
            </a:r>
            <a:endParaRPr lang="en-US" sz="36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1715440"/>
              </p:ext>
            </p:extLst>
          </p:nvPr>
        </p:nvGraphicFramePr>
        <p:xfrm>
          <a:off x="612775" y="1600200"/>
          <a:ext cx="5831433" cy="506916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831433"/>
              </a:tblGrid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Physical/Chemical Agents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1. Sandbox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2. Trauma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3. Bubble bath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4. Other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Allergic/Skin Conditions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1. </a:t>
                      </a:r>
                      <a:r>
                        <a:rPr lang="en-PH" sz="1800" dirty="0" err="1"/>
                        <a:t>Serborrhea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2. Lichen </a:t>
                      </a:r>
                      <a:r>
                        <a:rPr lang="en-PH" sz="1800" dirty="0" err="1"/>
                        <a:t>sclerosus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3. Psoriasis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4. Eczema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5. Contact dermatitis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 err="1"/>
                        <a:t>Tumors</a:t>
                      </a:r>
                      <a:endParaRPr lang="en-PH" sz="1800" dirty="0"/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Other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1. Prolapsed urethra</a:t>
                      </a:r>
                    </a:p>
                  </a:txBody>
                  <a:tcPr marL="11203" marR="11203" marT="5601" marB="5601"/>
                </a:tc>
              </a:tr>
              <a:tr h="337944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    2. Ectopic ureter</a:t>
                      </a:r>
                    </a:p>
                  </a:txBody>
                  <a:tcPr marL="11203" marR="11203" marT="5601" marB="560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Diagnose </a:t>
            </a:r>
            <a:r>
              <a:rPr lang="en-US" sz="3600" dirty="0" err="1" smtClean="0"/>
              <a:t>Vulvovaginits</a:t>
            </a:r>
            <a:endParaRPr lang="en-US" dirty="0" smtClean="0"/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656899036"/>
              </p:ext>
            </p:extLst>
          </p:nvPr>
        </p:nvGraphicFramePr>
        <p:xfrm>
          <a:off x="612648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Diagnose </a:t>
            </a:r>
            <a:r>
              <a:rPr lang="en-US" dirty="0" err="1" smtClean="0"/>
              <a:t>Vulvovaginits</a:t>
            </a:r>
            <a:endParaRPr lang="en-PH" dirty="0"/>
          </a:p>
        </p:txBody>
      </p:sp>
      <p:sp>
        <p:nvSpPr>
          <p:cNvPr id="3584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Signs</a:t>
            </a:r>
          </a:p>
          <a:p>
            <a:pPr lvl="1" eaLnBrk="1" hangingPunct="1"/>
            <a:r>
              <a:rPr lang="en-PH" sz="2400" smtClean="0"/>
              <a:t>vulvar erythema, edema, and excoriation.</a:t>
            </a:r>
            <a:endParaRPr lang="en-US" sz="2400" smtClean="0"/>
          </a:p>
          <a:p>
            <a:pPr eaLnBrk="1" hangingPunct="1"/>
            <a:r>
              <a:rPr lang="en-US" sz="2800" smtClean="0"/>
              <a:t>Diagnostic Procedures</a:t>
            </a:r>
          </a:p>
          <a:p>
            <a:pPr lvl="1" eaLnBrk="1" hangingPunct="1">
              <a:buFontTx/>
              <a:buNone/>
            </a:pPr>
            <a:endParaRPr lang="en-US" sz="2400" smtClean="0"/>
          </a:p>
          <a:p>
            <a:pPr lvl="1"/>
            <a:endParaRPr lang="en-PH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PH" dirty="0" smtClean="0"/>
              <a:t>Differential Diagnosis</a:t>
            </a:r>
            <a:endParaRPr lang="en-PH" dirty="0"/>
          </a:p>
        </p:txBody>
      </p:sp>
      <p:sp>
        <p:nvSpPr>
          <p:cNvPr id="3686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PH" b="1" smtClean="0"/>
              <a:t>foreign body</a:t>
            </a:r>
          </a:p>
          <a:p>
            <a:r>
              <a:rPr lang="en-PH" b="1" smtClean="0"/>
              <a:t>primary vulvar skin disease</a:t>
            </a:r>
          </a:p>
          <a:p>
            <a:r>
              <a:rPr lang="en-PH" b="1" smtClean="0"/>
              <a:t>ectopic ureter</a:t>
            </a:r>
          </a:p>
          <a:p>
            <a:r>
              <a:rPr lang="en-PH" b="1" smtClean="0"/>
              <a:t>child abuse</a:t>
            </a:r>
          </a:p>
          <a:p>
            <a:r>
              <a:rPr lang="en-PH" b="1" smtClean="0"/>
              <a:t>pinworms</a:t>
            </a:r>
            <a:endParaRPr lang="en-PH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Scotch Tape Technique</a:t>
            </a:r>
          </a:p>
        </p:txBody>
      </p:sp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81200"/>
            <a:ext cx="3581400" cy="422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78025"/>
            <a:ext cx="4084638" cy="41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Rounded Rectangle 4"/>
          <p:cNvSpPr>
            <a:spLocks noChangeArrowheads="1"/>
          </p:cNvSpPr>
          <p:nvPr/>
        </p:nvSpPr>
        <p:spPr bwMode="auto">
          <a:xfrm>
            <a:off x="3203575" y="6237288"/>
            <a:ext cx="3384550" cy="6207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PH" b="1"/>
              <a:t>PINWORMS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VAGINAL BLEEDING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smtClean="0"/>
              <a:t>Vaginal Bleeding in Pediatric age group 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594947727"/>
              </p:ext>
            </p:extLst>
          </p:nvPr>
        </p:nvGraphicFramePr>
        <p:xfrm>
          <a:off x="612648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smtClean="0"/>
              <a:t>Vaginal Bleeding in Pediatric age group</a:t>
            </a:r>
            <a:endParaRPr lang="en-US" sz="4000" smtClean="0"/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987654852"/>
              </p:ext>
            </p:extLst>
          </p:nvPr>
        </p:nvGraphicFramePr>
        <p:xfrm>
          <a:off x="612648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18864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Differential Diagnosis of </a:t>
            </a:r>
            <a:r>
              <a:rPr lang="en-US" sz="2800" dirty="0" err="1" smtClean="0"/>
              <a:t>Prepubertal</a:t>
            </a:r>
            <a:r>
              <a:rPr lang="en-US" sz="2800" dirty="0" smtClean="0"/>
              <a:t> Bleeding Without Any breast Development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4168955"/>
              </p:ext>
            </p:extLst>
          </p:nvPr>
        </p:nvGraphicFramePr>
        <p:xfrm>
          <a:off x="612775" y="620688"/>
          <a:ext cx="8153400" cy="365760"/>
        </p:xfrm>
        <a:graphic>
          <a:graphicData uri="http://schemas.openxmlformats.org/drawingml/2006/table">
            <a:tbl>
              <a:tblPr/>
              <a:tblGrid>
                <a:gridCol w="8153400"/>
              </a:tblGrid>
              <a:tr h="0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0209320"/>
              </p:ext>
            </p:extLst>
          </p:nvPr>
        </p:nvGraphicFramePr>
        <p:xfrm>
          <a:off x="323528" y="1556790"/>
          <a:ext cx="8640959" cy="5167294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8640959"/>
              </a:tblGrid>
              <a:tr h="6193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800" dirty="0" smtClean="0"/>
                        <a:t>Differential Diagnosis of </a:t>
                      </a:r>
                      <a:r>
                        <a:rPr lang="en-PH" sz="1800" dirty="0" err="1" smtClean="0"/>
                        <a:t>Prepubertal</a:t>
                      </a:r>
                      <a:r>
                        <a:rPr lang="en-PH" sz="1800" dirty="0" smtClean="0"/>
                        <a:t> Bleeding Without Any Breast Development</a:t>
                      </a:r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Foreign object</a:t>
                      </a:r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Genital trauma</a:t>
                      </a:r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Genital abuse</a:t>
                      </a:r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Lichen </a:t>
                      </a:r>
                      <a:r>
                        <a:rPr lang="en-PH" sz="1800" dirty="0" err="1"/>
                        <a:t>sclerosus</a:t>
                      </a:r>
                      <a:endParaRPr lang="en-PH" sz="1800" dirty="0"/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Infectious vaginitis (especially from </a:t>
                      </a:r>
                      <a:r>
                        <a:rPr lang="en-PH" sz="1800" dirty="0" err="1"/>
                        <a:t>Shigella</a:t>
                      </a:r>
                      <a:r>
                        <a:rPr lang="en-PH" sz="1800" dirty="0"/>
                        <a:t>)</a:t>
                      </a:r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Urethral prolapse</a:t>
                      </a:r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Breakdown of labial adhesions</a:t>
                      </a:r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Friable genital warts or vulvar lesions</a:t>
                      </a:r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Vaginal </a:t>
                      </a:r>
                      <a:r>
                        <a:rPr lang="en-PH" sz="1800" dirty="0" err="1"/>
                        <a:t>tumor</a:t>
                      </a:r>
                      <a:endParaRPr lang="en-PH" sz="1800" dirty="0"/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Rare presentation of McCune-Albright syndrome (typically have breast development)</a:t>
                      </a:r>
                    </a:p>
                  </a:txBody>
                  <a:tcPr marL="49195" marR="49195" marT="24598" marB="24598"/>
                </a:tc>
              </a:tr>
              <a:tr h="413450">
                <a:tc>
                  <a:txBody>
                    <a:bodyPr/>
                    <a:lstStyle/>
                    <a:p>
                      <a:pPr algn="l"/>
                      <a:r>
                        <a:rPr lang="en-PH" sz="1800" dirty="0"/>
                        <a:t>Isolated menarche (controversial)</a:t>
                      </a:r>
                    </a:p>
                  </a:txBody>
                  <a:tcPr marL="49195" marR="49195" marT="24598" marB="24598"/>
                </a:tc>
              </a:tr>
            </a:tbl>
          </a:graphicData>
        </a:graphic>
      </p:graphicFrame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612775" y="3725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Complete Pediatric Examination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4800" smtClean="0"/>
              <a:t>History</a:t>
            </a:r>
          </a:p>
          <a:p>
            <a:pPr eaLnBrk="1" hangingPunct="1"/>
            <a:r>
              <a:rPr lang="en-US" sz="4800" smtClean="0"/>
              <a:t>Inspection with visualization of the vulva, vagina, cervix</a:t>
            </a:r>
          </a:p>
          <a:p>
            <a:pPr eaLnBrk="1" hangingPunct="1"/>
            <a:r>
              <a:rPr lang="en-US" sz="4800" smtClean="0"/>
              <a:t>Rectal examination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PH" dirty="0" smtClean="0"/>
              <a:t>Foreign Body</a:t>
            </a:r>
            <a:endParaRPr lang="en-PH" dirty="0"/>
          </a:p>
        </p:txBody>
      </p:sp>
      <p:sp>
        <p:nvSpPr>
          <p:cNvPr id="41989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PH" b="1" dirty="0" smtClean="0"/>
              <a:t>responsible for approximately 4% of </a:t>
            </a:r>
            <a:r>
              <a:rPr lang="en-PH" b="1" dirty="0" err="1" smtClean="0"/>
              <a:t>pediatric</a:t>
            </a:r>
            <a:r>
              <a:rPr lang="en-PH" b="1" dirty="0" smtClean="0"/>
              <a:t> </a:t>
            </a:r>
            <a:r>
              <a:rPr lang="en-PH" b="1" dirty="0" err="1" smtClean="0"/>
              <a:t>gynecologic</a:t>
            </a:r>
            <a:r>
              <a:rPr lang="en-PH" b="1" dirty="0" smtClean="0"/>
              <a:t> outpatient visits</a:t>
            </a:r>
          </a:p>
          <a:p>
            <a:r>
              <a:rPr lang="en-PH" b="1" dirty="0" smtClean="0"/>
              <a:t>most common are small wads of toilet paper</a:t>
            </a:r>
          </a:p>
          <a:p>
            <a:r>
              <a:rPr lang="en-PH" b="1" dirty="0" smtClean="0"/>
              <a:t>classic symptom is a foul, bloody vaginal discharge</a:t>
            </a:r>
            <a:endParaRPr lang="en-PH" dirty="0" smtClean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7681" y="1628800"/>
            <a:ext cx="4556807" cy="468052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/>
              <a:t>Straddle injury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782994658"/>
              </p:ext>
            </p:extLst>
          </p:nvPr>
        </p:nvGraphicFramePr>
        <p:xfrm>
          <a:off x="609600" y="1589567"/>
          <a:ext cx="3886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Content Placeholder 2"/>
          <p:cNvPicPr>
            <a:picLocks noGrp="1" noChangeAspect="1"/>
          </p:cNvPicPr>
          <p:nvPr>
            <p:ph sz="quarter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3293775"/>
            <a:ext cx="3351547" cy="3447594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-1"/>
            <a:ext cx="3830140" cy="39745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Vulvar hematoma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848545561"/>
              </p:ext>
            </p:extLst>
          </p:nvPr>
        </p:nvGraphicFramePr>
        <p:xfrm>
          <a:off x="395536" y="1589567"/>
          <a:ext cx="3886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Content Placeholder 2"/>
          <p:cNvPicPr>
            <a:picLocks noGrp="1" noChangeAspect="1"/>
          </p:cNvPicPr>
          <p:nvPr>
            <p:ph sz="quarter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5" y="1988840"/>
            <a:ext cx="4584757" cy="2808312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Lacerations</a:t>
            </a:r>
          </a:p>
        </p:txBody>
      </p:sp>
      <p:sp>
        <p:nvSpPr>
          <p:cNvPr id="46085" name="Content Placeholder 3"/>
          <p:cNvSpPr>
            <a:spLocks noGrp="1"/>
          </p:cNvSpPr>
          <p:nvPr>
            <p:ph sz="quarter" idx="1"/>
          </p:nvPr>
        </p:nvSpPr>
        <p:spPr>
          <a:xfrm>
            <a:off x="323850" y="1981200"/>
            <a:ext cx="4171950" cy="4114800"/>
          </a:xfrm>
        </p:spPr>
        <p:txBody>
          <a:bodyPr/>
          <a:lstStyle/>
          <a:p>
            <a:r>
              <a:rPr lang="en-PH" smtClean="0"/>
              <a:t>superficial (equivalent to first-degree obstetric lacerations) generally do not require repair</a:t>
            </a:r>
          </a:p>
          <a:p>
            <a:r>
              <a:rPr lang="en-PH" smtClean="0"/>
              <a:t>General anesthesia is required for diagnosis and treatment of extensive lacerations</a:t>
            </a:r>
          </a:p>
        </p:txBody>
      </p:sp>
      <p:sp>
        <p:nvSpPr>
          <p:cNvPr id="46086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PH" smtClean="0"/>
          </a:p>
        </p:txBody>
      </p:sp>
      <p:pic>
        <p:nvPicPr>
          <p:cNvPr id="46087" name="Picture 2" descr="F:\OB-GYNE Pictures Joanna San Diego\vulvar laceration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51" r="7694"/>
          <a:stretch/>
        </p:blipFill>
        <p:spPr bwMode="auto">
          <a:xfrm>
            <a:off x="4572000" y="1556792"/>
            <a:ext cx="4499992" cy="518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Lichen Sclerosus</a:t>
            </a:r>
          </a:p>
        </p:txBody>
      </p:sp>
      <p:sp>
        <p:nvSpPr>
          <p:cNvPr id="47109" name="Content Placeholder 3"/>
          <p:cNvSpPr>
            <a:spLocks noGrp="1"/>
          </p:cNvSpPr>
          <p:nvPr>
            <p:ph sz="quarter" idx="1"/>
          </p:nvPr>
        </p:nvSpPr>
        <p:spPr>
          <a:xfrm>
            <a:off x="0" y="1981200"/>
            <a:ext cx="4495800" cy="4114800"/>
          </a:xfrm>
        </p:spPr>
        <p:txBody>
          <a:bodyPr/>
          <a:lstStyle/>
          <a:p>
            <a:r>
              <a:rPr lang="en-PH" smtClean="0"/>
              <a:t>appears in an hourglass or figure-8 formation involving the genital and perianal area</a:t>
            </a:r>
          </a:p>
          <a:p>
            <a:r>
              <a:rPr lang="en-PH" smtClean="0"/>
              <a:t>parchment-like appearance</a:t>
            </a:r>
          </a:p>
          <a:p>
            <a:r>
              <a:rPr lang="en-PH" smtClean="0"/>
              <a:t>Clobetasol has become the treatment of choice</a:t>
            </a:r>
          </a:p>
          <a:p>
            <a:endParaRPr lang="en-PH" smtClean="0"/>
          </a:p>
          <a:p>
            <a:endParaRPr lang="en-PH" smtClean="0"/>
          </a:p>
          <a:p>
            <a:endParaRPr lang="en-PH" smtClean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6518" y="1579222"/>
            <a:ext cx="3377890" cy="52322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Urethral </a:t>
            </a:r>
            <a:r>
              <a:rPr lang="en-US" dirty="0" err="1" smtClean="0"/>
              <a:t>Prolapse</a:t>
            </a:r>
            <a:endParaRPr lang="en-US" dirty="0" smtClean="0"/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414256895"/>
              </p:ext>
            </p:extLst>
          </p:nvPr>
        </p:nvGraphicFramePr>
        <p:xfrm>
          <a:off x="107504" y="1628800"/>
          <a:ext cx="44958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Content Placeholder 2"/>
          <p:cNvPicPr>
            <a:picLocks noGrp="1" noChangeAspect="1"/>
          </p:cNvPicPr>
          <p:nvPr>
            <p:ph sz="quarter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556791"/>
            <a:ext cx="3528392" cy="52619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Mc Cune Albright Syndrome</a:t>
            </a:r>
          </a:p>
        </p:txBody>
      </p:sp>
      <p:sp>
        <p:nvSpPr>
          <p:cNvPr id="4813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55650" y="1989138"/>
            <a:ext cx="3814763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PH" sz="2400" b="1" dirty="0" smtClean="0"/>
              <a:t>Classic triad </a:t>
            </a:r>
          </a:p>
          <a:p>
            <a:pPr lvl="1" eaLnBrk="1" hangingPunct="1">
              <a:defRPr/>
            </a:pPr>
            <a:r>
              <a:rPr lang="en-PH" sz="2000" b="1" dirty="0" smtClean="0">
                <a:cs typeface="+mn-cs"/>
              </a:rPr>
              <a:t>Café-au-</a:t>
            </a:r>
            <a:r>
              <a:rPr lang="en-PH" sz="2000" b="1" dirty="0" err="1" smtClean="0">
                <a:cs typeface="+mn-cs"/>
              </a:rPr>
              <a:t>lait</a:t>
            </a:r>
            <a:r>
              <a:rPr lang="en-PH" sz="2000" b="1" dirty="0" smtClean="0">
                <a:cs typeface="+mn-cs"/>
              </a:rPr>
              <a:t> spots</a:t>
            </a:r>
          </a:p>
          <a:p>
            <a:pPr lvl="1" eaLnBrk="1" hangingPunct="1">
              <a:defRPr/>
            </a:pPr>
            <a:r>
              <a:rPr lang="en-PH" sz="2000" b="1" dirty="0" smtClean="0">
                <a:cs typeface="+mn-cs"/>
              </a:rPr>
              <a:t> Abnormal bone lesions</a:t>
            </a:r>
          </a:p>
          <a:p>
            <a:pPr lvl="1" eaLnBrk="1" hangingPunct="1">
              <a:defRPr/>
            </a:pPr>
            <a:r>
              <a:rPr lang="en-PH" sz="2000" b="1" dirty="0" smtClean="0">
                <a:cs typeface="+mn-cs"/>
              </a:rPr>
              <a:t>Precocious puberty</a:t>
            </a:r>
          </a:p>
          <a:p>
            <a:pPr eaLnBrk="1" hangingPunct="1">
              <a:buFontTx/>
              <a:buNone/>
              <a:defRPr/>
            </a:pPr>
            <a:endParaRPr lang="en-US" dirty="0" smtClean="0"/>
          </a:p>
        </p:txBody>
      </p:sp>
      <p:pic>
        <p:nvPicPr>
          <p:cNvPr id="4915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916113"/>
            <a:ext cx="3867150" cy="404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Labial Adhesion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029165928"/>
              </p:ext>
            </p:extLst>
          </p:nvPr>
        </p:nvGraphicFramePr>
        <p:xfrm>
          <a:off x="4644008" y="1628800"/>
          <a:ext cx="432048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0182" name="Picture 4" descr="labial_adhesi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4536504" cy="512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Differential Diagnosis</a:t>
            </a:r>
          </a:p>
        </p:txBody>
      </p:sp>
      <p:sp>
        <p:nvSpPr>
          <p:cNvPr id="5120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3752" y="1589567"/>
            <a:ext cx="3886200" cy="4572000"/>
          </a:xfrm>
        </p:spPr>
        <p:txBody>
          <a:bodyPr/>
          <a:lstStyle/>
          <a:p>
            <a:pPr eaLnBrk="1" hangingPunct="1"/>
            <a:r>
              <a:rPr lang="en-US" dirty="0" smtClean="0"/>
              <a:t>Imperforate Hymen</a:t>
            </a:r>
          </a:p>
          <a:p>
            <a:pPr lvl="1" eaLnBrk="1" hangingPunct="1"/>
            <a:r>
              <a:rPr lang="en-PH" b="1" dirty="0" smtClean="0"/>
              <a:t>labia </a:t>
            </a:r>
            <a:r>
              <a:rPr lang="en-PH" b="1" dirty="0" err="1" smtClean="0"/>
              <a:t>minora</a:t>
            </a:r>
            <a:r>
              <a:rPr lang="en-PH" b="1" dirty="0" smtClean="0"/>
              <a:t> appear normal like an upside down V, and no hymeneal fringe is visible at the </a:t>
            </a:r>
            <a:r>
              <a:rPr lang="en-PH" b="1" dirty="0" err="1" smtClean="0"/>
              <a:t>introitus</a:t>
            </a:r>
            <a:endParaRPr lang="en-US" dirty="0" smtClean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1595283"/>
            <a:ext cx="4447282" cy="52179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Imperforate Hymen</a:t>
            </a:r>
          </a:p>
        </p:txBody>
      </p:sp>
      <p:pic>
        <p:nvPicPr>
          <p:cNvPr id="5" name="Picture 4" descr="Snapshot 2009-05-15 00-10-50"/>
          <p:cNvPicPr>
            <a:picLocks noChangeAspect="1" noChangeArrowheads="1"/>
          </p:cNvPicPr>
          <p:nvPr/>
        </p:nvPicPr>
        <p:blipFill>
          <a:blip r:embed="rId3"/>
          <a:srcRect l="8844" r="7075"/>
          <a:stretch>
            <a:fillRect/>
          </a:stretch>
        </p:blipFill>
        <p:spPr bwMode="auto">
          <a:xfrm>
            <a:off x="5643570" y="1614509"/>
            <a:ext cx="3428992" cy="4693521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Picture 5" descr="Snapshot 2009-05-15 00-11-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571612"/>
            <a:ext cx="5410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Mother’s lap</a:t>
            </a:r>
          </a:p>
        </p:txBody>
      </p:sp>
      <p:sp>
        <p:nvSpPr>
          <p:cNvPr id="1741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74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81200"/>
            <a:ext cx="3886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81200"/>
            <a:ext cx="4038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Rounded Rectangle 5"/>
          <p:cNvSpPr>
            <a:spLocks noChangeArrowheads="1"/>
          </p:cNvSpPr>
          <p:nvPr/>
        </p:nvSpPr>
        <p:spPr bwMode="auto">
          <a:xfrm>
            <a:off x="900113" y="6165850"/>
            <a:ext cx="7488237" cy="6207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PH" b="1"/>
              <a:t>Evaluation of the external genitalia for Infants</a:t>
            </a:r>
            <a:endParaRPr lang="en-PH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Differential Diagnosis</a:t>
            </a:r>
          </a:p>
        </p:txBody>
      </p:sp>
      <p:sp>
        <p:nvSpPr>
          <p:cNvPr id="5530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Vaginal agenesis</a:t>
            </a:r>
          </a:p>
          <a:p>
            <a:pPr lvl="1" eaLnBrk="1" hangingPunct="1"/>
            <a:r>
              <a:rPr lang="en-PH" b="1" dirty="0" smtClean="0"/>
              <a:t>Hymeneal fringe is typically normal, but the vaginal canal ends blindly behind the hymeneal fringe.</a:t>
            </a:r>
            <a:endParaRPr 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 idx="4294967295"/>
          </p:nvPr>
        </p:nvSpPr>
        <p:spPr>
          <a:xfrm>
            <a:off x="571472" y="285728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Vaginal agenesis</a:t>
            </a:r>
          </a:p>
        </p:txBody>
      </p:sp>
      <p:pic>
        <p:nvPicPr>
          <p:cNvPr id="5" name="Picture 8" descr="https://encrypted-tbn1.google.com/images?q=tbn:ANd9GcSn1chnIObXpzJGQnDQPk2zJ3e0ZCDSkrVAzhf2Ffpayk7C6S3kT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643050"/>
            <a:ext cx="3714750" cy="4786314"/>
          </a:xfrm>
          <a:prstGeom prst="rect">
            <a:avLst/>
          </a:prstGeom>
          <a:noFill/>
          <a:ln>
            <a:solidFill>
              <a:schemeClr val="tx2">
                <a:lumMod val="85000"/>
                <a:lumOff val="15000"/>
              </a:schemeClr>
            </a:solidFill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/>
          <a:srcRect l="10986" t="20000" r="44336" b="19999"/>
          <a:stretch>
            <a:fillRect/>
          </a:stretch>
        </p:blipFill>
        <p:spPr bwMode="auto">
          <a:xfrm>
            <a:off x="4357686" y="1571613"/>
            <a:ext cx="4143377" cy="4786326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Differential Diagnosis</a:t>
            </a:r>
          </a:p>
        </p:txBody>
      </p:sp>
      <p:sp>
        <p:nvSpPr>
          <p:cNvPr id="5734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Familial form of true posterior labial fusion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/>
              <a:t>Labial Adhesion </a:t>
            </a:r>
            <a:br>
              <a:rPr lang="en-US" sz="3600" dirty="0" smtClean="0"/>
            </a:br>
            <a:r>
              <a:rPr lang="en-US" sz="3600" dirty="0" smtClean="0"/>
              <a:t>Before and After Treatment</a:t>
            </a:r>
          </a:p>
        </p:txBody>
      </p:sp>
      <p:pic>
        <p:nvPicPr>
          <p:cNvPr id="58373" name="Picture 3" descr="Labial adhesions in 2½-year-old gir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5995"/>
          <a:stretch/>
        </p:blipFill>
        <p:spPr bwMode="auto">
          <a:xfrm>
            <a:off x="685800" y="6164316"/>
            <a:ext cx="7848600" cy="69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190708"/>
            <a:ext cx="8210872" cy="4973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OVARIAN MASS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smtClean="0"/>
              <a:t>Ovarian Masses in the Pediatric Age Group</a:t>
            </a:r>
          </a:p>
        </p:txBody>
      </p:sp>
      <p:sp>
        <p:nvSpPr>
          <p:cNvPr id="6042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Prenatal Ovarian Cysts </a:t>
            </a:r>
          </a:p>
          <a:p>
            <a:pPr lvl="1" eaLnBrk="1" hangingPunct="1"/>
            <a:r>
              <a:rPr lang="en-US" smtClean="0"/>
              <a:t>1 in approximately 11, 000 females</a:t>
            </a:r>
          </a:p>
          <a:p>
            <a:pPr eaLnBrk="1" hangingPunct="1"/>
            <a:r>
              <a:rPr lang="en-US" smtClean="0"/>
              <a:t>Neonatal Ovarian Cysts</a:t>
            </a:r>
          </a:p>
          <a:p>
            <a:pPr lvl="1" eaLnBrk="1" hangingPunct="1"/>
            <a:r>
              <a:rPr lang="en-US" smtClean="0"/>
              <a:t>Expectant management</a:t>
            </a:r>
          </a:p>
          <a:p>
            <a:pPr eaLnBrk="1" hangingPunct="1"/>
            <a:r>
              <a:rPr lang="en-US" smtClean="0"/>
              <a:t>Cysts in childhood and adolescent</a:t>
            </a:r>
          </a:p>
          <a:p>
            <a:pPr lvl="1" eaLnBrk="1" hangingPunct="1"/>
            <a:r>
              <a:rPr lang="en-US" smtClean="0"/>
              <a:t>Aspiration in large cysts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PRECOCIOUS PUBERTY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PH" dirty="0" smtClean="0"/>
              <a:t>Precocious Puberty</a:t>
            </a:r>
            <a:endParaRPr lang="en-PH" dirty="0"/>
          </a:p>
        </p:txBody>
      </p:sp>
      <p:sp>
        <p:nvSpPr>
          <p:cNvPr id="6246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PH" smtClean="0"/>
              <a:t>the development of breast or pubic hair in girls younger than 8 years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smtClean="0"/>
              <a:t>Pubertal Stages for Pubic Hair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589087"/>
            <a:ext cx="4608512" cy="5123581"/>
          </a:xfr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589088"/>
            <a:ext cx="4176465" cy="51800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5402560" cy="990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dirty="0" smtClean="0"/>
              <a:t>Pubertal Stages for Breast Development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/>
          <a:stretch/>
        </p:blipFill>
        <p:spPr>
          <a:xfrm>
            <a:off x="5359232" y="207935"/>
            <a:ext cx="3317223" cy="64556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628800"/>
            <a:ext cx="4104456" cy="5034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Father’s lap</a:t>
            </a:r>
          </a:p>
        </p:txBody>
      </p:sp>
      <p:pic>
        <p:nvPicPr>
          <p:cNvPr id="18437" name="Picture 10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81200"/>
            <a:ext cx="4114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/>
              <a:t>Difference Between </a:t>
            </a:r>
            <a:r>
              <a:rPr lang="en-US" sz="2400" b="1" dirty="0" err="1" smtClean="0"/>
              <a:t>GnRH</a:t>
            </a:r>
            <a:r>
              <a:rPr lang="en-US" sz="2400" b="1" dirty="0" smtClean="0"/>
              <a:t> Dependent and </a:t>
            </a:r>
            <a:r>
              <a:rPr lang="en-US" sz="2400" b="1" dirty="0" err="1" smtClean="0"/>
              <a:t>GnRH</a:t>
            </a:r>
            <a:r>
              <a:rPr lang="en-US" sz="2400" b="1" dirty="0" smtClean="0"/>
              <a:t> Independent Precocious Puberty</a:t>
            </a:r>
          </a:p>
        </p:txBody>
      </p:sp>
      <p:sp>
        <p:nvSpPr>
          <p:cNvPr id="65542" name="Content Placeholder 5"/>
          <p:cNvSpPr>
            <a:spLocks noGrp="1"/>
          </p:cNvSpPr>
          <p:nvPr>
            <p:ph sz="quarter" idx="2"/>
          </p:nvPr>
        </p:nvSpPr>
        <p:spPr>
          <a:xfrm>
            <a:off x="457200" y="2133055"/>
            <a:ext cx="4040188" cy="4392289"/>
          </a:xfrm>
        </p:spPr>
        <p:txBody>
          <a:bodyPr>
            <a:normAutofit fontScale="92500"/>
          </a:bodyPr>
          <a:lstStyle/>
          <a:p>
            <a:r>
              <a:rPr lang="en-PH" sz="2400" dirty="0" smtClean="0"/>
              <a:t>true precocious puberty</a:t>
            </a:r>
          </a:p>
          <a:p>
            <a:r>
              <a:rPr lang="en-PH" sz="2400" dirty="0" smtClean="0"/>
              <a:t>Common cause </a:t>
            </a:r>
            <a:r>
              <a:rPr lang="en-PH" sz="2400" b="1" dirty="0" smtClean="0"/>
              <a:t>Idiopathic</a:t>
            </a:r>
          </a:p>
          <a:p>
            <a:r>
              <a:rPr lang="en-PH" sz="2400" dirty="0" smtClean="0"/>
              <a:t>Early activation of the hypothalamic-pituitary-ovarian</a:t>
            </a:r>
          </a:p>
          <a:p>
            <a:r>
              <a:rPr lang="en-PH" sz="2400" b="1" dirty="0" smtClean="0"/>
              <a:t>increased</a:t>
            </a:r>
            <a:r>
              <a:rPr lang="en-PH" sz="2400" dirty="0" smtClean="0"/>
              <a:t> gonadotropin formation</a:t>
            </a:r>
          </a:p>
          <a:p>
            <a:r>
              <a:rPr lang="en-PH" sz="2400" dirty="0" smtClean="0"/>
              <a:t>increased gonadal sex steroid levels</a:t>
            </a:r>
          </a:p>
          <a:p>
            <a:r>
              <a:rPr lang="en-PH" sz="2400" dirty="0" smtClean="0"/>
              <a:t>with breast development, growth spurt &amp; eventual menses</a:t>
            </a:r>
          </a:p>
        </p:txBody>
      </p:sp>
      <p:sp>
        <p:nvSpPr>
          <p:cNvPr id="65544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2140992"/>
            <a:ext cx="4041775" cy="4392290"/>
          </a:xfrm>
        </p:spPr>
        <p:txBody>
          <a:bodyPr>
            <a:noAutofit/>
          </a:bodyPr>
          <a:lstStyle/>
          <a:p>
            <a:r>
              <a:rPr lang="en-PH" sz="2400" dirty="0" smtClean="0"/>
              <a:t>Peripheral precocious puberty</a:t>
            </a:r>
          </a:p>
          <a:p>
            <a:r>
              <a:rPr lang="en-PH" sz="2400" dirty="0" smtClean="0"/>
              <a:t>most common cause is </a:t>
            </a:r>
            <a:r>
              <a:rPr lang="en-PH" sz="2400" b="1" dirty="0" err="1" smtClean="0"/>
              <a:t>granulosa</a:t>
            </a:r>
            <a:r>
              <a:rPr lang="en-PH" sz="2400" b="1" dirty="0" smtClean="0"/>
              <a:t> cell </a:t>
            </a:r>
            <a:r>
              <a:rPr lang="en-PH" sz="2400" b="1" dirty="0" err="1" smtClean="0"/>
              <a:t>tumor</a:t>
            </a:r>
            <a:endParaRPr lang="en-PH" sz="2400" b="1" dirty="0" smtClean="0"/>
          </a:p>
          <a:p>
            <a:r>
              <a:rPr lang="en-PH" sz="2400" dirty="0" smtClean="0"/>
              <a:t>lack of </a:t>
            </a:r>
            <a:r>
              <a:rPr lang="en-PH" sz="2400" dirty="0" err="1" smtClean="0"/>
              <a:t>GnRH</a:t>
            </a:r>
            <a:r>
              <a:rPr lang="en-PH" sz="2400" dirty="0" smtClean="0"/>
              <a:t> pulsatile release</a:t>
            </a:r>
          </a:p>
          <a:p>
            <a:r>
              <a:rPr lang="en-PH" sz="2400" b="1" dirty="0" smtClean="0"/>
              <a:t>low</a:t>
            </a:r>
            <a:r>
              <a:rPr lang="en-PH" sz="2400" dirty="0" smtClean="0"/>
              <a:t> levels of pituitary gonadotropins</a:t>
            </a:r>
          </a:p>
          <a:p>
            <a:r>
              <a:rPr lang="en-PH" sz="2400" dirty="0" smtClean="0"/>
              <a:t>increased serum </a:t>
            </a:r>
            <a:r>
              <a:rPr lang="en-PH" sz="2400" dirty="0" err="1" smtClean="0"/>
              <a:t>estrogen</a:t>
            </a:r>
            <a:r>
              <a:rPr lang="en-PH" sz="2400" dirty="0" smtClean="0"/>
              <a:t> levels</a:t>
            </a:r>
          </a:p>
        </p:txBody>
      </p:sp>
      <p:sp>
        <p:nvSpPr>
          <p:cNvPr id="65541" name="Text Placeholder 4"/>
          <p:cNvSpPr>
            <a:spLocks noGrp="1"/>
          </p:cNvSpPr>
          <p:nvPr>
            <p:ph type="body" sz="quarter" idx="1"/>
          </p:nvPr>
        </p:nvSpPr>
        <p:spPr>
          <a:xfrm>
            <a:off x="457200" y="1556792"/>
            <a:ext cx="4040188" cy="639763"/>
          </a:xfrm>
        </p:spPr>
        <p:txBody>
          <a:bodyPr/>
          <a:lstStyle/>
          <a:p>
            <a:r>
              <a:rPr lang="en-PH" sz="2000" smtClean="0"/>
              <a:t>GnRH Dependent</a:t>
            </a:r>
          </a:p>
        </p:txBody>
      </p:sp>
      <p:sp>
        <p:nvSpPr>
          <p:cNvPr id="65543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78697" y="1564730"/>
            <a:ext cx="4041775" cy="639762"/>
          </a:xfrm>
        </p:spPr>
        <p:txBody>
          <a:bodyPr/>
          <a:lstStyle/>
          <a:p>
            <a:r>
              <a:rPr lang="en-PH" sz="1800" smtClean="0"/>
              <a:t>GnRH Independent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dirty="0" smtClean="0"/>
              <a:t>Difference Between </a:t>
            </a:r>
            <a:r>
              <a:rPr lang="en-US" sz="3200" dirty="0" err="1" smtClean="0"/>
              <a:t>GnRH</a:t>
            </a:r>
            <a:r>
              <a:rPr lang="en-US" sz="3200" dirty="0" smtClean="0"/>
              <a:t> Dependent and </a:t>
            </a:r>
            <a:r>
              <a:rPr lang="en-US" sz="3200" dirty="0" err="1" smtClean="0"/>
              <a:t>GnRH</a:t>
            </a:r>
            <a:r>
              <a:rPr lang="en-US" sz="3200" dirty="0" smtClean="0"/>
              <a:t> Independent Precocious Puberty</a:t>
            </a:r>
          </a:p>
        </p:txBody>
      </p:sp>
      <p:sp>
        <p:nvSpPr>
          <p:cNvPr id="66565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PH" sz="2000" b="1" smtClean="0"/>
              <a:t>Central(GnRH-dependent)</a:t>
            </a:r>
          </a:p>
          <a:p>
            <a:r>
              <a:rPr lang="en-PH" sz="2000" smtClean="0"/>
              <a:t>Idiopathic</a:t>
            </a:r>
          </a:p>
          <a:p>
            <a:r>
              <a:rPr lang="en-PH" sz="2000" smtClean="0"/>
              <a:t>Central nervous system (CNS) tumors</a:t>
            </a:r>
          </a:p>
          <a:p>
            <a:r>
              <a:rPr lang="en-PH" sz="2000" smtClean="0"/>
              <a:t>Hamartomas</a:t>
            </a:r>
          </a:p>
          <a:p>
            <a:r>
              <a:rPr lang="en-PH" sz="2000" smtClean="0"/>
              <a:t>Astrocytomas</a:t>
            </a:r>
          </a:p>
          <a:p>
            <a:r>
              <a:rPr lang="en-PH" sz="2000" smtClean="0"/>
              <a:t>Adenomas</a:t>
            </a:r>
          </a:p>
          <a:p>
            <a:r>
              <a:rPr lang="en-PH" sz="2000" smtClean="0"/>
              <a:t>Gliomas</a:t>
            </a:r>
          </a:p>
          <a:p>
            <a:r>
              <a:rPr lang="en-PH" sz="2000" smtClean="0"/>
              <a:t>Germinomas</a:t>
            </a:r>
          </a:p>
          <a:p>
            <a:r>
              <a:rPr lang="en-PH" sz="2000" smtClean="0"/>
              <a:t>CNS infection</a:t>
            </a:r>
          </a:p>
          <a:p>
            <a:endParaRPr lang="en-PH" sz="2000" smtClean="0"/>
          </a:p>
        </p:txBody>
      </p:sp>
      <p:sp>
        <p:nvSpPr>
          <p:cNvPr id="66566" name="Content Placeholder 4"/>
          <p:cNvSpPr>
            <a:spLocks noGrp="1"/>
          </p:cNvSpPr>
          <p:nvPr>
            <p:ph sz="quarter" idx="2"/>
          </p:nvPr>
        </p:nvSpPr>
        <p:spPr>
          <a:xfrm>
            <a:off x="4500563" y="2060575"/>
            <a:ext cx="3810000" cy="4114800"/>
          </a:xfrm>
        </p:spPr>
        <p:txBody>
          <a:bodyPr/>
          <a:lstStyle/>
          <a:p>
            <a:r>
              <a:rPr lang="en-PH" sz="2000" smtClean="0"/>
              <a:t>Head trauma</a:t>
            </a:r>
          </a:p>
          <a:p>
            <a:r>
              <a:rPr lang="en-PH" sz="2000" smtClean="0"/>
              <a:t>Iatrogenic</a:t>
            </a:r>
          </a:p>
          <a:p>
            <a:r>
              <a:rPr lang="en-PH" sz="2000" smtClean="0"/>
              <a:t>Radiation</a:t>
            </a:r>
          </a:p>
          <a:p>
            <a:r>
              <a:rPr lang="en-PH" sz="2000" smtClean="0"/>
              <a:t>Chemotherapy</a:t>
            </a:r>
          </a:p>
          <a:p>
            <a:r>
              <a:rPr lang="en-PH" sz="2000" smtClean="0"/>
              <a:t>Surgical</a:t>
            </a:r>
          </a:p>
          <a:p>
            <a:r>
              <a:rPr lang="en-PH" sz="2000" smtClean="0"/>
              <a:t>Malformations of the CNS</a:t>
            </a:r>
          </a:p>
          <a:p>
            <a:r>
              <a:rPr lang="en-PH" sz="2000" smtClean="0"/>
              <a:t>Arachnoid or suprasellar cysts</a:t>
            </a:r>
          </a:p>
          <a:p>
            <a:r>
              <a:rPr lang="en-PH" sz="2000" smtClean="0"/>
              <a:t>Septo-optic dysplasia</a:t>
            </a:r>
          </a:p>
          <a:p>
            <a:r>
              <a:rPr lang="en-PH" sz="2000" smtClean="0"/>
              <a:t>Hydrocephalus</a:t>
            </a:r>
          </a:p>
          <a:p>
            <a:r>
              <a:rPr lang="en-PH" sz="2000" smtClean="0"/>
              <a:t>Empty sella syndrome</a:t>
            </a:r>
          </a:p>
          <a:p>
            <a:endParaRPr lang="en-P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dirty="0" smtClean="0"/>
              <a:t>Difference Between </a:t>
            </a:r>
            <a:r>
              <a:rPr lang="en-US" sz="3200" dirty="0" err="1" smtClean="0"/>
              <a:t>GnRH</a:t>
            </a:r>
            <a:r>
              <a:rPr lang="en-US" sz="3200" dirty="0" smtClean="0"/>
              <a:t> Dependent and </a:t>
            </a:r>
            <a:r>
              <a:rPr lang="en-US" sz="3200" dirty="0" err="1" smtClean="0"/>
              <a:t>GnRH</a:t>
            </a:r>
            <a:r>
              <a:rPr lang="en-US" sz="3200" dirty="0" smtClean="0"/>
              <a:t> Independent Precocious Puberty</a:t>
            </a:r>
          </a:p>
        </p:txBody>
      </p:sp>
      <p:sp>
        <p:nvSpPr>
          <p:cNvPr id="67586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PH" sz="1800" b="1" smtClean="0"/>
              <a:t>Peripheral (GnRH-independent)</a:t>
            </a:r>
          </a:p>
          <a:p>
            <a:r>
              <a:rPr lang="en-PH" sz="1800" smtClean="0"/>
              <a:t>Congenital adrenal hyperplasia</a:t>
            </a:r>
          </a:p>
          <a:p>
            <a:r>
              <a:rPr lang="en-PH" sz="1800" smtClean="0"/>
              <a:t>Testosterone/estrogen-producing tumors</a:t>
            </a:r>
          </a:p>
          <a:p>
            <a:r>
              <a:rPr lang="en-PH" sz="1800" smtClean="0"/>
              <a:t>Adrenal/ovarian carcinoma or adenoma</a:t>
            </a:r>
          </a:p>
          <a:p>
            <a:r>
              <a:rPr lang="en-PH" sz="1800" smtClean="0"/>
              <a:t>Granulosa cell tumor</a:t>
            </a:r>
          </a:p>
          <a:p>
            <a:r>
              <a:rPr lang="en-PH" sz="1800" smtClean="0"/>
              <a:t>Theca cell tumor</a:t>
            </a:r>
          </a:p>
          <a:p>
            <a:r>
              <a:rPr lang="en-PH" sz="1800" smtClean="0"/>
              <a:t>Leydig cell tumor</a:t>
            </a:r>
          </a:p>
          <a:p>
            <a:r>
              <a:rPr lang="en-PH" sz="1800" smtClean="0"/>
              <a:t>Gonadotropin/hCG-producing tumors</a:t>
            </a:r>
          </a:p>
          <a:p>
            <a:r>
              <a:rPr lang="en-PH" sz="1800" smtClean="0"/>
              <a:t>Choriocarcinoma</a:t>
            </a:r>
          </a:p>
          <a:p>
            <a:r>
              <a:rPr lang="en-PH" sz="1800" smtClean="0"/>
              <a:t>Dysgerminoma</a:t>
            </a:r>
          </a:p>
          <a:p>
            <a:r>
              <a:rPr lang="en-PH" sz="1800" smtClean="0"/>
              <a:t>Hepatoblastoma</a:t>
            </a:r>
          </a:p>
        </p:txBody>
      </p:sp>
      <p:sp>
        <p:nvSpPr>
          <p:cNvPr id="67587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844675"/>
            <a:ext cx="3810000" cy="4114800"/>
          </a:xfrm>
        </p:spPr>
        <p:txBody>
          <a:bodyPr>
            <a:normAutofit lnSpcReduction="10000"/>
          </a:bodyPr>
          <a:lstStyle/>
          <a:p>
            <a:endParaRPr lang="en-PH" sz="1600" dirty="0" smtClean="0"/>
          </a:p>
          <a:p>
            <a:r>
              <a:rPr lang="en-PH" sz="1800" dirty="0" err="1" smtClean="0"/>
              <a:t>Chorioepithelioma</a:t>
            </a:r>
            <a:endParaRPr lang="en-PH" sz="1800" dirty="0" smtClean="0"/>
          </a:p>
          <a:p>
            <a:r>
              <a:rPr lang="en-PH" sz="1800" dirty="0" err="1" smtClean="0"/>
              <a:t>Teratoma</a:t>
            </a:r>
            <a:endParaRPr lang="en-PH" sz="1800" dirty="0" smtClean="0"/>
          </a:p>
          <a:p>
            <a:r>
              <a:rPr lang="en-PH" sz="1800" dirty="0" err="1" smtClean="0"/>
              <a:t>Gonadoblastoma</a:t>
            </a:r>
            <a:endParaRPr lang="en-PH" sz="1800" dirty="0" smtClean="0"/>
          </a:p>
          <a:p>
            <a:r>
              <a:rPr lang="en-PH" sz="1800" dirty="0" smtClean="0"/>
              <a:t>Exogenous exposure to androgen or </a:t>
            </a:r>
            <a:r>
              <a:rPr lang="en-PH" sz="1800" dirty="0" err="1" smtClean="0"/>
              <a:t>estrogen</a:t>
            </a:r>
            <a:endParaRPr lang="en-PH" sz="1800" dirty="0" smtClean="0"/>
          </a:p>
          <a:p>
            <a:r>
              <a:rPr lang="en-PH" sz="1800" dirty="0" smtClean="0"/>
              <a:t>Familial male-limited precocious puberty</a:t>
            </a:r>
          </a:p>
          <a:p>
            <a:r>
              <a:rPr lang="en-PH" sz="1800" dirty="0" smtClean="0"/>
              <a:t>McCune-Albright syndrome</a:t>
            </a:r>
          </a:p>
          <a:p>
            <a:r>
              <a:rPr lang="en-PH" sz="1800" dirty="0" smtClean="0"/>
              <a:t>Ovarian cysts</a:t>
            </a:r>
          </a:p>
          <a:p>
            <a:r>
              <a:rPr lang="en-PH" sz="1800" dirty="0" smtClean="0"/>
              <a:t>Hypothyroidism (Van </a:t>
            </a:r>
            <a:r>
              <a:rPr lang="en-PH" sz="1800" dirty="0" err="1" smtClean="0"/>
              <a:t>Wyk-Grumbach</a:t>
            </a:r>
            <a:r>
              <a:rPr lang="en-PH" sz="1800" dirty="0" smtClean="0"/>
              <a:t> syndrome)</a:t>
            </a:r>
          </a:p>
          <a:p>
            <a:r>
              <a:rPr lang="en-PH" sz="1800" dirty="0" smtClean="0"/>
              <a:t>Aromatase excess syndrome</a:t>
            </a:r>
          </a:p>
          <a:p>
            <a:pPr>
              <a:buFontTx/>
              <a:buNone/>
            </a:pPr>
            <a:endParaRPr lang="en-PH" dirty="0" smtClean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smtClean="0"/>
              <a:t>Management of Precocious Puberty</a:t>
            </a:r>
          </a:p>
        </p:txBody>
      </p:sp>
      <p:sp>
        <p:nvSpPr>
          <p:cNvPr id="6861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Goals of therapy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Surgical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Medical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GnRH agonist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GnRH antagonists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Aromatase Inhibitors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Intensive Counselling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END OF LECTURE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Frog’s leg position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19" y="1556792"/>
            <a:ext cx="4356199" cy="5022958"/>
          </a:xfrm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9661" y="1628800"/>
            <a:ext cx="3612779" cy="4454809"/>
          </a:xfrm>
        </p:spPr>
      </p:pic>
      <p:sp>
        <p:nvSpPr>
          <p:cNvPr id="19464" name="Rounded Rectangle 5"/>
          <p:cNvSpPr>
            <a:spLocks noChangeArrowheads="1"/>
          </p:cNvSpPr>
          <p:nvPr/>
        </p:nvSpPr>
        <p:spPr bwMode="auto">
          <a:xfrm>
            <a:off x="971550" y="6237288"/>
            <a:ext cx="7272338" cy="5492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PH" b="1"/>
              <a:t>Young children</a:t>
            </a:r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Lithotomy position</a:t>
            </a:r>
          </a:p>
        </p:txBody>
      </p:sp>
      <p:sp>
        <p:nvSpPr>
          <p:cNvPr id="2048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79613"/>
            <a:ext cx="3657600" cy="411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62472"/>
            <a:ext cx="4038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Rounded Rectangle 5"/>
          <p:cNvSpPr>
            <a:spLocks noChangeArrowheads="1"/>
          </p:cNvSpPr>
          <p:nvPr/>
        </p:nvSpPr>
        <p:spPr bwMode="auto">
          <a:xfrm>
            <a:off x="685800" y="6021388"/>
            <a:ext cx="7918648" cy="6921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PH"/>
              <a:t>Generally used for girls 4 to 5 years of age and older.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Knee chest position</a:t>
            </a:r>
          </a:p>
        </p:txBody>
      </p:sp>
      <p:sp>
        <p:nvSpPr>
          <p:cNvPr id="2150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1510" name="Picture 4" descr="Knee-chest position used to examine child to visualize cervix and vagi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1"/>
            <a:ext cx="8712968" cy="520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smtClean="0"/>
              <a:t>Vulvar appearance on knee chest position</a:t>
            </a:r>
          </a:p>
        </p:txBody>
      </p:sp>
      <p:pic>
        <p:nvPicPr>
          <p:cNvPr id="22533" name="Picture 4" descr="knee-chest posi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89448"/>
            <a:ext cx="446449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7342" y="1934626"/>
            <a:ext cx="4429153" cy="415867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1511</TotalTime>
  <Words>1085</Words>
  <Application>Microsoft Office PowerPoint</Application>
  <PresentationFormat>On-screen Show (4:3)</PresentationFormat>
  <Paragraphs>314</Paragraphs>
  <Slides>54</Slides>
  <Notes>48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Median</vt:lpstr>
      <vt:lpstr>Pediatric Gynecology and Precocious Puberty</vt:lpstr>
      <vt:lpstr>DO’S AND DON’T</vt:lpstr>
      <vt:lpstr>Complete Pediatric Examination</vt:lpstr>
      <vt:lpstr>Mother’s lap</vt:lpstr>
      <vt:lpstr>Father’s lap</vt:lpstr>
      <vt:lpstr>Frog’s leg position</vt:lpstr>
      <vt:lpstr>Lithotomy position</vt:lpstr>
      <vt:lpstr>Knee chest position</vt:lpstr>
      <vt:lpstr>Vulvar appearance on knee chest position</vt:lpstr>
      <vt:lpstr>Examination of the vulva, hymen and anterior vagina</vt:lpstr>
      <vt:lpstr>Vaginoscopy </vt:lpstr>
      <vt:lpstr>Hymenal bump</vt:lpstr>
      <vt:lpstr>Normal Findings  ( pre pubertal child ) </vt:lpstr>
      <vt:lpstr>External genitalia: Pre pubertal Child</vt:lpstr>
      <vt:lpstr>Appearance of Normal External Genitalia</vt:lpstr>
      <vt:lpstr>Hymen: Pre pubertal child</vt:lpstr>
      <vt:lpstr>Rectal Examination</vt:lpstr>
      <vt:lpstr>VULVOVAGINITIS</vt:lpstr>
      <vt:lpstr>Predisposing Factors for  Pediatric vulvovaginitis</vt:lpstr>
      <vt:lpstr>Diagnose Vulvovaginits</vt:lpstr>
      <vt:lpstr>Diagnose Vulvovaginits</vt:lpstr>
      <vt:lpstr>Diagnose Vulvovaginits</vt:lpstr>
      <vt:lpstr>Diagnose Vulvovaginits</vt:lpstr>
      <vt:lpstr>Differential Diagnosis</vt:lpstr>
      <vt:lpstr>Scotch Tape Technique</vt:lpstr>
      <vt:lpstr>VAGINAL BLEEDING</vt:lpstr>
      <vt:lpstr>Vaginal Bleeding in Pediatric age group </vt:lpstr>
      <vt:lpstr>Vaginal Bleeding in Pediatric age group</vt:lpstr>
      <vt:lpstr>Differential Diagnosis of Prepubertal Bleeding Without Any breast Development</vt:lpstr>
      <vt:lpstr>Foreign Body</vt:lpstr>
      <vt:lpstr>Straddle injury</vt:lpstr>
      <vt:lpstr>Vulvar hematoma</vt:lpstr>
      <vt:lpstr>Lacerations</vt:lpstr>
      <vt:lpstr>Lichen Sclerosus</vt:lpstr>
      <vt:lpstr>Urethral Prolapse</vt:lpstr>
      <vt:lpstr>Mc Cune Albright Syndrome</vt:lpstr>
      <vt:lpstr>Labial Adhesion</vt:lpstr>
      <vt:lpstr>Differential Diagnosis</vt:lpstr>
      <vt:lpstr>Imperforate Hymen</vt:lpstr>
      <vt:lpstr>Differential Diagnosis</vt:lpstr>
      <vt:lpstr>Vaginal agenesis</vt:lpstr>
      <vt:lpstr>Differential Diagnosis</vt:lpstr>
      <vt:lpstr>Labial Adhesion  Before and After Treatment</vt:lpstr>
      <vt:lpstr>OVARIAN MASS</vt:lpstr>
      <vt:lpstr>Ovarian Masses in the Pediatric Age Group</vt:lpstr>
      <vt:lpstr>PRECOCIOUS PUBERTY</vt:lpstr>
      <vt:lpstr>Precocious Puberty</vt:lpstr>
      <vt:lpstr>Pubertal Stages for Pubic Hair</vt:lpstr>
      <vt:lpstr>Pubertal Stages for Breast Development</vt:lpstr>
      <vt:lpstr>Difference Between GnRH Dependent and GnRH Independent Precocious Puberty</vt:lpstr>
      <vt:lpstr>Difference Between GnRH Dependent and GnRH Independent Precocious Puberty</vt:lpstr>
      <vt:lpstr>Difference Between GnRH Dependent and GnRH Independent Precocious Puberty</vt:lpstr>
      <vt:lpstr>Management of Precocious Puberty</vt:lpstr>
      <vt:lpstr>END OF LECTURE</vt:lpstr>
    </vt:vector>
  </TitlesOfParts>
  <Company>'' ''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'' ''</dc:creator>
  <cp:lastModifiedBy>joseph c. nash</cp:lastModifiedBy>
  <cp:revision>78</cp:revision>
  <dcterms:created xsi:type="dcterms:W3CDTF">2009-05-08T02:37:18Z</dcterms:created>
  <dcterms:modified xsi:type="dcterms:W3CDTF">2012-05-04T04:50:30Z</dcterms:modified>
</cp:coreProperties>
</file>