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87" r:id="rId3"/>
    <p:sldId id="288" r:id="rId4"/>
    <p:sldId id="289" r:id="rId5"/>
    <p:sldId id="290" r:id="rId6"/>
    <p:sldId id="306" r:id="rId7"/>
    <p:sldId id="292" r:id="rId8"/>
    <p:sldId id="293" r:id="rId9"/>
    <p:sldId id="296" r:id="rId10"/>
    <p:sldId id="291" r:id="rId11"/>
    <p:sldId id="304" r:id="rId12"/>
    <p:sldId id="307" r:id="rId13"/>
    <p:sldId id="298" r:id="rId14"/>
    <p:sldId id="299" r:id="rId15"/>
    <p:sldId id="300" r:id="rId16"/>
    <p:sldId id="301" r:id="rId17"/>
    <p:sldId id="297" r:id="rId18"/>
    <p:sldId id="302" r:id="rId19"/>
    <p:sldId id="303" r:id="rId20"/>
    <p:sldId id="294" r:id="rId21"/>
    <p:sldId id="295" r:id="rId22"/>
    <p:sldId id="305" r:id="rId23"/>
    <p:sldId id="286" r:id="rId24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  <a:srgbClr val="C5C5C5"/>
    <a:srgbClr val="C0C0C0"/>
    <a:srgbClr val="DDDDDD"/>
    <a:srgbClr val="FFFFFF"/>
    <a:srgbClr val="70A8DA"/>
    <a:srgbClr val="357DA9"/>
    <a:srgbClr val="FF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3743" autoAdjust="0"/>
  </p:normalViewPr>
  <p:slideViewPr>
    <p:cSldViewPr>
      <p:cViewPr varScale="1">
        <p:scale>
          <a:sx n="72" d="100"/>
          <a:sy n="72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BF6DCA9-8CDD-4991-BEA5-B7B532CDF96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5" name="Rectangle 73"/>
          <p:cNvSpPr>
            <a:spLocks noChangeArrowheads="1"/>
          </p:cNvSpPr>
          <p:nvPr/>
        </p:nvSpPr>
        <p:spPr bwMode="gray">
          <a:xfrm>
            <a:off x="1698625" y="3705225"/>
            <a:ext cx="742950" cy="74295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16" name="Rectangle 44" descr="3"/>
          <p:cNvSpPr>
            <a:spLocks noChangeArrowheads="1"/>
          </p:cNvSpPr>
          <p:nvPr/>
        </p:nvSpPr>
        <p:spPr bwMode="gray">
          <a:xfrm>
            <a:off x="2492375" y="4510088"/>
            <a:ext cx="742950" cy="744537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6" name="Rectangle 34" descr="5"/>
          <p:cNvSpPr>
            <a:spLocks noChangeArrowheads="1"/>
          </p:cNvSpPr>
          <p:nvPr/>
        </p:nvSpPr>
        <p:spPr bwMode="gray">
          <a:xfrm>
            <a:off x="915988" y="4510088"/>
            <a:ext cx="742950" cy="744537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31" name="Rectangle 59"/>
          <p:cNvSpPr>
            <a:spLocks noChangeArrowheads="1"/>
          </p:cNvSpPr>
          <p:nvPr/>
        </p:nvSpPr>
        <p:spPr bwMode="gray">
          <a:xfrm>
            <a:off x="1703388" y="5314950"/>
            <a:ext cx="742950" cy="7429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26" name="Rectangle 54"/>
          <p:cNvSpPr>
            <a:spLocks noChangeArrowheads="1"/>
          </p:cNvSpPr>
          <p:nvPr/>
        </p:nvSpPr>
        <p:spPr bwMode="gray">
          <a:xfrm>
            <a:off x="128588" y="3705225"/>
            <a:ext cx="742950" cy="7429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28" name="Rectangle 56"/>
          <p:cNvSpPr>
            <a:spLocks noChangeArrowheads="1"/>
          </p:cNvSpPr>
          <p:nvPr/>
        </p:nvSpPr>
        <p:spPr bwMode="gray">
          <a:xfrm>
            <a:off x="2492375" y="3705225"/>
            <a:ext cx="742950" cy="74295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147" name="Group 75"/>
          <p:cNvGrpSpPr>
            <a:grpSpLocks/>
          </p:cNvGrpSpPr>
          <p:nvPr/>
        </p:nvGrpSpPr>
        <p:grpSpPr bwMode="auto">
          <a:xfrm>
            <a:off x="112713" y="5954713"/>
            <a:ext cx="8936037" cy="631825"/>
            <a:chOff x="71" y="3751"/>
            <a:chExt cx="5629" cy="398"/>
          </a:xfrm>
        </p:grpSpPr>
        <p:sp>
          <p:nvSpPr>
            <p:cNvPr id="3096" name="Freeform 24"/>
            <p:cNvSpPr>
              <a:spLocks/>
            </p:cNvSpPr>
            <p:nvPr userDrawn="1"/>
          </p:nvSpPr>
          <p:spPr bwMode="gray">
            <a:xfrm>
              <a:off x="71" y="3751"/>
              <a:ext cx="5626" cy="349"/>
            </a:xfrm>
            <a:custGeom>
              <a:avLst/>
              <a:gdLst/>
              <a:ahLst/>
              <a:cxnLst>
                <a:cxn ang="0">
                  <a:pos x="5626" y="349"/>
                </a:cxn>
                <a:cxn ang="0">
                  <a:pos x="0" y="349"/>
                </a:cxn>
                <a:cxn ang="0">
                  <a:pos x="0" y="187"/>
                </a:cxn>
                <a:cxn ang="0">
                  <a:pos x="0" y="114"/>
                </a:cxn>
                <a:cxn ang="0">
                  <a:pos x="4064" y="118"/>
                </a:cxn>
                <a:cxn ang="0">
                  <a:pos x="4329" y="0"/>
                </a:cxn>
                <a:cxn ang="0">
                  <a:pos x="5623" y="0"/>
                </a:cxn>
                <a:cxn ang="0">
                  <a:pos x="5626" y="349"/>
                </a:cxn>
              </a:cxnLst>
              <a:rect l="0" t="0" r="r" b="b"/>
              <a:pathLst>
                <a:path w="5626" h="349">
                  <a:moveTo>
                    <a:pt x="5626" y="349"/>
                  </a:moveTo>
                  <a:lnTo>
                    <a:pt x="0" y="349"/>
                  </a:lnTo>
                  <a:lnTo>
                    <a:pt x="0" y="187"/>
                  </a:lnTo>
                  <a:lnTo>
                    <a:pt x="0" y="114"/>
                  </a:lnTo>
                  <a:cubicBezTo>
                    <a:pt x="678" y="103"/>
                    <a:pt x="3343" y="137"/>
                    <a:pt x="4064" y="118"/>
                  </a:cubicBezTo>
                  <a:lnTo>
                    <a:pt x="4329" y="0"/>
                  </a:lnTo>
                  <a:lnTo>
                    <a:pt x="5623" y="0"/>
                  </a:lnTo>
                  <a:lnTo>
                    <a:pt x="5626" y="34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97" name="Freeform 25"/>
            <p:cNvSpPr>
              <a:spLocks/>
            </p:cNvSpPr>
            <p:nvPr userDrawn="1"/>
          </p:nvSpPr>
          <p:spPr bwMode="gray">
            <a:xfrm>
              <a:off x="71" y="3800"/>
              <a:ext cx="5626" cy="349"/>
            </a:xfrm>
            <a:custGeom>
              <a:avLst/>
              <a:gdLst/>
              <a:ahLst/>
              <a:cxnLst>
                <a:cxn ang="0">
                  <a:pos x="5626" y="349"/>
                </a:cxn>
                <a:cxn ang="0">
                  <a:pos x="0" y="349"/>
                </a:cxn>
                <a:cxn ang="0">
                  <a:pos x="0" y="187"/>
                </a:cxn>
                <a:cxn ang="0">
                  <a:pos x="0" y="114"/>
                </a:cxn>
                <a:cxn ang="0">
                  <a:pos x="4082" y="118"/>
                </a:cxn>
                <a:cxn ang="0">
                  <a:pos x="4345" y="0"/>
                </a:cxn>
                <a:cxn ang="0">
                  <a:pos x="5623" y="6"/>
                </a:cxn>
                <a:cxn ang="0">
                  <a:pos x="5626" y="349"/>
                </a:cxn>
              </a:cxnLst>
              <a:rect l="0" t="0" r="r" b="b"/>
              <a:pathLst>
                <a:path w="5626" h="349">
                  <a:moveTo>
                    <a:pt x="5626" y="349"/>
                  </a:moveTo>
                  <a:lnTo>
                    <a:pt x="0" y="349"/>
                  </a:lnTo>
                  <a:lnTo>
                    <a:pt x="0" y="187"/>
                  </a:lnTo>
                  <a:lnTo>
                    <a:pt x="0" y="114"/>
                  </a:lnTo>
                  <a:cubicBezTo>
                    <a:pt x="680" y="103"/>
                    <a:pt x="3358" y="137"/>
                    <a:pt x="4082" y="118"/>
                  </a:cubicBezTo>
                  <a:lnTo>
                    <a:pt x="4345" y="0"/>
                  </a:lnTo>
                  <a:lnTo>
                    <a:pt x="5623" y="6"/>
                  </a:lnTo>
                  <a:lnTo>
                    <a:pt x="5626" y="34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098" name="Freeform 26"/>
            <p:cNvSpPr>
              <a:spLocks/>
            </p:cNvSpPr>
            <p:nvPr userDrawn="1"/>
          </p:nvSpPr>
          <p:spPr bwMode="gray">
            <a:xfrm>
              <a:off x="4209" y="3833"/>
              <a:ext cx="1491" cy="88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223" y="0"/>
                </a:cxn>
                <a:cxn ang="0">
                  <a:pos x="1491" y="0"/>
                </a:cxn>
                <a:cxn ang="0">
                  <a:pos x="1488" y="60"/>
                </a:cxn>
                <a:cxn ang="0">
                  <a:pos x="383" y="59"/>
                </a:cxn>
                <a:cxn ang="0">
                  <a:pos x="273" y="88"/>
                </a:cxn>
                <a:cxn ang="0">
                  <a:pos x="0" y="84"/>
                </a:cxn>
              </a:cxnLst>
              <a:rect l="0" t="0" r="r" b="b"/>
              <a:pathLst>
                <a:path w="1491" h="88">
                  <a:moveTo>
                    <a:pt x="0" y="84"/>
                  </a:moveTo>
                  <a:lnTo>
                    <a:pt x="223" y="0"/>
                  </a:lnTo>
                  <a:lnTo>
                    <a:pt x="1491" y="0"/>
                  </a:lnTo>
                  <a:lnTo>
                    <a:pt x="1488" y="60"/>
                  </a:lnTo>
                  <a:lnTo>
                    <a:pt x="383" y="59"/>
                  </a:lnTo>
                  <a:lnTo>
                    <a:pt x="273" y="88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79" name="Group 7"/>
          <p:cNvGrpSpPr>
            <a:grpSpLocks/>
          </p:cNvGrpSpPr>
          <p:nvPr/>
        </p:nvGrpSpPr>
        <p:grpSpPr bwMode="auto">
          <a:xfrm rot="10800000">
            <a:off x="6003925" y="1778000"/>
            <a:ext cx="2768600" cy="779463"/>
            <a:chOff x="1566" y="164"/>
            <a:chExt cx="1455" cy="425"/>
          </a:xfrm>
        </p:grpSpPr>
        <p:sp>
          <p:nvSpPr>
            <p:cNvPr id="3080" name="Freeform 8"/>
            <p:cNvSpPr>
              <a:spLocks/>
            </p:cNvSpPr>
            <p:nvPr/>
          </p:nvSpPr>
          <p:spPr bwMode="gray">
            <a:xfrm>
              <a:off x="1892" y="468"/>
              <a:ext cx="39" cy="121"/>
            </a:xfrm>
            <a:custGeom>
              <a:avLst/>
              <a:gdLst/>
              <a:ahLst/>
              <a:cxnLst>
                <a:cxn ang="0">
                  <a:pos x="37" y="36"/>
                </a:cxn>
                <a:cxn ang="0">
                  <a:pos x="35" y="36"/>
                </a:cxn>
                <a:cxn ang="0">
                  <a:pos x="30" y="36"/>
                </a:cxn>
                <a:cxn ang="0">
                  <a:pos x="22" y="34"/>
                </a:cxn>
                <a:cxn ang="0">
                  <a:pos x="15" y="30"/>
                </a:cxn>
                <a:cxn ang="0">
                  <a:pos x="7" y="23"/>
                </a:cxn>
                <a:cxn ang="0">
                  <a:pos x="3" y="13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7" y="1"/>
                </a:cxn>
                <a:cxn ang="0">
                  <a:pos x="15" y="3"/>
                </a:cxn>
                <a:cxn ang="0">
                  <a:pos x="23" y="5"/>
                </a:cxn>
                <a:cxn ang="0">
                  <a:pos x="30" y="11"/>
                </a:cxn>
                <a:cxn ang="0">
                  <a:pos x="37" y="20"/>
                </a:cxn>
                <a:cxn ang="0">
                  <a:pos x="39" y="34"/>
                </a:cxn>
                <a:cxn ang="0">
                  <a:pos x="39" y="121"/>
                </a:cxn>
                <a:cxn ang="0">
                  <a:pos x="37" y="121"/>
                </a:cxn>
                <a:cxn ang="0">
                  <a:pos x="37" y="36"/>
                </a:cxn>
              </a:cxnLst>
              <a:rect l="0" t="0" r="r" b="b"/>
              <a:pathLst>
                <a:path w="39" h="121">
                  <a:moveTo>
                    <a:pt x="37" y="36"/>
                  </a:moveTo>
                  <a:lnTo>
                    <a:pt x="35" y="36"/>
                  </a:lnTo>
                  <a:lnTo>
                    <a:pt x="30" y="36"/>
                  </a:lnTo>
                  <a:lnTo>
                    <a:pt x="22" y="34"/>
                  </a:lnTo>
                  <a:lnTo>
                    <a:pt x="15" y="30"/>
                  </a:lnTo>
                  <a:lnTo>
                    <a:pt x="7" y="23"/>
                  </a:lnTo>
                  <a:lnTo>
                    <a:pt x="3" y="13"/>
                  </a:lnTo>
                  <a:lnTo>
                    <a:pt x="0" y="0"/>
                  </a:lnTo>
                  <a:lnTo>
                    <a:pt x="3" y="0"/>
                  </a:lnTo>
                  <a:lnTo>
                    <a:pt x="7" y="1"/>
                  </a:lnTo>
                  <a:lnTo>
                    <a:pt x="15" y="3"/>
                  </a:lnTo>
                  <a:lnTo>
                    <a:pt x="23" y="5"/>
                  </a:lnTo>
                  <a:lnTo>
                    <a:pt x="30" y="11"/>
                  </a:lnTo>
                  <a:lnTo>
                    <a:pt x="37" y="20"/>
                  </a:lnTo>
                  <a:lnTo>
                    <a:pt x="39" y="34"/>
                  </a:lnTo>
                  <a:lnTo>
                    <a:pt x="39" y="121"/>
                  </a:lnTo>
                  <a:lnTo>
                    <a:pt x="37" y="121"/>
                  </a:lnTo>
                  <a:lnTo>
                    <a:pt x="37" y="36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gray">
            <a:xfrm>
              <a:off x="2271" y="450"/>
              <a:ext cx="45" cy="139"/>
            </a:xfrm>
            <a:custGeom>
              <a:avLst/>
              <a:gdLst/>
              <a:ahLst/>
              <a:cxnLst>
                <a:cxn ang="0">
                  <a:pos x="3" y="42"/>
                </a:cxn>
                <a:cxn ang="0">
                  <a:pos x="6" y="42"/>
                </a:cxn>
                <a:cxn ang="0">
                  <a:pos x="12" y="42"/>
                </a:cxn>
                <a:cxn ang="0">
                  <a:pos x="20" y="39"/>
                </a:cxn>
                <a:cxn ang="0">
                  <a:pos x="29" y="35"/>
                </a:cxn>
                <a:cxn ang="0">
                  <a:pos x="37" y="27"/>
                </a:cxn>
                <a:cxn ang="0">
                  <a:pos x="43" y="17"/>
                </a:cxn>
                <a:cxn ang="0">
                  <a:pos x="45" y="2"/>
                </a:cxn>
                <a:cxn ang="0">
                  <a:pos x="43" y="0"/>
                </a:cxn>
                <a:cxn ang="0">
                  <a:pos x="37" y="2"/>
                </a:cxn>
                <a:cxn ang="0">
                  <a:pos x="29" y="3"/>
                </a:cxn>
                <a:cxn ang="0">
                  <a:pos x="19" y="7"/>
                </a:cxn>
                <a:cxn ang="0">
                  <a:pos x="11" y="14"/>
                </a:cxn>
                <a:cxn ang="0">
                  <a:pos x="4" y="23"/>
                </a:cxn>
                <a:cxn ang="0">
                  <a:pos x="0" y="39"/>
                </a:cxn>
                <a:cxn ang="0">
                  <a:pos x="0" y="139"/>
                </a:cxn>
                <a:cxn ang="0">
                  <a:pos x="3" y="139"/>
                </a:cxn>
                <a:cxn ang="0">
                  <a:pos x="3" y="42"/>
                </a:cxn>
              </a:cxnLst>
              <a:rect l="0" t="0" r="r" b="b"/>
              <a:pathLst>
                <a:path w="45" h="139">
                  <a:moveTo>
                    <a:pt x="3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20" y="39"/>
                  </a:lnTo>
                  <a:lnTo>
                    <a:pt x="29" y="35"/>
                  </a:lnTo>
                  <a:lnTo>
                    <a:pt x="37" y="27"/>
                  </a:lnTo>
                  <a:lnTo>
                    <a:pt x="43" y="17"/>
                  </a:lnTo>
                  <a:lnTo>
                    <a:pt x="45" y="2"/>
                  </a:lnTo>
                  <a:lnTo>
                    <a:pt x="43" y="0"/>
                  </a:lnTo>
                  <a:lnTo>
                    <a:pt x="37" y="2"/>
                  </a:lnTo>
                  <a:lnTo>
                    <a:pt x="29" y="3"/>
                  </a:lnTo>
                  <a:lnTo>
                    <a:pt x="19" y="7"/>
                  </a:lnTo>
                  <a:lnTo>
                    <a:pt x="11" y="14"/>
                  </a:lnTo>
                  <a:lnTo>
                    <a:pt x="4" y="23"/>
                  </a:lnTo>
                  <a:lnTo>
                    <a:pt x="0" y="39"/>
                  </a:lnTo>
                  <a:lnTo>
                    <a:pt x="0" y="139"/>
                  </a:lnTo>
                  <a:lnTo>
                    <a:pt x="3" y="139"/>
                  </a:lnTo>
                  <a:lnTo>
                    <a:pt x="3" y="4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gray">
            <a:xfrm>
              <a:off x="1765" y="378"/>
              <a:ext cx="146" cy="211"/>
            </a:xfrm>
            <a:custGeom>
              <a:avLst/>
              <a:gdLst/>
              <a:ahLst/>
              <a:cxnLst>
                <a:cxn ang="0">
                  <a:pos x="68" y="67"/>
                </a:cxn>
                <a:cxn ang="0">
                  <a:pos x="67" y="67"/>
                </a:cxn>
                <a:cxn ang="0">
                  <a:pos x="60" y="66"/>
                </a:cxn>
                <a:cxn ang="0">
                  <a:pos x="50" y="64"/>
                </a:cxn>
                <a:cxn ang="0">
                  <a:pos x="41" y="62"/>
                </a:cxn>
                <a:cxn ang="0">
                  <a:pos x="29" y="55"/>
                </a:cxn>
                <a:cxn ang="0">
                  <a:pos x="18" y="47"/>
                </a:cxn>
                <a:cxn ang="0">
                  <a:pos x="10" y="35"/>
                </a:cxn>
                <a:cxn ang="0">
                  <a:pos x="3" y="2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10" y="0"/>
                </a:cxn>
                <a:cxn ang="0">
                  <a:pos x="19" y="0"/>
                </a:cxn>
                <a:cxn ang="0">
                  <a:pos x="30" y="2"/>
                </a:cxn>
                <a:cxn ang="0">
                  <a:pos x="41" y="6"/>
                </a:cxn>
                <a:cxn ang="0">
                  <a:pos x="53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5" y="45"/>
                </a:cxn>
                <a:cxn ang="0">
                  <a:pos x="79" y="36"/>
                </a:cxn>
                <a:cxn ang="0">
                  <a:pos x="84" y="25"/>
                </a:cxn>
                <a:cxn ang="0">
                  <a:pos x="92" y="16"/>
                </a:cxn>
                <a:cxn ang="0">
                  <a:pos x="106" y="8"/>
                </a:cxn>
                <a:cxn ang="0">
                  <a:pos x="123" y="2"/>
                </a:cxn>
                <a:cxn ang="0">
                  <a:pos x="146" y="0"/>
                </a:cxn>
                <a:cxn ang="0">
                  <a:pos x="145" y="2"/>
                </a:cxn>
                <a:cxn ang="0">
                  <a:pos x="145" y="8"/>
                </a:cxn>
                <a:cxn ang="0">
                  <a:pos x="143" y="17"/>
                </a:cxn>
                <a:cxn ang="0">
                  <a:pos x="139" y="28"/>
                </a:cxn>
                <a:cxn ang="0">
                  <a:pos x="134" y="39"/>
                </a:cxn>
                <a:cxn ang="0">
                  <a:pos x="126" y="49"/>
                </a:cxn>
                <a:cxn ang="0">
                  <a:pos x="114" y="59"/>
                </a:cxn>
                <a:cxn ang="0">
                  <a:pos x="98" y="64"/>
                </a:cxn>
                <a:cxn ang="0">
                  <a:pos x="79" y="67"/>
                </a:cxn>
                <a:cxn ang="0">
                  <a:pos x="79" y="211"/>
                </a:cxn>
                <a:cxn ang="0">
                  <a:pos x="68" y="211"/>
                </a:cxn>
                <a:cxn ang="0">
                  <a:pos x="68" y="67"/>
                </a:cxn>
              </a:cxnLst>
              <a:rect l="0" t="0" r="r" b="b"/>
              <a:pathLst>
                <a:path w="146" h="211">
                  <a:moveTo>
                    <a:pt x="68" y="67"/>
                  </a:moveTo>
                  <a:lnTo>
                    <a:pt x="67" y="67"/>
                  </a:lnTo>
                  <a:lnTo>
                    <a:pt x="60" y="66"/>
                  </a:lnTo>
                  <a:lnTo>
                    <a:pt x="50" y="64"/>
                  </a:lnTo>
                  <a:lnTo>
                    <a:pt x="41" y="62"/>
                  </a:lnTo>
                  <a:lnTo>
                    <a:pt x="29" y="55"/>
                  </a:lnTo>
                  <a:lnTo>
                    <a:pt x="18" y="47"/>
                  </a:lnTo>
                  <a:lnTo>
                    <a:pt x="10" y="35"/>
                  </a:lnTo>
                  <a:lnTo>
                    <a:pt x="3" y="20"/>
                  </a:lnTo>
                  <a:lnTo>
                    <a:pt x="0" y="0"/>
                  </a:lnTo>
                  <a:lnTo>
                    <a:pt x="3" y="0"/>
                  </a:lnTo>
                  <a:lnTo>
                    <a:pt x="10" y="0"/>
                  </a:lnTo>
                  <a:lnTo>
                    <a:pt x="19" y="0"/>
                  </a:lnTo>
                  <a:lnTo>
                    <a:pt x="30" y="2"/>
                  </a:lnTo>
                  <a:lnTo>
                    <a:pt x="41" y="6"/>
                  </a:lnTo>
                  <a:lnTo>
                    <a:pt x="53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5" y="45"/>
                  </a:lnTo>
                  <a:lnTo>
                    <a:pt x="79" y="36"/>
                  </a:lnTo>
                  <a:lnTo>
                    <a:pt x="84" y="25"/>
                  </a:lnTo>
                  <a:lnTo>
                    <a:pt x="92" y="16"/>
                  </a:lnTo>
                  <a:lnTo>
                    <a:pt x="106" y="8"/>
                  </a:lnTo>
                  <a:lnTo>
                    <a:pt x="123" y="2"/>
                  </a:lnTo>
                  <a:lnTo>
                    <a:pt x="146" y="0"/>
                  </a:lnTo>
                  <a:lnTo>
                    <a:pt x="145" y="2"/>
                  </a:lnTo>
                  <a:lnTo>
                    <a:pt x="145" y="8"/>
                  </a:lnTo>
                  <a:lnTo>
                    <a:pt x="143" y="17"/>
                  </a:lnTo>
                  <a:lnTo>
                    <a:pt x="139" y="28"/>
                  </a:lnTo>
                  <a:lnTo>
                    <a:pt x="134" y="39"/>
                  </a:lnTo>
                  <a:lnTo>
                    <a:pt x="126" y="49"/>
                  </a:lnTo>
                  <a:lnTo>
                    <a:pt x="114" y="59"/>
                  </a:lnTo>
                  <a:lnTo>
                    <a:pt x="98" y="64"/>
                  </a:lnTo>
                  <a:lnTo>
                    <a:pt x="79" y="67"/>
                  </a:lnTo>
                  <a:lnTo>
                    <a:pt x="79" y="211"/>
                  </a:lnTo>
                  <a:lnTo>
                    <a:pt x="68" y="211"/>
                  </a:lnTo>
                  <a:lnTo>
                    <a:pt x="68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gray">
            <a:xfrm>
              <a:off x="2792" y="378"/>
              <a:ext cx="144" cy="211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6" y="67"/>
                </a:cxn>
                <a:cxn ang="0">
                  <a:pos x="59" y="66"/>
                </a:cxn>
                <a:cxn ang="0">
                  <a:pos x="50" y="64"/>
                </a:cxn>
                <a:cxn ang="0">
                  <a:pos x="39" y="62"/>
                </a:cxn>
                <a:cxn ang="0">
                  <a:pos x="28" y="55"/>
                </a:cxn>
                <a:cxn ang="0">
                  <a:pos x="17" y="47"/>
                </a:cxn>
                <a:cxn ang="0">
                  <a:pos x="9" y="35"/>
                </a:cxn>
                <a:cxn ang="0">
                  <a:pos x="2" y="2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9" y="0"/>
                </a:cxn>
                <a:cxn ang="0">
                  <a:pos x="17" y="0"/>
                </a:cxn>
                <a:cxn ang="0">
                  <a:pos x="28" y="2"/>
                </a:cxn>
                <a:cxn ang="0">
                  <a:pos x="40" y="6"/>
                </a:cxn>
                <a:cxn ang="0">
                  <a:pos x="51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4" y="45"/>
                </a:cxn>
                <a:cxn ang="0">
                  <a:pos x="77" y="36"/>
                </a:cxn>
                <a:cxn ang="0">
                  <a:pos x="82" y="25"/>
                </a:cxn>
                <a:cxn ang="0">
                  <a:pos x="91" y="16"/>
                </a:cxn>
                <a:cxn ang="0">
                  <a:pos x="105" y="8"/>
                </a:cxn>
                <a:cxn ang="0">
                  <a:pos x="121" y="2"/>
                </a:cxn>
                <a:cxn ang="0">
                  <a:pos x="144" y="0"/>
                </a:cxn>
                <a:cxn ang="0">
                  <a:pos x="144" y="2"/>
                </a:cxn>
                <a:cxn ang="0">
                  <a:pos x="144" y="8"/>
                </a:cxn>
                <a:cxn ang="0">
                  <a:pos x="141" y="17"/>
                </a:cxn>
                <a:cxn ang="0">
                  <a:pos x="139" y="28"/>
                </a:cxn>
                <a:cxn ang="0">
                  <a:pos x="133" y="39"/>
                </a:cxn>
                <a:cxn ang="0">
                  <a:pos x="125" y="49"/>
                </a:cxn>
                <a:cxn ang="0">
                  <a:pos x="113" y="59"/>
                </a:cxn>
                <a:cxn ang="0">
                  <a:pos x="97" y="64"/>
                </a:cxn>
                <a:cxn ang="0">
                  <a:pos x="77" y="67"/>
                </a:cxn>
                <a:cxn ang="0">
                  <a:pos x="77" y="211"/>
                </a:cxn>
                <a:cxn ang="0">
                  <a:pos x="67" y="211"/>
                </a:cxn>
                <a:cxn ang="0">
                  <a:pos x="67" y="67"/>
                </a:cxn>
              </a:cxnLst>
              <a:rect l="0" t="0" r="r" b="b"/>
              <a:pathLst>
                <a:path w="144" h="211">
                  <a:moveTo>
                    <a:pt x="67" y="67"/>
                  </a:moveTo>
                  <a:lnTo>
                    <a:pt x="66" y="67"/>
                  </a:lnTo>
                  <a:lnTo>
                    <a:pt x="59" y="66"/>
                  </a:lnTo>
                  <a:lnTo>
                    <a:pt x="50" y="64"/>
                  </a:lnTo>
                  <a:lnTo>
                    <a:pt x="39" y="62"/>
                  </a:lnTo>
                  <a:lnTo>
                    <a:pt x="28" y="55"/>
                  </a:lnTo>
                  <a:lnTo>
                    <a:pt x="17" y="47"/>
                  </a:lnTo>
                  <a:lnTo>
                    <a:pt x="9" y="35"/>
                  </a:lnTo>
                  <a:lnTo>
                    <a:pt x="2" y="20"/>
                  </a:lnTo>
                  <a:lnTo>
                    <a:pt x="0" y="0"/>
                  </a:lnTo>
                  <a:lnTo>
                    <a:pt x="2" y="0"/>
                  </a:lnTo>
                  <a:lnTo>
                    <a:pt x="9" y="0"/>
                  </a:lnTo>
                  <a:lnTo>
                    <a:pt x="17" y="0"/>
                  </a:lnTo>
                  <a:lnTo>
                    <a:pt x="28" y="2"/>
                  </a:lnTo>
                  <a:lnTo>
                    <a:pt x="40" y="6"/>
                  </a:lnTo>
                  <a:lnTo>
                    <a:pt x="51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4" y="45"/>
                  </a:lnTo>
                  <a:lnTo>
                    <a:pt x="77" y="36"/>
                  </a:lnTo>
                  <a:lnTo>
                    <a:pt x="82" y="25"/>
                  </a:lnTo>
                  <a:lnTo>
                    <a:pt x="91" y="16"/>
                  </a:lnTo>
                  <a:lnTo>
                    <a:pt x="105" y="8"/>
                  </a:lnTo>
                  <a:lnTo>
                    <a:pt x="121" y="2"/>
                  </a:lnTo>
                  <a:lnTo>
                    <a:pt x="144" y="0"/>
                  </a:lnTo>
                  <a:lnTo>
                    <a:pt x="144" y="2"/>
                  </a:lnTo>
                  <a:lnTo>
                    <a:pt x="144" y="8"/>
                  </a:lnTo>
                  <a:lnTo>
                    <a:pt x="141" y="17"/>
                  </a:lnTo>
                  <a:lnTo>
                    <a:pt x="139" y="28"/>
                  </a:lnTo>
                  <a:lnTo>
                    <a:pt x="133" y="39"/>
                  </a:lnTo>
                  <a:lnTo>
                    <a:pt x="125" y="49"/>
                  </a:lnTo>
                  <a:lnTo>
                    <a:pt x="113" y="59"/>
                  </a:lnTo>
                  <a:lnTo>
                    <a:pt x="97" y="64"/>
                  </a:lnTo>
                  <a:lnTo>
                    <a:pt x="77" y="67"/>
                  </a:lnTo>
                  <a:lnTo>
                    <a:pt x="77" y="211"/>
                  </a:lnTo>
                  <a:lnTo>
                    <a:pt x="67" y="211"/>
                  </a:lnTo>
                  <a:lnTo>
                    <a:pt x="67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gray">
            <a:xfrm>
              <a:off x="2631" y="457"/>
              <a:ext cx="89" cy="132"/>
            </a:xfrm>
            <a:custGeom>
              <a:avLst/>
              <a:gdLst/>
              <a:ahLst/>
              <a:cxnLst>
                <a:cxn ang="0">
                  <a:pos x="42" y="43"/>
                </a:cxn>
                <a:cxn ang="0">
                  <a:pos x="39" y="42"/>
                </a:cxn>
                <a:cxn ang="0">
                  <a:pos x="33" y="42"/>
                </a:cxn>
                <a:cxn ang="0">
                  <a:pos x="25" y="39"/>
                </a:cxn>
                <a:cxn ang="0">
                  <a:pos x="16" y="35"/>
                </a:cxn>
                <a:cxn ang="0">
                  <a:pos x="8" y="27"/>
                </a:cxn>
                <a:cxn ang="0">
                  <a:pos x="2" y="16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21" y="3"/>
                </a:cxn>
                <a:cxn ang="0">
                  <a:pos x="29" y="8"/>
                </a:cxn>
                <a:cxn ang="0">
                  <a:pos x="37" y="15"/>
                </a:cxn>
                <a:cxn ang="0">
                  <a:pos x="42" y="26"/>
                </a:cxn>
                <a:cxn ang="0">
                  <a:pos x="45" y="39"/>
                </a:cxn>
                <a:cxn ang="0">
                  <a:pos x="45" y="38"/>
                </a:cxn>
                <a:cxn ang="0">
                  <a:pos x="45" y="34"/>
                </a:cxn>
                <a:cxn ang="0">
                  <a:pos x="46" y="27"/>
                </a:cxn>
                <a:cxn ang="0">
                  <a:pos x="49" y="20"/>
                </a:cxn>
                <a:cxn ang="0">
                  <a:pos x="54" y="14"/>
                </a:cxn>
                <a:cxn ang="0">
                  <a:pos x="62" y="7"/>
                </a:cxn>
                <a:cxn ang="0">
                  <a:pos x="73" y="3"/>
                </a:cxn>
                <a:cxn ang="0">
                  <a:pos x="89" y="0"/>
                </a:cxn>
                <a:cxn ang="0">
                  <a:pos x="89" y="3"/>
                </a:cxn>
                <a:cxn ang="0">
                  <a:pos x="88" y="10"/>
                </a:cxn>
                <a:cxn ang="0">
                  <a:pos x="87" y="18"/>
                </a:cxn>
                <a:cxn ang="0">
                  <a:pos x="81" y="26"/>
                </a:cxn>
                <a:cxn ang="0">
                  <a:pos x="74" y="34"/>
                </a:cxn>
                <a:cxn ang="0">
                  <a:pos x="64" y="41"/>
                </a:cxn>
                <a:cxn ang="0">
                  <a:pos x="47" y="43"/>
                </a:cxn>
                <a:cxn ang="0">
                  <a:pos x="47" y="132"/>
                </a:cxn>
                <a:cxn ang="0">
                  <a:pos x="42" y="132"/>
                </a:cxn>
                <a:cxn ang="0">
                  <a:pos x="42" y="43"/>
                </a:cxn>
              </a:cxnLst>
              <a:rect l="0" t="0" r="r" b="b"/>
              <a:pathLst>
                <a:path w="89" h="132">
                  <a:moveTo>
                    <a:pt x="42" y="43"/>
                  </a:moveTo>
                  <a:lnTo>
                    <a:pt x="39" y="42"/>
                  </a:lnTo>
                  <a:lnTo>
                    <a:pt x="33" y="42"/>
                  </a:lnTo>
                  <a:lnTo>
                    <a:pt x="25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2" y="16"/>
                  </a:lnTo>
                  <a:lnTo>
                    <a:pt x="0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12" y="1"/>
                  </a:lnTo>
                  <a:lnTo>
                    <a:pt x="21" y="3"/>
                  </a:lnTo>
                  <a:lnTo>
                    <a:pt x="29" y="8"/>
                  </a:lnTo>
                  <a:lnTo>
                    <a:pt x="37" y="15"/>
                  </a:lnTo>
                  <a:lnTo>
                    <a:pt x="42" y="26"/>
                  </a:lnTo>
                  <a:lnTo>
                    <a:pt x="45" y="39"/>
                  </a:lnTo>
                  <a:lnTo>
                    <a:pt x="45" y="38"/>
                  </a:lnTo>
                  <a:lnTo>
                    <a:pt x="45" y="34"/>
                  </a:lnTo>
                  <a:lnTo>
                    <a:pt x="46" y="27"/>
                  </a:lnTo>
                  <a:lnTo>
                    <a:pt x="49" y="20"/>
                  </a:lnTo>
                  <a:lnTo>
                    <a:pt x="54" y="14"/>
                  </a:lnTo>
                  <a:lnTo>
                    <a:pt x="62" y="7"/>
                  </a:lnTo>
                  <a:lnTo>
                    <a:pt x="73" y="3"/>
                  </a:lnTo>
                  <a:lnTo>
                    <a:pt x="89" y="0"/>
                  </a:lnTo>
                  <a:lnTo>
                    <a:pt x="89" y="3"/>
                  </a:lnTo>
                  <a:lnTo>
                    <a:pt x="88" y="10"/>
                  </a:lnTo>
                  <a:lnTo>
                    <a:pt x="87" y="18"/>
                  </a:lnTo>
                  <a:lnTo>
                    <a:pt x="81" y="26"/>
                  </a:lnTo>
                  <a:lnTo>
                    <a:pt x="74" y="34"/>
                  </a:lnTo>
                  <a:lnTo>
                    <a:pt x="64" y="41"/>
                  </a:lnTo>
                  <a:lnTo>
                    <a:pt x="47" y="43"/>
                  </a:lnTo>
                  <a:lnTo>
                    <a:pt x="47" y="132"/>
                  </a:lnTo>
                  <a:lnTo>
                    <a:pt x="42" y="132"/>
                  </a:lnTo>
                  <a:lnTo>
                    <a:pt x="42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gray">
            <a:xfrm>
              <a:off x="2430" y="403"/>
              <a:ext cx="88" cy="186"/>
            </a:xfrm>
            <a:custGeom>
              <a:avLst/>
              <a:gdLst/>
              <a:ahLst/>
              <a:cxnLst>
                <a:cxn ang="0">
                  <a:pos x="43" y="43"/>
                </a:cxn>
                <a:cxn ang="0">
                  <a:pos x="41" y="43"/>
                </a:cxn>
                <a:cxn ang="0">
                  <a:pos x="35" y="43"/>
                </a:cxn>
                <a:cxn ang="0">
                  <a:pos x="27" y="41"/>
                </a:cxn>
                <a:cxn ang="0">
                  <a:pos x="18" y="35"/>
                </a:cxn>
                <a:cxn ang="0">
                  <a:pos x="8" y="28"/>
                </a:cxn>
                <a:cxn ang="0">
                  <a:pos x="3" y="16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7" y="1"/>
                </a:cxn>
                <a:cxn ang="0">
                  <a:pos x="26" y="6"/>
                </a:cxn>
                <a:cxn ang="0">
                  <a:pos x="35" y="12"/>
                </a:cxn>
                <a:cxn ang="0">
                  <a:pos x="42" y="24"/>
                </a:cxn>
                <a:cxn ang="0">
                  <a:pos x="48" y="41"/>
                </a:cxn>
                <a:cxn ang="0">
                  <a:pos x="48" y="90"/>
                </a:cxn>
                <a:cxn ang="0">
                  <a:pos x="48" y="88"/>
                </a:cxn>
                <a:cxn ang="0">
                  <a:pos x="48" y="82"/>
                </a:cxn>
                <a:cxn ang="0">
                  <a:pos x="50" y="74"/>
                </a:cxn>
                <a:cxn ang="0">
                  <a:pos x="54" y="66"/>
                </a:cxn>
                <a:cxn ang="0">
                  <a:pos x="61" y="58"/>
                </a:cxn>
                <a:cxn ang="0">
                  <a:pos x="72" y="53"/>
                </a:cxn>
                <a:cxn ang="0">
                  <a:pos x="87" y="50"/>
                </a:cxn>
                <a:cxn ang="0">
                  <a:pos x="88" y="51"/>
                </a:cxn>
                <a:cxn ang="0">
                  <a:pos x="88" y="57"/>
                </a:cxn>
                <a:cxn ang="0">
                  <a:pos x="87" y="64"/>
                </a:cxn>
                <a:cxn ang="0">
                  <a:pos x="84" y="72"/>
                </a:cxn>
                <a:cxn ang="0">
                  <a:pos x="80" y="80"/>
                </a:cxn>
                <a:cxn ang="0">
                  <a:pos x="73" y="86"/>
                </a:cxn>
                <a:cxn ang="0">
                  <a:pos x="62" y="92"/>
                </a:cxn>
                <a:cxn ang="0">
                  <a:pos x="48" y="93"/>
                </a:cxn>
                <a:cxn ang="0">
                  <a:pos x="48" y="186"/>
                </a:cxn>
                <a:cxn ang="0">
                  <a:pos x="43" y="186"/>
                </a:cxn>
                <a:cxn ang="0">
                  <a:pos x="43" y="143"/>
                </a:cxn>
                <a:cxn ang="0">
                  <a:pos x="42" y="143"/>
                </a:cxn>
                <a:cxn ang="0">
                  <a:pos x="37" y="142"/>
                </a:cxn>
                <a:cxn ang="0">
                  <a:pos x="29" y="140"/>
                </a:cxn>
                <a:cxn ang="0">
                  <a:pos x="22" y="136"/>
                </a:cxn>
                <a:cxn ang="0">
                  <a:pos x="14" y="130"/>
                </a:cxn>
                <a:cxn ang="0">
                  <a:pos x="8" y="120"/>
                </a:cxn>
                <a:cxn ang="0">
                  <a:pos x="7" y="105"/>
                </a:cxn>
                <a:cxn ang="0">
                  <a:pos x="8" y="105"/>
                </a:cxn>
                <a:cxn ang="0">
                  <a:pos x="12" y="107"/>
                </a:cxn>
                <a:cxn ang="0">
                  <a:pos x="19" y="108"/>
                </a:cxn>
                <a:cxn ang="0">
                  <a:pos x="26" y="111"/>
                </a:cxn>
                <a:cxn ang="0">
                  <a:pos x="34" y="117"/>
                </a:cxn>
                <a:cxn ang="0">
                  <a:pos x="39" y="127"/>
                </a:cxn>
                <a:cxn ang="0">
                  <a:pos x="43" y="140"/>
                </a:cxn>
                <a:cxn ang="0">
                  <a:pos x="43" y="43"/>
                </a:cxn>
              </a:cxnLst>
              <a:rect l="0" t="0" r="r" b="b"/>
              <a:pathLst>
                <a:path w="88" h="186">
                  <a:moveTo>
                    <a:pt x="43" y="43"/>
                  </a:moveTo>
                  <a:lnTo>
                    <a:pt x="41" y="43"/>
                  </a:lnTo>
                  <a:lnTo>
                    <a:pt x="35" y="43"/>
                  </a:lnTo>
                  <a:lnTo>
                    <a:pt x="27" y="41"/>
                  </a:lnTo>
                  <a:lnTo>
                    <a:pt x="18" y="35"/>
                  </a:lnTo>
                  <a:lnTo>
                    <a:pt x="8" y="28"/>
                  </a:lnTo>
                  <a:lnTo>
                    <a:pt x="3" y="16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7" y="1"/>
                  </a:lnTo>
                  <a:lnTo>
                    <a:pt x="26" y="6"/>
                  </a:lnTo>
                  <a:lnTo>
                    <a:pt x="35" y="12"/>
                  </a:lnTo>
                  <a:lnTo>
                    <a:pt x="42" y="24"/>
                  </a:lnTo>
                  <a:lnTo>
                    <a:pt x="48" y="41"/>
                  </a:lnTo>
                  <a:lnTo>
                    <a:pt x="48" y="90"/>
                  </a:lnTo>
                  <a:lnTo>
                    <a:pt x="48" y="88"/>
                  </a:lnTo>
                  <a:lnTo>
                    <a:pt x="48" y="82"/>
                  </a:lnTo>
                  <a:lnTo>
                    <a:pt x="50" y="74"/>
                  </a:lnTo>
                  <a:lnTo>
                    <a:pt x="54" y="66"/>
                  </a:lnTo>
                  <a:lnTo>
                    <a:pt x="61" y="58"/>
                  </a:lnTo>
                  <a:lnTo>
                    <a:pt x="72" y="53"/>
                  </a:lnTo>
                  <a:lnTo>
                    <a:pt x="87" y="50"/>
                  </a:lnTo>
                  <a:lnTo>
                    <a:pt x="88" y="51"/>
                  </a:lnTo>
                  <a:lnTo>
                    <a:pt x="88" y="57"/>
                  </a:lnTo>
                  <a:lnTo>
                    <a:pt x="87" y="64"/>
                  </a:lnTo>
                  <a:lnTo>
                    <a:pt x="84" y="72"/>
                  </a:lnTo>
                  <a:lnTo>
                    <a:pt x="80" y="80"/>
                  </a:lnTo>
                  <a:lnTo>
                    <a:pt x="73" y="86"/>
                  </a:lnTo>
                  <a:lnTo>
                    <a:pt x="62" y="92"/>
                  </a:lnTo>
                  <a:lnTo>
                    <a:pt x="48" y="93"/>
                  </a:lnTo>
                  <a:lnTo>
                    <a:pt x="48" y="186"/>
                  </a:lnTo>
                  <a:lnTo>
                    <a:pt x="43" y="186"/>
                  </a:lnTo>
                  <a:lnTo>
                    <a:pt x="43" y="143"/>
                  </a:lnTo>
                  <a:lnTo>
                    <a:pt x="42" y="143"/>
                  </a:lnTo>
                  <a:lnTo>
                    <a:pt x="37" y="142"/>
                  </a:lnTo>
                  <a:lnTo>
                    <a:pt x="29" y="140"/>
                  </a:lnTo>
                  <a:lnTo>
                    <a:pt x="22" y="136"/>
                  </a:lnTo>
                  <a:lnTo>
                    <a:pt x="14" y="130"/>
                  </a:lnTo>
                  <a:lnTo>
                    <a:pt x="8" y="120"/>
                  </a:lnTo>
                  <a:lnTo>
                    <a:pt x="7" y="105"/>
                  </a:lnTo>
                  <a:lnTo>
                    <a:pt x="8" y="105"/>
                  </a:lnTo>
                  <a:lnTo>
                    <a:pt x="12" y="107"/>
                  </a:lnTo>
                  <a:lnTo>
                    <a:pt x="19" y="108"/>
                  </a:lnTo>
                  <a:lnTo>
                    <a:pt x="26" y="111"/>
                  </a:lnTo>
                  <a:lnTo>
                    <a:pt x="34" y="117"/>
                  </a:lnTo>
                  <a:lnTo>
                    <a:pt x="39" y="127"/>
                  </a:lnTo>
                  <a:lnTo>
                    <a:pt x="43" y="140"/>
                  </a:lnTo>
                  <a:lnTo>
                    <a:pt x="43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gray">
            <a:xfrm>
              <a:off x="1914" y="233"/>
              <a:ext cx="166" cy="356"/>
            </a:xfrm>
            <a:custGeom>
              <a:avLst/>
              <a:gdLst/>
              <a:ahLst/>
              <a:cxnLst>
                <a:cxn ang="0">
                  <a:pos x="85" y="84"/>
                </a:cxn>
                <a:cxn ang="0">
                  <a:pos x="101" y="81"/>
                </a:cxn>
                <a:cxn ang="0">
                  <a:pos x="124" y="73"/>
                </a:cxn>
                <a:cxn ang="0">
                  <a:pos x="148" y="56"/>
                </a:cxn>
                <a:cxn ang="0">
                  <a:pos x="163" y="23"/>
                </a:cxn>
                <a:cxn ang="0">
                  <a:pos x="163" y="0"/>
                </a:cxn>
                <a:cxn ang="0">
                  <a:pos x="148" y="0"/>
                </a:cxn>
                <a:cxn ang="0">
                  <a:pos x="125" y="6"/>
                </a:cxn>
                <a:cxn ang="0">
                  <a:pos x="101" y="22"/>
                </a:cxn>
                <a:cxn ang="0">
                  <a:pos x="82" y="54"/>
                </a:cxn>
                <a:cxn ang="0">
                  <a:pos x="77" y="173"/>
                </a:cxn>
                <a:cxn ang="0">
                  <a:pos x="77" y="165"/>
                </a:cxn>
                <a:cxn ang="0">
                  <a:pos x="71" y="146"/>
                </a:cxn>
                <a:cxn ang="0">
                  <a:pos x="60" y="123"/>
                </a:cxn>
                <a:cxn ang="0">
                  <a:pos x="38" y="104"/>
                </a:cxn>
                <a:cxn ang="0">
                  <a:pos x="0" y="96"/>
                </a:cxn>
                <a:cxn ang="0">
                  <a:pos x="0" y="103"/>
                </a:cxn>
                <a:cxn ang="0">
                  <a:pos x="0" y="120"/>
                </a:cxn>
                <a:cxn ang="0">
                  <a:pos x="8" y="143"/>
                </a:cxn>
                <a:cxn ang="0">
                  <a:pos x="24" y="163"/>
                </a:cxn>
                <a:cxn ang="0">
                  <a:pos x="55" y="177"/>
                </a:cxn>
                <a:cxn ang="0">
                  <a:pos x="77" y="356"/>
                </a:cxn>
                <a:cxn ang="0">
                  <a:pos x="82" y="274"/>
                </a:cxn>
                <a:cxn ang="0">
                  <a:pos x="91" y="273"/>
                </a:cxn>
                <a:cxn ang="0">
                  <a:pos x="112" y="267"/>
                </a:cxn>
                <a:cxn ang="0">
                  <a:pos x="135" y="252"/>
                </a:cxn>
                <a:cxn ang="0">
                  <a:pos x="151" y="224"/>
                </a:cxn>
                <a:cxn ang="0">
                  <a:pos x="152" y="203"/>
                </a:cxn>
                <a:cxn ang="0">
                  <a:pos x="137" y="204"/>
                </a:cxn>
                <a:cxn ang="0">
                  <a:pos x="117" y="211"/>
                </a:cxn>
                <a:cxn ang="0">
                  <a:pos x="97" y="231"/>
                </a:cxn>
                <a:cxn ang="0">
                  <a:pos x="82" y="267"/>
                </a:cxn>
              </a:cxnLst>
              <a:rect l="0" t="0" r="r" b="b"/>
              <a:pathLst>
                <a:path w="166" h="356">
                  <a:moveTo>
                    <a:pt x="82" y="84"/>
                  </a:moveTo>
                  <a:lnTo>
                    <a:pt x="85" y="84"/>
                  </a:lnTo>
                  <a:lnTo>
                    <a:pt x="91" y="84"/>
                  </a:lnTo>
                  <a:lnTo>
                    <a:pt x="101" y="81"/>
                  </a:lnTo>
                  <a:lnTo>
                    <a:pt x="112" y="78"/>
                  </a:lnTo>
                  <a:lnTo>
                    <a:pt x="124" y="73"/>
                  </a:lnTo>
                  <a:lnTo>
                    <a:pt x="136" y="66"/>
                  </a:lnTo>
                  <a:lnTo>
                    <a:pt x="148" y="56"/>
                  </a:lnTo>
                  <a:lnTo>
                    <a:pt x="156" y="42"/>
                  </a:lnTo>
                  <a:lnTo>
                    <a:pt x="163" y="23"/>
                  </a:lnTo>
                  <a:lnTo>
                    <a:pt x="166" y="2"/>
                  </a:lnTo>
                  <a:lnTo>
                    <a:pt x="163" y="0"/>
                  </a:lnTo>
                  <a:lnTo>
                    <a:pt x="158" y="0"/>
                  </a:lnTo>
                  <a:lnTo>
                    <a:pt x="148" y="0"/>
                  </a:lnTo>
                  <a:lnTo>
                    <a:pt x="137" y="3"/>
                  </a:lnTo>
                  <a:lnTo>
                    <a:pt x="125" y="6"/>
                  </a:lnTo>
                  <a:lnTo>
                    <a:pt x="113" y="12"/>
                  </a:lnTo>
                  <a:lnTo>
                    <a:pt x="101" y="22"/>
                  </a:lnTo>
                  <a:lnTo>
                    <a:pt x="90" y="35"/>
                  </a:lnTo>
                  <a:lnTo>
                    <a:pt x="82" y="54"/>
                  </a:lnTo>
                  <a:lnTo>
                    <a:pt x="77" y="78"/>
                  </a:lnTo>
                  <a:lnTo>
                    <a:pt x="77" y="173"/>
                  </a:lnTo>
                  <a:lnTo>
                    <a:pt x="77" y="170"/>
                  </a:lnTo>
                  <a:lnTo>
                    <a:pt x="77" y="165"/>
                  </a:lnTo>
                  <a:lnTo>
                    <a:pt x="74" y="157"/>
                  </a:lnTo>
                  <a:lnTo>
                    <a:pt x="71" y="146"/>
                  </a:lnTo>
                  <a:lnTo>
                    <a:pt x="67" y="134"/>
                  </a:lnTo>
                  <a:lnTo>
                    <a:pt x="60" y="123"/>
                  </a:lnTo>
                  <a:lnTo>
                    <a:pt x="50" y="112"/>
                  </a:lnTo>
                  <a:lnTo>
                    <a:pt x="38" y="104"/>
                  </a:lnTo>
                  <a:lnTo>
                    <a:pt x="20" y="97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0" y="103"/>
                  </a:lnTo>
                  <a:lnTo>
                    <a:pt x="0" y="111"/>
                  </a:lnTo>
                  <a:lnTo>
                    <a:pt x="0" y="120"/>
                  </a:lnTo>
                  <a:lnTo>
                    <a:pt x="2" y="131"/>
                  </a:lnTo>
                  <a:lnTo>
                    <a:pt x="8" y="143"/>
                  </a:lnTo>
                  <a:lnTo>
                    <a:pt x="15" y="154"/>
                  </a:lnTo>
                  <a:lnTo>
                    <a:pt x="24" y="163"/>
                  </a:lnTo>
                  <a:lnTo>
                    <a:pt x="38" y="171"/>
                  </a:lnTo>
                  <a:lnTo>
                    <a:pt x="55" y="177"/>
                  </a:lnTo>
                  <a:lnTo>
                    <a:pt x="77" y="178"/>
                  </a:lnTo>
                  <a:lnTo>
                    <a:pt x="77" y="356"/>
                  </a:lnTo>
                  <a:lnTo>
                    <a:pt x="82" y="356"/>
                  </a:lnTo>
                  <a:lnTo>
                    <a:pt x="82" y="274"/>
                  </a:lnTo>
                  <a:lnTo>
                    <a:pt x="85" y="273"/>
                  </a:lnTo>
                  <a:lnTo>
                    <a:pt x="91" y="273"/>
                  </a:lnTo>
                  <a:lnTo>
                    <a:pt x="101" y="271"/>
                  </a:lnTo>
                  <a:lnTo>
                    <a:pt x="112" y="267"/>
                  </a:lnTo>
                  <a:lnTo>
                    <a:pt x="124" y="262"/>
                  </a:lnTo>
                  <a:lnTo>
                    <a:pt x="135" y="252"/>
                  </a:lnTo>
                  <a:lnTo>
                    <a:pt x="144" y="240"/>
                  </a:lnTo>
                  <a:lnTo>
                    <a:pt x="151" y="224"/>
                  </a:lnTo>
                  <a:lnTo>
                    <a:pt x="154" y="203"/>
                  </a:lnTo>
                  <a:lnTo>
                    <a:pt x="152" y="203"/>
                  </a:lnTo>
                  <a:lnTo>
                    <a:pt x="145" y="203"/>
                  </a:lnTo>
                  <a:lnTo>
                    <a:pt x="137" y="204"/>
                  </a:lnTo>
                  <a:lnTo>
                    <a:pt x="128" y="207"/>
                  </a:lnTo>
                  <a:lnTo>
                    <a:pt x="117" y="211"/>
                  </a:lnTo>
                  <a:lnTo>
                    <a:pt x="106" y="219"/>
                  </a:lnTo>
                  <a:lnTo>
                    <a:pt x="97" y="231"/>
                  </a:lnTo>
                  <a:lnTo>
                    <a:pt x="89" y="247"/>
                  </a:lnTo>
                  <a:lnTo>
                    <a:pt x="82" y="267"/>
                  </a:lnTo>
                  <a:lnTo>
                    <a:pt x="82" y="84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gray">
            <a:xfrm>
              <a:off x="2514" y="379"/>
              <a:ext cx="92" cy="210"/>
            </a:xfrm>
            <a:custGeom>
              <a:avLst/>
              <a:gdLst/>
              <a:ahLst/>
              <a:cxnLst>
                <a:cxn ang="0">
                  <a:pos x="43" y="162"/>
                </a:cxn>
                <a:cxn ang="0">
                  <a:pos x="36" y="160"/>
                </a:cxn>
                <a:cxn ang="0">
                  <a:pos x="23" y="155"/>
                </a:cxn>
                <a:cxn ang="0">
                  <a:pos x="12" y="141"/>
                </a:cxn>
                <a:cxn ang="0">
                  <a:pos x="12" y="129"/>
                </a:cxn>
                <a:cxn ang="0">
                  <a:pos x="23" y="132"/>
                </a:cxn>
                <a:cxn ang="0">
                  <a:pos x="38" y="145"/>
                </a:cxn>
                <a:cxn ang="0">
                  <a:pos x="43" y="108"/>
                </a:cxn>
                <a:cxn ang="0">
                  <a:pos x="35" y="106"/>
                </a:cxn>
                <a:cxn ang="0">
                  <a:pos x="20" y="101"/>
                </a:cxn>
                <a:cxn ang="0">
                  <a:pos x="7" y="83"/>
                </a:cxn>
                <a:cxn ang="0">
                  <a:pos x="7" y="70"/>
                </a:cxn>
                <a:cxn ang="0">
                  <a:pos x="17" y="71"/>
                </a:cxn>
                <a:cxn ang="0">
                  <a:pos x="31" y="81"/>
                </a:cxn>
                <a:cxn ang="0">
                  <a:pos x="43" y="105"/>
                </a:cxn>
                <a:cxn ang="0">
                  <a:pos x="40" y="43"/>
                </a:cxn>
                <a:cxn ang="0">
                  <a:pos x="26" y="39"/>
                </a:cxn>
                <a:cxn ang="0">
                  <a:pos x="8" y="2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23" y="5"/>
                </a:cxn>
                <a:cxn ang="0">
                  <a:pos x="39" y="23"/>
                </a:cxn>
                <a:cxn ang="0">
                  <a:pos x="46" y="38"/>
                </a:cxn>
                <a:cxn ang="0">
                  <a:pos x="51" y="24"/>
                </a:cxn>
                <a:cxn ang="0">
                  <a:pos x="66" y="8"/>
                </a:cxn>
                <a:cxn ang="0">
                  <a:pos x="92" y="0"/>
                </a:cxn>
                <a:cxn ang="0">
                  <a:pos x="90" y="8"/>
                </a:cxn>
                <a:cxn ang="0">
                  <a:pos x="82" y="25"/>
                </a:cxn>
                <a:cxn ang="0">
                  <a:pos x="63" y="40"/>
                </a:cxn>
                <a:cxn ang="0">
                  <a:pos x="49" y="124"/>
                </a:cxn>
                <a:cxn ang="0">
                  <a:pos x="50" y="116"/>
                </a:cxn>
                <a:cxn ang="0">
                  <a:pos x="59" y="100"/>
                </a:cxn>
                <a:cxn ang="0">
                  <a:pos x="81" y="92"/>
                </a:cxn>
                <a:cxn ang="0">
                  <a:pos x="80" y="98"/>
                </a:cxn>
                <a:cxn ang="0">
                  <a:pos x="73" y="114"/>
                </a:cxn>
                <a:cxn ang="0">
                  <a:pos x="59" y="127"/>
                </a:cxn>
                <a:cxn ang="0">
                  <a:pos x="49" y="210"/>
                </a:cxn>
              </a:cxnLst>
              <a:rect l="0" t="0" r="r" b="b"/>
              <a:pathLst>
                <a:path w="92" h="210">
                  <a:moveTo>
                    <a:pt x="43" y="210"/>
                  </a:moveTo>
                  <a:lnTo>
                    <a:pt x="43" y="162"/>
                  </a:lnTo>
                  <a:lnTo>
                    <a:pt x="40" y="162"/>
                  </a:lnTo>
                  <a:lnTo>
                    <a:pt x="36" y="160"/>
                  </a:lnTo>
                  <a:lnTo>
                    <a:pt x="30" y="159"/>
                  </a:lnTo>
                  <a:lnTo>
                    <a:pt x="23" y="155"/>
                  </a:lnTo>
                  <a:lnTo>
                    <a:pt x="16" y="150"/>
                  </a:lnTo>
                  <a:lnTo>
                    <a:pt x="12" y="141"/>
                  </a:lnTo>
                  <a:lnTo>
                    <a:pt x="11" y="129"/>
                  </a:lnTo>
                  <a:lnTo>
                    <a:pt x="12" y="129"/>
                  </a:lnTo>
                  <a:lnTo>
                    <a:pt x="16" y="129"/>
                  </a:lnTo>
                  <a:lnTo>
                    <a:pt x="23" y="132"/>
                  </a:lnTo>
                  <a:lnTo>
                    <a:pt x="31" y="137"/>
                  </a:lnTo>
                  <a:lnTo>
                    <a:pt x="38" y="145"/>
                  </a:lnTo>
                  <a:lnTo>
                    <a:pt x="43" y="159"/>
                  </a:lnTo>
                  <a:lnTo>
                    <a:pt x="43" y="108"/>
                  </a:lnTo>
                  <a:lnTo>
                    <a:pt x="40" y="108"/>
                  </a:lnTo>
                  <a:lnTo>
                    <a:pt x="35" y="106"/>
                  </a:lnTo>
                  <a:lnTo>
                    <a:pt x="28" y="105"/>
                  </a:lnTo>
                  <a:lnTo>
                    <a:pt x="20" y="101"/>
                  </a:lnTo>
                  <a:lnTo>
                    <a:pt x="12" y="94"/>
                  </a:lnTo>
                  <a:lnTo>
                    <a:pt x="7" y="83"/>
                  </a:lnTo>
                  <a:lnTo>
                    <a:pt x="5" y="70"/>
                  </a:lnTo>
                  <a:lnTo>
                    <a:pt x="7" y="70"/>
                  </a:lnTo>
                  <a:lnTo>
                    <a:pt x="11" y="70"/>
                  </a:lnTo>
                  <a:lnTo>
                    <a:pt x="17" y="71"/>
                  </a:lnTo>
                  <a:lnTo>
                    <a:pt x="24" y="74"/>
                  </a:lnTo>
                  <a:lnTo>
                    <a:pt x="31" y="81"/>
                  </a:lnTo>
                  <a:lnTo>
                    <a:pt x="38" y="90"/>
                  </a:lnTo>
                  <a:lnTo>
                    <a:pt x="43" y="105"/>
                  </a:lnTo>
                  <a:lnTo>
                    <a:pt x="43" y="43"/>
                  </a:lnTo>
                  <a:lnTo>
                    <a:pt x="40" y="43"/>
                  </a:lnTo>
                  <a:lnTo>
                    <a:pt x="34" y="42"/>
                  </a:lnTo>
                  <a:lnTo>
                    <a:pt x="26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1" y="16"/>
                  </a:lnTo>
                  <a:lnTo>
                    <a:pt x="0" y="0"/>
                  </a:lnTo>
                  <a:lnTo>
                    <a:pt x="1" y="0"/>
                  </a:lnTo>
                  <a:lnTo>
                    <a:pt x="7" y="0"/>
                  </a:lnTo>
                  <a:lnTo>
                    <a:pt x="13" y="1"/>
                  </a:lnTo>
                  <a:lnTo>
                    <a:pt x="23" y="5"/>
                  </a:lnTo>
                  <a:lnTo>
                    <a:pt x="31" y="12"/>
                  </a:lnTo>
                  <a:lnTo>
                    <a:pt x="39" y="23"/>
                  </a:lnTo>
                  <a:lnTo>
                    <a:pt x="46" y="40"/>
                  </a:lnTo>
                  <a:lnTo>
                    <a:pt x="46" y="38"/>
                  </a:lnTo>
                  <a:lnTo>
                    <a:pt x="49" y="32"/>
                  </a:lnTo>
                  <a:lnTo>
                    <a:pt x="51" y="24"/>
                  </a:lnTo>
                  <a:lnTo>
                    <a:pt x="58" y="15"/>
                  </a:lnTo>
                  <a:lnTo>
                    <a:pt x="66" y="8"/>
                  </a:lnTo>
                  <a:lnTo>
                    <a:pt x="77" y="1"/>
                  </a:lnTo>
                  <a:lnTo>
                    <a:pt x="92" y="0"/>
                  </a:lnTo>
                  <a:lnTo>
                    <a:pt x="92" y="1"/>
                  </a:lnTo>
                  <a:lnTo>
                    <a:pt x="90" y="8"/>
                  </a:lnTo>
                  <a:lnTo>
                    <a:pt x="88" y="16"/>
                  </a:lnTo>
                  <a:lnTo>
                    <a:pt x="82" y="25"/>
                  </a:lnTo>
                  <a:lnTo>
                    <a:pt x="74" y="34"/>
                  </a:lnTo>
                  <a:lnTo>
                    <a:pt x="63" y="40"/>
                  </a:lnTo>
                  <a:lnTo>
                    <a:pt x="49" y="43"/>
                  </a:lnTo>
                  <a:lnTo>
                    <a:pt x="49" y="124"/>
                  </a:lnTo>
                  <a:lnTo>
                    <a:pt x="49" y="121"/>
                  </a:lnTo>
                  <a:lnTo>
                    <a:pt x="50" y="116"/>
                  </a:lnTo>
                  <a:lnTo>
                    <a:pt x="53" y="108"/>
                  </a:lnTo>
                  <a:lnTo>
                    <a:pt x="59" y="100"/>
                  </a:lnTo>
                  <a:lnTo>
                    <a:pt x="67" y="94"/>
                  </a:lnTo>
                  <a:lnTo>
                    <a:pt x="81" y="92"/>
                  </a:lnTo>
                  <a:lnTo>
                    <a:pt x="81" y="93"/>
                  </a:lnTo>
                  <a:lnTo>
                    <a:pt x="80" y="98"/>
                  </a:lnTo>
                  <a:lnTo>
                    <a:pt x="77" y="106"/>
                  </a:lnTo>
                  <a:lnTo>
                    <a:pt x="73" y="114"/>
                  </a:lnTo>
                  <a:lnTo>
                    <a:pt x="67" y="121"/>
                  </a:lnTo>
                  <a:lnTo>
                    <a:pt x="59" y="127"/>
                  </a:lnTo>
                  <a:lnTo>
                    <a:pt x="49" y="129"/>
                  </a:lnTo>
                  <a:lnTo>
                    <a:pt x="49" y="210"/>
                  </a:lnTo>
                  <a:lnTo>
                    <a:pt x="43" y="210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gray">
            <a:xfrm>
              <a:off x="1566" y="297"/>
              <a:ext cx="128" cy="292"/>
            </a:xfrm>
            <a:custGeom>
              <a:avLst/>
              <a:gdLst/>
              <a:ahLst/>
              <a:cxnLst>
                <a:cxn ang="0">
                  <a:pos x="61" y="225"/>
                </a:cxn>
                <a:cxn ang="0">
                  <a:pos x="54" y="225"/>
                </a:cxn>
                <a:cxn ang="0">
                  <a:pos x="38" y="219"/>
                </a:cxn>
                <a:cxn ang="0">
                  <a:pos x="23" y="206"/>
                </a:cxn>
                <a:cxn ang="0">
                  <a:pos x="15" y="180"/>
                </a:cxn>
                <a:cxn ang="0">
                  <a:pos x="23" y="180"/>
                </a:cxn>
                <a:cxn ang="0">
                  <a:pos x="38" y="186"/>
                </a:cxn>
                <a:cxn ang="0">
                  <a:pos x="54" y="205"/>
                </a:cxn>
                <a:cxn ang="0">
                  <a:pos x="61" y="151"/>
                </a:cxn>
                <a:cxn ang="0">
                  <a:pos x="52" y="149"/>
                </a:cxn>
                <a:cxn ang="0">
                  <a:pos x="34" y="144"/>
                </a:cxn>
                <a:cxn ang="0">
                  <a:pos x="16" y="128"/>
                </a:cxn>
                <a:cxn ang="0">
                  <a:pos x="8" y="98"/>
                </a:cxn>
                <a:cxn ang="0">
                  <a:pos x="15" y="97"/>
                </a:cxn>
                <a:cxn ang="0">
                  <a:pos x="29" y="101"/>
                </a:cxn>
                <a:cxn ang="0">
                  <a:pos x="47" y="116"/>
                </a:cxn>
                <a:cxn ang="0">
                  <a:pos x="61" y="147"/>
                </a:cxn>
                <a:cxn ang="0">
                  <a:pos x="58" y="60"/>
                </a:cxn>
                <a:cxn ang="0">
                  <a:pos x="44" y="58"/>
                </a:cxn>
                <a:cxn ang="0">
                  <a:pos x="25" y="50"/>
                </a:cxn>
                <a:cxn ang="0">
                  <a:pos x="8" y="3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27" y="5"/>
                </a:cxn>
                <a:cxn ang="0">
                  <a:pos x="48" y="21"/>
                </a:cxn>
                <a:cxn ang="0">
                  <a:pos x="65" y="56"/>
                </a:cxn>
                <a:cxn ang="0">
                  <a:pos x="66" y="48"/>
                </a:cxn>
                <a:cxn ang="0">
                  <a:pos x="77" y="28"/>
                </a:cxn>
                <a:cxn ang="0">
                  <a:pos x="96" y="9"/>
                </a:cxn>
                <a:cxn ang="0">
                  <a:pos x="128" y="0"/>
                </a:cxn>
                <a:cxn ang="0">
                  <a:pos x="127" y="9"/>
                </a:cxn>
                <a:cxn ang="0">
                  <a:pos x="119" y="31"/>
                </a:cxn>
                <a:cxn ang="0">
                  <a:pos x="101" y="51"/>
                </a:cxn>
                <a:cxn ang="0">
                  <a:pos x="67" y="60"/>
                </a:cxn>
                <a:cxn ang="0">
                  <a:pos x="69" y="170"/>
                </a:cxn>
                <a:cxn ang="0">
                  <a:pos x="73" y="155"/>
                </a:cxn>
                <a:cxn ang="0">
                  <a:pos x="86" y="136"/>
                </a:cxn>
                <a:cxn ang="0">
                  <a:pos x="113" y="128"/>
                </a:cxn>
                <a:cxn ang="0">
                  <a:pos x="112" y="136"/>
                </a:cxn>
                <a:cxn ang="0">
                  <a:pos x="105" y="153"/>
                </a:cxn>
                <a:cxn ang="0">
                  <a:pos x="92" y="172"/>
                </a:cxn>
                <a:cxn ang="0">
                  <a:pos x="67" y="180"/>
                </a:cxn>
                <a:cxn ang="0">
                  <a:pos x="61" y="292"/>
                </a:cxn>
              </a:cxnLst>
              <a:rect l="0" t="0" r="r" b="b"/>
              <a:pathLst>
                <a:path w="128" h="292">
                  <a:moveTo>
                    <a:pt x="61" y="292"/>
                  </a:moveTo>
                  <a:lnTo>
                    <a:pt x="61" y="225"/>
                  </a:lnTo>
                  <a:lnTo>
                    <a:pt x="58" y="225"/>
                  </a:lnTo>
                  <a:lnTo>
                    <a:pt x="54" y="225"/>
                  </a:lnTo>
                  <a:lnTo>
                    <a:pt x="46" y="222"/>
                  </a:lnTo>
                  <a:lnTo>
                    <a:pt x="38" y="219"/>
                  </a:lnTo>
                  <a:lnTo>
                    <a:pt x="29" y="214"/>
                  </a:lnTo>
                  <a:lnTo>
                    <a:pt x="23" y="206"/>
                  </a:lnTo>
                  <a:lnTo>
                    <a:pt x="17" y="195"/>
                  </a:lnTo>
                  <a:lnTo>
                    <a:pt x="15" y="180"/>
                  </a:lnTo>
                  <a:lnTo>
                    <a:pt x="17" y="180"/>
                  </a:lnTo>
                  <a:lnTo>
                    <a:pt x="23" y="180"/>
                  </a:lnTo>
                  <a:lnTo>
                    <a:pt x="29" y="182"/>
                  </a:lnTo>
                  <a:lnTo>
                    <a:pt x="38" y="186"/>
                  </a:lnTo>
                  <a:lnTo>
                    <a:pt x="47" y="194"/>
                  </a:lnTo>
                  <a:lnTo>
                    <a:pt x="54" y="205"/>
                  </a:lnTo>
                  <a:lnTo>
                    <a:pt x="61" y="221"/>
                  </a:lnTo>
                  <a:lnTo>
                    <a:pt x="61" y="151"/>
                  </a:lnTo>
                  <a:lnTo>
                    <a:pt x="58" y="149"/>
                  </a:lnTo>
                  <a:lnTo>
                    <a:pt x="52" y="149"/>
                  </a:lnTo>
                  <a:lnTo>
                    <a:pt x="44" y="147"/>
                  </a:lnTo>
                  <a:lnTo>
                    <a:pt x="34" y="144"/>
                  </a:lnTo>
                  <a:lnTo>
                    <a:pt x="24" y="137"/>
                  </a:lnTo>
                  <a:lnTo>
                    <a:pt x="16" y="128"/>
                  </a:lnTo>
                  <a:lnTo>
                    <a:pt x="11" y="114"/>
                  </a:lnTo>
                  <a:lnTo>
                    <a:pt x="8" y="98"/>
                  </a:lnTo>
                  <a:lnTo>
                    <a:pt x="9" y="97"/>
                  </a:lnTo>
                  <a:lnTo>
                    <a:pt x="15" y="97"/>
                  </a:lnTo>
                  <a:lnTo>
                    <a:pt x="21" y="98"/>
                  </a:lnTo>
                  <a:lnTo>
                    <a:pt x="29" y="101"/>
                  </a:lnTo>
                  <a:lnTo>
                    <a:pt x="39" y="106"/>
                  </a:lnTo>
                  <a:lnTo>
                    <a:pt x="47" y="116"/>
                  </a:lnTo>
                  <a:lnTo>
                    <a:pt x="55" y="128"/>
                  </a:lnTo>
                  <a:lnTo>
                    <a:pt x="61" y="147"/>
                  </a:lnTo>
                  <a:lnTo>
                    <a:pt x="61" y="60"/>
                  </a:lnTo>
                  <a:lnTo>
                    <a:pt x="58" y="60"/>
                  </a:lnTo>
                  <a:lnTo>
                    <a:pt x="52" y="59"/>
                  </a:lnTo>
                  <a:lnTo>
                    <a:pt x="44" y="58"/>
                  </a:lnTo>
                  <a:lnTo>
                    <a:pt x="35" y="55"/>
                  </a:lnTo>
                  <a:lnTo>
                    <a:pt x="25" y="50"/>
                  </a:lnTo>
                  <a:lnTo>
                    <a:pt x="16" y="43"/>
                  </a:lnTo>
                  <a:lnTo>
                    <a:pt x="8" y="32"/>
                  </a:lnTo>
                  <a:lnTo>
                    <a:pt x="3" y="19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6" y="1"/>
                  </a:lnTo>
                  <a:lnTo>
                    <a:pt x="27" y="5"/>
                  </a:lnTo>
                  <a:lnTo>
                    <a:pt x="38" y="10"/>
                  </a:lnTo>
                  <a:lnTo>
                    <a:pt x="48" y="21"/>
                  </a:lnTo>
                  <a:lnTo>
                    <a:pt x="56" y="36"/>
                  </a:lnTo>
                  <a:lnTo>
                    <a:pt x="65" y="56"/>
                  </a:lnTo>
                  <a:lnTo>
                    <a:pt x="65" y="54"/>
                  </a:lnTo>
                  <a:lnTo>
                    <a:pt x="66" y="48"/>
                  </a:lnTo>
                  <a:lnTo>
                    <a:pt x="70" y="39"/>
                  </a:lnTo>
                  <a:lnTo>
                    <a:pt x="77" y="28"/>
                  </a:lnTo>
                  <a:lnTo>
                    <a:pt x="85" y="19"/>
                  </a:lnTo>
                  <a:lnTo>
                    <a:pt x="96" y="9"/>
                  </a:lnTo>
                  <a:lnTo>
                    <a:pt x="110" y="2"/>
                  </a:lnTo>
                  <a:lnTo>
                    <a:pt x="128" y="0"/>
                  </a:lnTo>
                  <a:lnTo>
                    <a:pt x="128" y="2"/>
                  </a:lnTo>
                  <a:lnTo>
                    <a:pt x="127" y="9"/>
                  </a:lnTo>
                  <a:lnTo>
                    <a:pt x="124" y="19"/>
                  </a:lnTo>
                  <a:lnTo>
                    <a:pt x="119" y="31"/>
                  </a:lnTo>
                  <a:lnTo>
                    <a:pt x="112" y="41"/>
                  </a:lnTo>
                  <a:lnTo>
                    <a:pt x="101" y="51"/>
                  </a:lnTo>
                  <a:lnTo>
                    <a:pt x="86" y="58"/>
                  </a:lnTo>
                  <a:lnTo>
                    <a:pt x="67" y="60"/>
                  </a:lnTo>
                  <a:lnTo>
                    <a:pt x="67" y="172"/>
                  </a:lnTo>
                  <a:lnTo>
                    <a:pt x="69" y="170"/>
                  </a:lnTo>
                  <a:lnTo>
                    <a:pt x="70" y="164"/>
                  </a:lnTo>
                  <a:lnTo>
                    <a:pt x="73" y="155"/>
                  </a:lnTo>
                  <a:lnTo>
                    <a:pt x="78" y="145"/>
                  </a:lnTo>
                  <a:lnTo>
                    <a:pt x="86" y="136"/>
                  </a:lnTo>
                  <a:lnTo>
                    <a:pt x="97" y="130"/>
                  </a:lnTo>
                  <a:lnTo>
                    <a:pt x="113" y="128"/>
                  </a:lnTo>
                  <a:lnTo>
                    <a:pt x="113" y="130"/>
                  </a:lnTo>
                  <a:lnTo>
                    <a:pt x="112" y="136"/>
                  </a:lnTo>
                  <a:lnTo>
                    <a:pt x="109" y="144"/>
                  </a:lnTo>
                  <a:lnTo>
                    <a:pt x="105" y="153"/>
                  </a:lnTo>
                  <a:lnTo>
                    <a:pt x="100" y="163"/>
                  </a:lnTo>
                  <a:lnTo>
                    <a:pt x="92" y="172"/>
                  </a:lnTo>
                  <a:lnTo>
                    <a:pt x="82" y="178"/>
                  </a:lnTo>
                  <a:lnTo>
                    <a:pt x="67" y="180"/>
                  </a:lnTo>
                  <a:lnTo>
                    <a:pt x="67" y="292"/>
                  </a:lnTo>
                  <a:lnTo>
                    <a:pt x="61" y="29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gray">
            <a:xfrm>
              <a:off x="2596" y="332"/>
              <a:ext cx="68" cy="257"/>
            </a:xfrm>
            <a:custGeom>
              <a:avLst/>
              <a:gdLst/>
              <a:ahLst/>
              <a:cxnLst>
                <a:cxn ang="0">
                  <a:pos x="31" y="164"/>
                </a:cxn>
                <a:cxn ang="0">
                  <a:pos x="23" y="163"/>
                </a:cxn>
                <a:cxn ang="0">
                  <a:pos x="8" y="155"/>
                </a:cxn>
                <a:cxn ang="0">
                  <a:pos x="0" y="132"/>
                </a:cxn>
                <a:cxn ang="0">
                  <a:pos x="7" y="132"/>
                </a:cxn>
                <a:cxn ang="0">
                  <a:pos x="22" y="139"/>
                </a:cxn>
                <a:cxn ang="0">
                  <a:pos x="31" y="160"/>
                </a:cxn>
                <a:cxn ang="0">
                  <a:pos x="29" y="101"/>
                </a:cxn>
                <a:cxn ang="0">
                  <a:pos x="16" y="97"/>
                </a:cxn>
                <a:cxn ang="0">
                  <a:pos x="3" y="83"/>
                </a:cxn>
                <a:cxn ang="0">
                  <a:pos x="3" y="70"/>
                </a:cxn>
                <a:cxn ang="0">
                  <a:pos x="15" y="74"/>
                </a:cxn>
                <a:cxn ang="0">
                  <a:pos x="27" y="86"/>
                </a:cxn>
                <a:cxn ang="0">
                  <a:pos x="31" y="31"/>
                </a:cxn>
                <a:cxn ang="0">
                  <a:pos x="33" y="23"/>
                </a:cxn>
                <a:cxn ang="0">
                  <a:pos x="41" y="8"/>
                </a:cxn>
                <a:cxn ang="0">
                  <a:pos x="62" y="0"/>
                </a:cxn>
                <a:cxn ang="0">
                  <a:pos x="61" y="8"/>
                </a:cxn>
                <a:cxn ang="0">
                  <a:pos x="53" y="23"/>
                </a:cxn>
                <a:cxn ang="0">
                  <a:pos x="35" y="31"/>
                </a:cxn>
                <a:cxn ang="0">
                  <a:pos x="35" y="75"/>
                </a:cxn>
                <a:cxn ang="0">
                  <a:pos x="39" y="62"/>
                </a:cxn>
                <a:cxn ang="0">
                  <a:pos x="54" y="48"/>
                </a:cxn>
                <a:cxn ang="0">
                  <a:pos x="68" y="48"/>
                </a:cxn>
                <a:cxn ang="0">
                  <a:pos x="66" y="59"/>
                </a:cxn>
                <a:cxn ang="0">
                  <a:pos x="58" y="72"/>
                </a:cxn>
                <a:cxn ang="0">
                  <a:pos x="35" y="82"/>
                </a:cxn>
                <a:cxn ang="0">
                  <a:pos x="35" y="143"/>
                </a:cxn>
                <a:cxn ang="0">
                  <a:pos x="38" y="132"/>
                </a:cxn>
                <a:cxn ang="0">
                  <a:pos x="49" y="122"/>
                </a:cxn>
                <a:cxn ang="0">
                  <a:pos x="60" y="122"/>
                </a:cxn>
                <a:cxn ang="0">
                  <a:pos x="58" y="133"/>
                </a:cxn>
                <a:cxn ang="0">
                  <a:pos x="47" y="144"/>
                </a:cxn>
                <a:cxn ang="0">
                  <a:pos x="35" y="257"/>
                </a:cxn>
              </a:cxnLst>
              <a:rect l="0" t="0" r="r" b="b"/>
              <a:pathLst>
                <a:path w="68" h="257">
                  <a:moveTo>
                    <a:pt x="31" y="257"/>
                  </a:moveTo>
                  <a:lnTo>
                    <a:pt x="31" y="164"/>
                  </a:lnTo>
                  <a:lnTo>
                    <a:pt x="29" y="163"/>
                  </a:lnTo>
                  <a:lnTo>
                    <a:pt x="23" y="163"/>
                  </a:lnTo>
                  <a:lnTo>
                    <a:pt x="16" y="160"/>
                  </a:lnTo>
                  <a:lnTo>
                    <a:pt x="8" y="155"/>
                  </a:lnTo>
                  <a:lnTo>
                    <a:pt x="3" y="145"/>
                  </a:lnTo>
                  <a:lnTo>
                    <a:pt x="0" y="132"/>
                  </a:lnTo>
                  <a:lnTo>
                    <a:pt x="3" y="132"/>
                  </a:lnTo>
                  <a:lnTo>
                    <a:pt x="7" y="132"/>
                  </a:lnTo>
                  <a:lnTo>
                    <a:pt x="15" y="135"/>
                  </a:lnTo>
                  <a:lnTo>
                    <a:pt x="22" y="139"/>
                  </a:lnTo>
                  <a:lnTo>
                    <a:pt x="27" y="147"/>
                  </a:lnTo>
                  <a:lnTo>
                    <a:pt x="31" y="160"/>
                  </a:lnTo>
                  <a:lnTo>
                    <a:pt x="31" y="101"/>
                  </a:lnTo>
                  <a:lnTo>
                    <a:pt x="29" y="101"/>
                  </a:lnTo>
                  <a:lnTo>
                    <a:pt x="23" y="99"/>
                  </a:lnTo>
                  <a:lnTo>
                    <a:pt x="16" y="97"/>
                  </a:lnTo>
                  <a:lnTo>
                    <a:pt x="8" y="91"/>
                  </a:lnTo>
                  <a:lnTo>
                    <a:pt x="3" y="83"/>
                  </a:lnTo>
                  <a:lnTo>
                    <a:pt x="0" y="70"/>
                  </a:lnTo>
                  <a:lnTo>
                    <a:pt x="3" y="70"/>
                  </a:lnTo>
                  <a:lnTo>
                    <a:pt x="7" y="71"/>
                  </a:lnTo>
                  <a:lnTo>
                    <a:pt x="15" y="74"/>
                  </a:lnTo>
                  <a:lnTo>
                    <a:pt x="22" y="78"/>
                  </a:lnTo>
                  <a:lnTo>
                    <a:pt x="27" y="86"/>
                  </a:lnTo>
                  <a:lnTo>
                    <a:pt x="31" y="97"/>
                  </a:lnTo>
                  <a:lnTo>
                    <a:pt x="31" y="31"/>
                  </a:lnTo>
                  <a:lnTo>
                    <a:pt x="31" y="28"/>
                  </a:lnTo>
                  <a:lnTo>
                    <a:pt x="33" y="23"/>
                  </a:lnTo>
                  <a:lnTo>
                    <a:pt x="35" y="15"/>
                  </a:lnTo>
                  <a:lnTo>
                    <a:pt x="41" y="8"/>
                  </a:lnTo>
                  <a:lnTo>
                    <a:pt x="50" y="2"/>
                  </a:lnTo>
                  <a:lnTo>
                    <a:pt x="62" y="0"/>
                  </a:lnTo>
                  <a:lnTo>
                    <a:pt x="62" y="2"/>
                  </a:lnTo>
                  <a:lnTo>
                    <a:pt x="61" y="8"/>
                  </a:lnTo>
                  <a:lnTo>
                    <a:pt x="58" y="15"/>
                  </a:lnTo>
                  <a:lnTo>
                    <a:pt x="53" y="23"/>
                  </a:lnTo>
                  <a:lnTo>
                    <a:pt x="46" y="28"/>
                  </a:lnTo>
                  <a:lnTo>
                    <a:pt x="35" y="31"/>
                  </a:lnTo>
                  <a:lnTo>
                    <a:pt x="35" y="78"/>
                  </a:lnTo>
                  <a:lnTo>
                    <a:pt x="35" y="75"/>
                  </a:lnTo>
                  <a:lnTo>
                    <a:pt x="37" y="70"/>
                  </a:lnTo>
                  <a:lnTo>
                    <a:pt x="39" y="62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6" y="47"/>
                  </a:lnTo>
                  <a:lnTo>
                    <a:pt x="68" y="48"/>
                  </a:lnTo>
                  <a:lnTo>
                    <a:pt x="68" y="52"/>
                  </a:lnTo>
                  <a:lnTo>
                    <a:pt x="66" y="59"/>
                  </a:lnTo>
                  <a:lnTo>
                    <a:pt x="64" y="66"/>
                  </a:lnTo>
                  <a:lnTo>
                    <a:pt x="58" y="72"/>
                  </a:lnTo>
                  <a:lnTo>
                    <a:pt x="50" y="78"/>
                  </a:lnTo>
                  <a:lnTo>
                    <a:pt x="35" y="82"/>
                  </a:lnTo>
                  <a:lnTo>
                    <a:pt x="35" y="144"/>
                  </a:lnTo>
                  <a:lnTo>
                    <a:pt x="35" y="143"/>
                  </a:lnTo>
                  <a:lnTo>
                    <a:pt x="37" y="139"/>
                  </a:lnTo>
                  <a:lnTo>
                    <a:pt x="38" y="132"/>
                  </a:lnTo>
                  <a:lnTo>
                    <a:pt x="42" y="126"/>
                  </a:lnTo>
                  <a:lnTo>
                    <a:pt x="49" y="122"/>
                  </a:lnTo>
                  <a:lnTo>
                    <a:pt x="58" y="121"/>
                  </a:lnTo>
                  <a:lnTo>
                    <a:pt x="60" y="122"/>
                  </a:lnTo>
                  <a:lnTo>
                    <a:pt x="60" y="126"/>
                  </a:lnTo>
                  <a:lnTo>
                    <a:pt x="58" y="133"/>
                  </a:lnTo>
                  <a:lnTo>
                    <a:pt x="56" y="139"/>
                  </a:lnTo>
                  <a:lnTo>
                    <a:pt x="47" y="144"/>
                  </a:lnTo>
                  <a:lnTo>
                    <a:pt x="35" y="148"/>
                  </a:lnTo>
                  <a:lnTo>
                    <a:pt x="35" y="257"/>
                  </a:lnTo>
                  <a:lnTo>
                    <a:pt x="31" y="25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0" name="Freeform 18"/>
            <p:cNvSpPr>
              <a:spLocks/>
            </p:cNvSpPr>
            <p:nvPr/>
          </p:nvSpPr>
          <p:spPr bwMode="gray">
            <a:xfrm>
              <a:off x="1672" y="164"/>
              <a:ext cx="111" cy="425"/>
            </a:xfrm>
            <a:custGeom>
              <a:avLst/>
              <a:gdLst/>
              <a:ahLst/>
              <a:cxnLst>
                <a:cxn ang="0">
                  <a:pos x="52" y="272"/>
                </a:cxn>
                <a:cxn ang="0">
                  <a:pos x="44" y="270"/>
                </a:cxn>
                <a:cxn ang="0">
                  <a:pos x="26" y="265"/>
                </a:cxn>
                <a:cxn ang="0">
                  <a:pos x="8" y="249"/>
                </a:cxn>
                <a:cxn ang="0">
                  <a:pos x="0" y="219"/>
                </a:cxn>
                <a:cxn ang="0">
                  <a:pos x="8" y="219"/>
                </a:cxn>
                <a:cxn ang="0">
                  <a:pos x="25" y="223"/>
                </a:cxn>
                <a:cxn ang="0">
                  <a:pos x="41" y="235"/>
                </a:cxn>
                <a:cxn ang="0">
                  <a:pos x="52" y="265"/>
                </a:cxn>
                <a:cxn ang="0">
                  <a:pos x="50" y="168"/>
                </a:cxn>
                <a:cxn ang="0">
                  <a:pos x="35" y="165"/>
                </a:cxn>
                <a:cxn ang="0">
                  <a:pos x="17" y="156"/>
                </a:cxn>
                <a:cxn ang="0">
                  <a:pos x="3" y="134"/>
                </a:cxn>
                <a:cxn ang="0">
                  <a:pos x="3" y="116"/>
                </a:cxn>
                <a:cxn ang="0">
                  <a:pos x="19" y="120"/>
                </a:cxn>
                <a:cxn ang="0">
                  <a:pos x="39" y="133"/>
                </a:cxn>
                <a:cxn ang="0">
                  <a:pos x="52" y="161"/>
                </a:cxn>
                <a:cxn ang="0">
                  <a:pos x="53" y="50"/>
                </a:cxn>
                <a:cxn ang="0">
                  <a:pos x="54" y="36"/>
                </a:cxn>
                <a:cxn ang="0">
                  <a:pos x="65" y="17"/>
                </a:cxn>
                <a:cxn ang="0">
                  <a:pos x="87" y="3"/>
                </a:cxn>
                <a:cxn ang="0">
                  <a:pos x="103" y="3"/>
                </a:cxn>
                <a:cxn ang="0">
                  <a:pos x="99" y="21"/>
                </a:cxn>
                <a:cxn ang="0">
                  <a:pos x="84" y="42"/>
                </a:cxn>
                <a:cxn ang="0">
                  <a:pos x="58" y="52"/>
                </a:cxn>
                <a:cxn ang="0">
                  <a:pos x="58" y="127"/>
                </a:cxn>
                <a:cxn ang="0">
                  <a:pos x="61" y="112"/>
                </a:cxn>
                <a:cxn ang="0">
                  <a:pos x="72" y="94"/>
                </a:cxn>
                <a:cxn ang="0">
                  <a:pos x="93" y="80"/>
                </a:cxn>
                <a:cxn ang="0">
                  <a:pos x="111" y="80"/>
                </a:cxn>
                <a:cxn ang="0">
                  <a:pos x="111" y="91"/>
                </a:cxn>
                <a:cxn ang="0">
                  <a:pos x="107" y="108"/>
                </a:cxn>
                <a:cxn ang="0">
                  <a:pos x="91" y="126"/>
                </a:cxn>
                <a:cxn ang="0">
                  <a:pos x="58" y="135"/>
                </a:cxn>
                <a:cxn ang="0">
                  <a:pos x="58" y="236"/>
                </a:cxn>
                <a:cxn ang="0">
                  <a:pos x="61" y="223"/>
                </a:cxn>
                <a:cxn ang="0">
                  <a:pos x="73" y="208"/>
                </a:cxn>
                <a:cxn ang="0">
                  <a:pos x="97" y="200"/>
                </a:cxn>
                <a:cxn ang="0">
                  <a:pos x="99" y="207"/>
                </a:cxn>
                <a:cxn ang="0">
                  <a:pos x="97" y="220"/>
                </a:cxn>
                <a:cxn ang="0">
                  <a:pos x="87" y="235"/>
                </a:cxn>
                <a:cxn ang="0">
                  <a:pos x="58" y="245"/>
                </a:cxn>
                <a:cxn ang="0">
                  <a:pos x="52" y="425"/>
                </a:cxn>
              </a:cxnLst>
              <a:rect l="0" t="0" r="r" b="b"/>
              <a:pathLst>
                <a:path w="111" h="425">
                  <a:moveTo>
                    <a:pt x="52" y="425"/>
                  </a:moveTo>
                  <a:lnTo>
                    <a:pt x="52" y="272"/>
                  </a:lnTo>
                  <a:lnTo>
                    <a:pt x="50" y="270"/>
                  </a:lnTo>
                  <a:lnTo>
                    <a:pt x="44" y="270"/>
                  </a:lnTo>
                  <a:lnTo>
                    <a:pt x="35" y="269"/>
                  </a:lnTo>
                  <a:lnTo>
                    <a:pt x="26" y="265"/>
                  </a:lnTo>
                  <a:lnTo>
                    <a:pt x="17" y="258"/>
                  </a:lnTo>
                  <a:lnTo>
                    <a:pt x="8" y="249"/>
                  </a:lnTo>
                  <a:lnTo>
                    <a:pt x="3" y="236"/>
                  </a:lnTo>
                  <a:lnTo>
                    <a:pt x="0" y="219"/>
                  </a:lnTo>
                  <a:lnTo>
                    <a:pt x="3" y="219"/>
                  </a:lnTo>
                  <a:lnTo>
                    <a:pt x="8" y="219"/>
                  </a:lnTo>
                  <a:lnTo>
                    <a:pt x="15" y="220"/>
                  </a:lnTo>
                  <a:lnTo>
                    <a:pt x="25" y="223"/>
                  </a:lnTo>
                  <a:lnTo>
                    <a:pt x="33" y="227"/>
                  </a:lnTo>
                  <a:lnTo>
                    <a:pt x="41" y="235"/>
                  </a:lnTo>
                  <a:lnTo>
                    <a:pt x="48" y="247"/>
                  </a:lnTo>
                  <a:lnTo>
                    <a:pt x="52" y="265"/>
                  </a:lnTo>
                  <a:lnTo>
                    <a:pt x="52" y="168"/>
                  </a:lnTo>
                  <a:lnTo>
                    <a:pt x="50" y="168"/>
                  </a:lnTo>
                  <a:lnTo>
                    <a:pt x="44" y="168"/>
                  </a:lnTo>
                  <a:lnTo>
                    <a:pt x="35" y="165"/>
                  </a:lnTo>
                  <a:lnTo>
                    <a:pt x="26" y="161"/>
                  </a:lnTo>
                  <a:lnTo>
                    <a:pt x="17" y="156"/>
                  </a:lnTo>
                  <a:lnTo>
                    <a:pt x="8" y="146"/>
                  </a:lnTo>
                  <a:lnTo>
                    <a:pt x="3" y="134"/>
                  </a:lnTo>
                  <a:lnTo>
                    <a:pt x="0" y="116"/>
                  </a:lnTo>
                  <a:lnTo>
                    <a:pt x="3" y="116"/>
                  </a:lnTo>
                  <a:lnTo>
                    <a:pt x="10" y="118"/>
                  </a:lnTo>
                  <a:lnTo>
                    <a:pt x="19" y="120"/>
                  </a:lnTo>
                  <a:lnTo>
                    <a:pt x="29" y="125"/>
                  </a:lnTo>
                  <a:lnTo>
                    <a:pt x="39" y="133"/>
                  </a:lnTo>
                  <a:lnTo>
                    <a:pt x="48" y="145"/>
                  </a:lnTo>
                  <a:lnTo>
                    <a:pt x="52" y="161"/>
                  </a:lnTo>
                  <a:lnTo>
                    <a:pt x="52" y="52"/>
                  </a:lnTo>
                  <a:lnTo>
                    <a:pt x="53" y="50"/>
                  </a:lnTo>
                  <a:lnTo>
                    <a:pt x="53" y="44"/>
                  </a:lnTo>
                  <a:lnTo>
                    <a:pt x="54" y="36"/>
                  </a:lnTo>
                  <a:lnTo>
                    <a:pt x="58" y="26"/>
                  </a:lnTo>
                  <a:lnTo>
                    <a:pt x="65" y="17"/>
                  </a:lnTo>
                  <a:lnTo>
                    <a:pt x="75" y="9"/>
                  </a:lnTo>
                  <a:lnTo>
                    <a:pt x="87" y="3"/>
                  </a:lnTo>
                  <a:lnTo>
                    <a:pt x="104" y="0"/>
                  </a:lnTo>
                  <a:lnTo>
                    <a:pt x="103" y="3"/>
                  </a:lnTo>
                  <a:lnTo>
                    <a:pt x="102" y="11"/>
                  </a:lnTo>
                  <a:lnTo>
                    <a:pt x="99" y="21"/>
                  </a:lnTo>
                  <a:lnTo>
                    <a:pt x="92" y="32"/>
                  </a:lnTo>
                  <a:lnTo>
                    <a:pt x="84" y="42"/>
                  </a:lnTo>
                  <a:lnTo>
                    <a:pt x="73" y="49"/>
                  </a:lnTo>
                  <a:lnTo>
                    <a:pt x="58" y="52"/>
                  </a:lnTo>
                  <a:lnTo>
                    <a:pt x="58" y="130"/>
                  </a:lnTo>
                  <a:lnTo>
                    <a:pt x="58" y="127"/>
                  </a:lnTo>
                  <a:lnTo>
                    <a:pt x="60" y="122"/>
                  </a:lnTo>
                  <a:lnTo>
                    <a:pt x="61" y="112"/>
                  </a:lnTo>
                  <a:lnTo>
                    <a:pt x="65" y="103"/>
                  </a:lnTo>
                  <a:lnTo>
                    <a:pt x="72" y="94"/>
                  </a:lnTo>
                  <a:lnTo>
                    <a:pt x="80" y="85"/>
                  </a:lnTo>
                  <a:lnTo>
                    <a:pt x="93" y="80"/>
                  </a:lnTo>
                  <a:lnTo>
                    <a:pt x="110" y="77"/>
                  </a:lnTo>
                  <a:lnTo>
                    <a:pt x="111" y="80"/>
                  </a:lnTo>
                  <a:lnTo>
                    <a:pt x="111" y="84"/>
                  </a:lnTo>
                  <a:lnTo>
                    <a:pt x="111" y="91"/>
                  </a:lnTo>
                  <a:lnTo>
                    <a:pt x="110" y="100"/>
                  </a:lnTo>
                  <a:lnTo>
                    <a:pt x="107" y="108"/>
                  </a:lnTo>
                  <a:lnTo>
                    <a:pt x="100" y="118"/>
                  </a:lnTo>
                  <a:lnTo>
                    <a:pt x="91" y="126"/>
                  </a:lnTo>
                  <a:lnTo>
                    <a:pt x="77" y="133"/>
                  </a:lnTo>
                  <a:lnTo>
                    <a:pt x="58" y="135"/>
                  </a:lnTo>
                  <a:lnTo>
                    <a:pt x="58" y="239"/>
                  </a:lnTo>
                  <a:lnTo>
                    <a:pt x="58" y="236"/>
                  </a:lnTo>
                  <a:lnTo>
                    <a:pt x="60" y="231"/>
                  </a:lnTo>
                  <a:lnTo>
                    <a:pt x="61" y="223"/>
                  </a:lnTo>
                  <a:lnTo>
                    <a:pt x="66" y="215"/>
                  </a:lnTo>
                  <a:lnTo>
                    <a:pt x="73" y="208"/>
                  </a:lnTo>
                  <a:lnTo>
                    <a:pt x="83" y="203"/>
                  </a:lnTo>
                  <a:lnTo>
                    <a:pt x="97" y="200"/>
                  </a:lnTo>
                  <a:lnTo>
                    <a:pt x="97" y="201"/>
                  </a:lnTo>
                  <a:lnTo>
                    <a:pt x="99" y="207"/>
                  </a:lnTo>
                  <a:lnTo>
                    <a:pt x="99" y="212"/>
                  </a:lnTo>
                  <a:lnTo>
                    <a:pt x="97" y="220"/>
                  </a:lnTo>
                  <a:lnTo>
                    <a:pt x="93" y="228"/>
                  </a:lnTo>
                  <a:lnTo>
                    <a:pt x="87" y="235"/>
                  </a:lnTo>
                  <a:lnTo>
                    <a:pt x="75" y="242"/>
                  </a:lnTo>
                  <a:lnTo>
                    <a:pt x="58" y="245"/>
                  </a:lnTo>
                  <a:lnTo>
                    <a:pt x="58" y="425"/>
                  </a:lnTo>
                  <a:lnTo>
                    <a:pt x="52" y="425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1" name="Freeform 19"/>
            <p:cNvSpPr>
              <a:spLocks/>
            </p:cNvSpPr>
            <p:nvPr/>
          </p:nvSpPr>
          <p:spPr bwMode="gray">
            <a:xfrm>
              <a:off x="2065" y="361"/>
              <a:ext cx="100" cy="228"/>
            </a:xfrm>
            <a:custGeom>
              <a:avLst/>
              <a:gdLst/>
              <a:ahLst/>
              <a:cxnLst>
                <a:cxn ang="0">
                  <a:pos x="52" y="176"/>
                </a:cxn>
                <a:cxn ang="0">
                  <a:pos x="59" y="176"/>
                </a:cxn>
                <a:cxn ang="0">
                  <a:pos x="74" y="169"/>
                </a:cxn>
                <a:cxn ang="0">
                  <a:pos x="86" y="154"/>
                </a:cxn>
                <a:cxn ang="0">
                  <a:pos x="86" y="141"/>
                </a:cxn>
                <a:cxn ang="0">
                  <a:pos x="74" y="143"/>
                </a:cxn>
                <a:cxn ang="0">
                  <a:pos x="58" y="158"/>
                </a:cxn>
                <a:cxn ang="0">
                  <a:pos x="52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2" y="115"/>
                </a:cxn>
                <a:cxn ang="0">
                  <a:pos x="55" y="48"/>
                </a:cxn>
                <a:cxn ang="0">
                  <a:pos x="67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3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1" y="3"/>
                </a:cxn>
                <a:cxn ang="0">
                  <a:pos x="5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5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5" y="132"/>
                </a:cxn>
                <a:cxn ang="0">
                  <a:pos x="47" y="141"/>
                </a:cxn>
                <a:cxn ang="0">
                  <a:pos x="52" y="228"/>
                </a:cxn>
              </a:cxnLst>
              <a:rect l="0" t="0" r="r" b="b"/>
              <a:pathLst>
                <a:path w="100" h="228">
                  <a:moveTo>
                    <a:pt x="52" y="228"/>
                  </a:moveTo>
                  <a:lnTo>
                    <a:pt x="52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7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6" y="154"/>
                  </a:lnTo>
                  <a:lnTo>
                    <a:pt x="88" y="141"/>
                  </a:lnTo>
                  <a:lnTo>
                    <a:pt x="86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58" y="158"/>
                  </a:lnTo>
                  <a:lnTo>
                    <a:pt x="52" y="173"/>
                  </a:lnTo>
                  <a:lnTo>
                    <a:pt x="52" y="118"/>
                  </a:lnTo>
                  <a:lnTo>
                    <a:pt x="55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6" y="103"/>
                  </a:lnTo>
                  <a:lnTo>
                    <a:pt x="92" y="92"/>
                  </a:lnTo>
                  <a:lnTo>
                    <a:pt x="94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2" y="115"/>
                  </a:lnTo>
                  <a:lnTo>
                    <a:pt x="52" y="48"/>
                  </a:lnTo>
                  <a:lnTo>
                    <a:pt x="55" y="48"/>
                  </a:lnTo>
                  <a:lnTo>
                    <a:pt x="61" y="48"/>
                  </a:lnTo>
                  <a:lnTo>
                    <a:pt x="67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2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3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6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8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3" y="10"/>
                  </a:lnTo>
                  <a:lnTo>
                    <a:pt x="5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5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3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5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2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2" name="Freeform 20"/>
            <p:cNvSpPr>
              <a:spLocks/>
            </p:cNvSpPr>
            <p:nvPr/>
          </p:nvSpPr>
          <p:spPr bwMode="gray">
            <a:xfrm>
              <a:off x="2921" y="361"/>
              <a:ext cx="100" cy="228"/>
            </a:xfrm>
            <a:custGeom>
              <a:avLst/>
              <a:gdLst/>
              <a:ahLst/>
              <a:cxnLst>
                <a:cxn ang="0">
                  <a:pos x="53" y="176"/>
                </a:cxn>
                <a:cxn ang="0">
                  <a:pos x="60" y="176"/>
                </a:cxn>
                <a:cxn ang="0">
                  <a:pos x="74" y="169"/>
                </a:cxn>
                <a:cxn ang="0">
                  <a:pos x="87" y="154"/>
                </a:cxn>
                <a:cxn ang="0">
                  <a:pos x="87" y="141"/>
                </a:cxn>
                <a:cxn ang="0">
                  <a:pos x="74" y="143"/>
                </a:cxn>
                <a:cxn ang="0">
                  <a:pos x="60" y="158"/>
                </a:cxn>
                <a:cxn ang="0">
                  <a:pos x="53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3" y="115"/>
                </a:cxn>
                <a:cxn ang="0">
                  <a:pos x="56" y="48"/>
                </a:cxn>
                <a:cxn ang="0">
                  <a:pos x="68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4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2" y="3"/>
                </a:cxn>
                <a:cxn ang="0">
                  <a:pos x="6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6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6" y="132"/>
                </a:cxn>
                <a:cxn ang="0">
                  <a:pos x="47" y="141"/>
                </a:cxn>
                <a:cxn ang="0">
                  <a:pos x="53" y="228"/>
                </a:cxn>
              </a:cxnLst>
              <a:rect l="0" t="0" r="r" b="b"/>
              <a:pathLst>
                <a:path w="100" h="228">
                  <a:moveTo>
                    <a:pt x="53" y="228"/>
                  </a:moveTo>
                  <a:lnTo>
                    <a:pt x="53" y="176"/>
                  </a:lnTo>
                  <a:lnTo>
                    <a:pt x="56" y="176"/>
                  </a:lnTo>
                  <a:lnTo>
                    <a:pt x="60" y="176"/>
                  </a:lnTo>
                  <a:lnTo>
                    <a:pt x="68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7" y="154"/>
                  </a:lnTo>
                  <a:lnTo>
                    <a:pt x="88" y="141"/>
                  </a:lnTo>
                  <a:lnTo>
                    <a:pt x="87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60" y="158"/>
                  </a:lnTo>
                  <a:lnTo>
                    <a:pt x="53" y="173"/>
                  </a:lnTo>
                  <a:lnTo>
                    <a:pt x="53" y="118"/>
                  </a:lnTo>
                  <a:lnTo>
                    <a:pt x="56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7" y="103"/>
                  </a:lnTo>
                  <a:lnTo>
                    <a:pt x="92" y="92"/>
                  </a:lnTo>
                  <a:lnTo>
                    <a:pt x="95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3" y="115"/>
                  </a:lnTo>
                  <a:lnTo>
                    <a:pt x="53" y="48"/>
                  </a:lnTo>
                  <a:lnTo>
                    <a:pt x="56" y="48"/>
                  </a:lnTo>
                  <a:lnTo>
                    <a:pt x="61" y="48"/>
                  </a:lnTo>
                  <a:lnTo>
                    <a:pt x="68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3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4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7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9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2" y="3"/>
                  </a:lnTo>
                  <a:lnTo>
                    <a:pt x="3" y="10"/>
                  </a:lnTo>
                  <a:lnTo>
                    <a:pt x="6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6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4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6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3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3" name="Freeform 21"/>
            <p:cNvSpPr>
              <a:spLocks/>
            </p:cNvSpPr>
            <p:nvPr/>
          </p:nvSpPr>
          <p:spPr bwMode="gray">
            <a:xfrm>
              <a:off x="2273" y="187"/>
              <a:ext cx="175" cy="402"/>
            </a:xfrm>
            <a:custGeom>
              <a:avLst/>
              <a:gdLst/>
              <a:ahLst/>
              <a:cxnLst>
                <a:cxn ang="0">
                  <a:pos x="93" y="309"/>
                </a:cxn>
                <a:cxn ang="0">
                  <a:pos x="101" y="309"/>
                </a:cxn>
                <a:cxn ang="0">
                  <a:pos x="118" y="304"/>
                </a:cxn>
                <a:cxn ang="0">
                  <a:pos x="138" y="292"/>
                </a:cxn>
                <a:cxn ang="0">
                  <a:pos x="152" y="266"/>
                </a:cxn>
                <a:cxn ang="0">
                  <a:pos x="152" y="247"/>
                </a:cxn>
                <a:cxn ang="0">
                  <a:pos x="138" y="250"/>
                </a:cxn>
                <a:cxn ang="0">
                  <a:pos x="120" y="259"/>
                </a:cxn>
                <a:cxn ang="0">
                  <a:pos x="99" y="285"/>
                </a:cxn>
                <a:cxn ang="0">
                  <a:pos x="93" y="207"/>
                </a:cxn>
                <a:cxn ang="0">
                  <a:pos x="102" y="205"/>
                </a:cxn>
                <a:cxn ang="0">
                  <a:pos x="122" y="200"/>
                </a:cxn>
                <a:cxn ang="0">
                  <a:pos x="147" y="185"/>
                </a:cxn>
                <a:cxn ang="0">
                  <a:pos x="163" y="155"/>
                </a:cxn>
                <a:cxn ang="0">
                  <a:pos x="163" y="134"/>
                </a:cxn>
                <a:cxn ang="0">
                  <a:pos x="149" y="135"/>
                </a:cxn>
                <a:cxn ang="0">
                  <a:pos x="129" y="142"/>
                </a:cxn>
                <a:cxn ang="0">
                  <a:pos x="107" y="162"/>
                </a:cxn>
                <a:cxn ang="0">
                  <a:pos x="93" y="201"/>
                </a:cxn>
                <a:cxn ang="0">
                  <a:pos x="95" y="83"/>
                </a:cxn>
                <a:cxn ang="0">
                  <a:pos x="110" y="81"/>
                </a:cxn>
                <a:cxn ang="0">
                  <a:pos x="134" y="73"/>
                </a:cxn>
                <a:cxn ang="0">
                  <a:pos x="157" y="54"/>
                </a:cxn>
                <a:cxn ang="0">
                  <a:pos x="174" y="23"/>
                </a:cxn>
                <a:cxn ang="0">
                  <a:pos x="174" y="0"/>
                </a:cxn>
                <a:cxn ang="0">
                  <a:pos x="157" y="2"/>
                </a:cxn>
                <a:cxn ang="0">
                  <a:pos x="133" y="10"/>
                </a:cxn>
                <a:cxn ang="0">
                  <a:pos x="107" y="33"/>
                </a:cxn>
                <a:cxn ang="0">
                  <a:pos x="87" y="77"/>
                </a:cxn>
                <a:cxn ang="0">
                  <a:pos x="85" y="68"/>
                </a:cxn>
                <a:cxn ang="0">
                  <a:pos x="75" y="46"/>
                </a:cxn>
                <a:cxn ang="0">
                  <a:pos x="55" y="21"/>
                </a:cxn>
                <a:cxn ang="0">
                  <a:pos x="22" y="3"/>
                </a:cxn>
                <a:cxn ang="0">
                  <a:pos x="1" y="3"/>
                </a:cxn>
                <a:cxn ang="0">
                  <a:pos x="4" y="18"/>
                </a:cxn>
                <a:cxn ang="0">
                  <a:pos x="12" y="42"/>
                </a:cxn>
                <a:cxn ang="0">
                  <a:pos x="31" y="65"/>
                </a:cxn>
                <a:cxn ang="0">
                  <a:pos x="62" y="81"/>
                </a:cxn>
                <a:cxn ang="0">
                  <a:pos x="82" y="238"/>
                </a:cxn>
                <a:cxn ang="0">
                  <a:pos x="80" y="228"/>
                </a:cxn>
                <a:cxn ang="0">
                  <a:pos x="72" y="207"/>
                </a:cxn>
                <a:cxn ang="0">
                  <a:pos x="55" y="185"/>
                </a:cxn>
                <a:cxn ang="0">
                  <a:pos x="21" y="176"/>
                </a:cxn>
                <a:cxn ang="0">
                  <a:pos x="22" y="185"/>
                </a:cxn>
                <a:cxn ang="0">
                  <a:pos x="28" y="205"/>
                </a:cxn>
                <a:cxn ang="0">
                  <a:pos x="41" y="230"/>
                </a:cxn>
                <a:cxn ang="0">
                  <a:pos x="66" y="246"/>
                </a:cxn>
                <a:cxn ang="0">
                  <a:pos x="82" y="402"/>
                </a:cxn>
              </a:cxnLst>
              <a:rect l="0" t="0" r="r" b="b"/>
              <a:pathLst>
                <a:path w="175" h="402">
                  <a:moveTo>
                    <a:pt x="93" y="402"/>
                  </a:moveTo>
                  <a:lnTo>
                    <a:pt x="93" y="309"/>
                  </a:lnTo>
                  <a:lnTo>
                    <a:pt x="95" y="309"/>
                  </a:lnTo>
                  <a:lnTo>
                    <a:pt x="101" y="309"/>
                  </a:lnTo>
                  <a:lnTo>
                    <a:pt x="109" y="308"/>
                  </a:lnTo>
                  <a:lnTo>
                    <a:pt x="118" y="304"/>
                  </a:lnTo>
                  <a:lnTo>
                    <a:pt x="129" y="298"/>
                  </a:lnTo>
                  <a:lnTo>
                    <a:pt x="138" y="292"/>
                  </a:lnTo>
                  <a:lnTo>
                    <a:pt x="147" y="281"/>
                  </a:lnTo>
                  <a:lnTo>
                    <a:pt x="152" y="266"/>
                  </a:lnTo>
                  <a:lnTo>
                    <a:pt x="155" y="247"/>
                  </a:lnTo>
                  <a:lnTo>
                    <a:pt x="152" y="247"/>
                  </a:lnTo>
                  <a:lnTo>
                    <a:pt x="147" y="249"/>
                  </a:lnTo>
                  <a:lnTo>
                    <a:pt x="138" y="250"/>
                  </a:lnTo>
                  <a:lnTo>
                    <a:pt x="129" y="253"/>
                  </a:lnTo>
                  <a:lnTo>
                    <a:pt x="120" y="259"/>
                  </a:lnTo>
                  <a:lnTo>
                    <a:pt x="109" y="270"/>
                  </a:lnTo>
                  <a:lnTo>
                    <a:pt x="99" y="285"/>
                  </a:lnTo>
                  <a:lnTo>
                    <a:pt x="93" y="304"/>
                  </a:lnTo>
                  <a:lnTo>
                    <a:pt x="93" y="207"/>
                  </a:lnTo>
                  <a:lnTo>
                    <a:pt x="95" y="207"/>
                  </a:lnTo>
                  <a:lnTo>
                    <a:pt x="102" y="205"/>
                  </a:lnTo>
                  <a:lnTo>
                    <a:pt x="111" y="204"/>
                  </a:lnTo>
                  <a:lnTo>
                    <a:pt x="122" y="200"/>
                  </a:lnTo>
                  <a:lnTo>
                    <a:pt x="134" y="195"/>
                  </a:lnTo>
                  <a:lnTo>
                    <a:pt x="147" y="185"/>
                  </a:lnTo>
                  <a:lnTo>
                    <a:pt x="156" y="173"/>
                  </a:lnTo>
                  <a:lnTo>
                    <a:pt x="163" y="155"/>
                  </a:lnTo>
                  <a:lnTo>
                    <a:pt x="165" y="134"/>
                  </a:lnTo>
                  <a:lnTo>
                    <a:pt x="163" y="134"/>
                  </a:lnTo>
                  <a:lnTo>
                    <a:pt x="157" y="134"/>
                  </a:lnTo>
                  <a:lnTo>
                    <a:pt x="149" y="135"/>
                  </a:lnTo>
                  <a:lnTo>
                    <a:pt x="140" y="137"/>
                  </a:lnTo>
                  <a:lnTo>
                    <a:pt x="129" y="142"/>
                  </a:lnTo>
                  <a:lnTo>
                    <a:pt x="118" y="150"/>
                  </a:lnTo>
                  <a:lnTo>
                    <a:pt x="107" y="162"/>
                  </a:lnTo>
                  <a:lnTo>
                    <a:pt x="99" y="178"/>
                  </a:lnTo>
                  <a:lnTo>
                    <a:pt x="93" y="201"/>
                  </a:lnTo>
                  <a:lnTo>
                    <a:pt x="93" y="83"/>
                  </a:lnTo>
                  <a:lnTo>
                    <a:pt x="95" y="83"/>
                  </a:lnTo>
                  <a:lnTo>
                    <a:pt x="101" y="83"/>
                  </a:lnTo>
                  <a:lnTo>
                    <a:pt x="110" y="81"/>
                  </a:lnTo>
                  <a:lnTo>
                    <a:pt x="122" y="77"/>
                  </a:lnTo>
                  <a:lnTo>
                    <a:pt x="134" y="73"/>
                  </a:lnTo>
                  <a:lnTo>
                    <a:pt x="147" y="65"/>
                  </a:lnTo>
                  <a:lnTo>
                    <a:pt x="157" y="54"/>
                  </a:lnTo>
                  <a:lnTo>
                    <a:pt x="167" y="41"/>
                  </a:lnTo>
                  <a:lnTo>
                    <a:pt x="174" y="23"/>
                  </a:lnTo>
                  <a:lnTo>
                    <a:pt x="175" y="0"/>
                  </a:lnTo>
                  <a:lnTo>
                    <a:pt x="174" y="0"/>
                  </a:lnTo>
                  <a:lnTo>
                    <a:pt x="167" y="0"/>
                  </a:lnTo>
                  <a:lnTo>
                    <a:pt x="157" y="2"/>
                  </a:lnTo>
                  <a:lnTo>
                    <a:pt x="145" y="4"/>
                  </a:lnTo>
                  <a:lnTo>
                    <a:pt x="133" y="10"/>
                  </a:lnTo>
                  <a:lnTo>
                    <a:pt x="120" y="19"/>
                  </a:lnTo>
                  <a:lnTo>
                    <a:pt x="107" y="33"/>
                  </a:lnTo>
                  <a:lnTo>
                    <a:pt x="97" y="52"/>
                  </a:lnTo>
                  <a:lnTo>
                    <a:pt x="87" y="77"/>
                  </a:lnTo>
                  <a:lnTo>
                    <a:pt x="87" y="75"/>
                  </a:lnTo>
                  <a:lnTo>
                    <a:pt x="85" y="68"/>
                  </a:lnTo>
                  <a:lnTo>
                    <a:pt x="80" y="58"/>
                  </a:lnTo>
                  <a:lnTo>
                    <a:pt x="75" y="46"/>
                  </a:lnTo>
                  <a:lnTo>
                    <a:pt x="66" y="33"/>
                  </a:lnTo>
                  <a:lnTo>
                    <a:pt x="55" y="21"/>
                  </a:lnTo>
                  <a:lnTo>
                    <a:pt x="40" y="10"/>
                  </a:lnTo>
                  <a:lnTo>
                    <a:pt x="22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1" y="10"/>
                  </a:lnTo>
                  <a:lnTo>
                    <a:pt x="4" y="18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20" y="54"/>
                  </a:lnTo>
                  <a:lnTo>
                    <a:pt x="31" y="65"/>
                  </a:lnTo>
                  <a:lnTo>
                    <a:pt x="44" y="75"/>
                  </a:lnTo>
                  <a:lnTo>
                    <a:pt x="62" y="81"/>
                  </a:lnTo>
                  <a:lnTo>
                    <a:pt x="82" y="83"/>
                  </a:lnTo>
                  <a:lnTo>
                    <a:pt x="82" y="238"/>
                  </a:lnTo>
                  <a:lnTo>
                    <a:pt x="82" y="235"/>
                  </a:lnTo>
                  <a:lnTo>
                    <a:pt x="80" y="228"/>
                  </a:lnTo>
                  <a:lnTo>
                    <a:pt x="78" y="217"/>
                  </a:lnTo>
                  <a:lnTo>
                    <a:pt x="72" y="207"/>
                  </a:lnTo>
                  <a:lnTo>
                    <a:pt x="66" y="196"/>
                  </a:lnTo>
                  <a:lnTo>
                    <a:pt x="55" y="185"/>
                  </a:lnTo>
                  <a:lnTo>
                    <a:pt x="40" y="178"/>
                  </a:lnTo>
                  <a:lnTo>
                    <a:pt x="21" y="176"/>
                  </a:lnTo>
                  <a:lnTo>
                    <a:pt x="21" y="178"/>
                  </a:lnTo>
                  <a:lnTo>
                    <a:pt x="22" y="185"/>
                  </a:lnTo>
                  <a:lnTo>
                    <a:pt x="24" y="195"/>
                  </a:lnTo>
                  <a:lnTo>
                    <a:pt x="28" y="205"/>
                  </a:lnTo>
                  <a:lnTo>
                    <a:pt x="33" y="217"/>
                  </a:lnTo>
                  <a:lnTo>
                    <a:pt x="41" y="230"/>
                  </a:lnTo>
                  <a:lnTo>
                    <a:pt x="52" y="239"/>
                  </a:lnTo>
                  <a:lnTo>
                    <a:pt x="66" y="246"/>
                  </a:lnTo>
                  <a:lnTo>
                    <a:pt x="82" y="247"/>
                  </a:lnTo>
                  <a:lnTo>
                    <a:pt x="82" y="402"/>
                  </a:lnTo>
                  <a:lnTo>
                    <a:pt x="93" y="40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4" name="Freeform 22"/>
            <p:cNvSpPr>
              <a:spLocks/>
            </p:cNvSpPr>
            <p:nvPr/>
          </p:nvSpPr>
          <p:spPr bwMode="gray">
            <a:xfrm>
              <a:off x="2161" y="216"/>
              <a:ext cx="97" cy="373"/>
            </a:xfrm>
            <a:custGeom>
              <a:avLst/>
              <a:gdLst/>
              <a:ahLst/>
              <a:cxnLst>
                <a:cxn ang="0">
                  <a:pos x="52" y="237"/>
                </a:cxn>
                <a:cxn ang="0">
                  <a:pos x="59" y="237"/>
                </a:cxn>
                <a:cxn ang="0">
                  <a:pos x="74" y="232"/>
                </a:cxn>
                <a:cxn ang="0">
                  <a:pos x="90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1" y="197"/>
                </a:cxn>
                <a:cxn ang="0">
                  <a:pos x="56" y="215"/>
                </a:cxn>
                <a:cxn ang="0">
                  <a:pos x="52" y="147"/>
                </a:cxn>
                <a:cxn ang="0">
                  <a:pos x="59" y="147"/>
                </a:cxn>
                <a:cxn ang="0">
                  <a:pos x="74" y="141"/>
                </a:cxn>
                <a:cxn ang="0">
                  <a:pos x="90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1" y="109"/>
                </a:cxn>
                <a:cxn ang="0">
                  <a:pos x="56" y="126"/>
                </a:cxn>
                <a:cxn ang="0">
                  <a:pos x="52" y="46"/>
                </a:cxn>
                <a:cxn ang="0">
                  <a:pos x="51" y="37"/>
                </a:cxn>
                <a:cxn ang="0">
                  <a:pos x="45" y="23"/>
                </a:cxn>
                <a:cxn ang="0">
                  <a:pos x="32" y="6"/>
                </a:cxn>
                <a:cxn ang="0">
                  <a:pos x="6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3" y="43"/>
                </a:cxn>
                <a:cxn ang="0">
                  <a:pos x="45" y="113"/>
                </a:cxn>
                <a:cxn ang="0">
                  <a:pos x="45" y="106"/>
                </a:cxn>
                <a:cxn ang="0">
                  <a:pos x="40" y="90"/>
                </a:cxn>
                <a:cxn ang="0">
                  <a:pos x="27" y="75"/>
                </a:cxn>
                <a:cxn ang="0">
                  <a:pos x="1" y="67"/>
                </a:cxn>
                <a:cxn ang="0">
                  <a:pos x="0" y="75"/>
                </a:cxn>
                <a:cxn ang="0">
                  <a:pos x="2" y="91"/>
                </a:cxn>
                <a:cxn ang="0">
                  <a:pos x="14" y="109"/>
                </a:cxn>
                <a:cxn ang="0">
                  <a:pos x="45" y="118"/>
                </a:cxn>
                <a:cxn ang="0">
                  <a:pos x="45" y="207"/>
                </a:cxn>
                <a:cxn ang="0">
                  <a:pos x="43" y="195"/>
                </a:cxn>
                <a:cxn ang="0">
                  <a:pos x="33" y="182"/>
                </a:cxn>
                <a:cxn ang="0">
                  <a:pos x="12" y="175"/>
                </a:cxn>
                <a:cxn ang="0">
                  <a:pos x="10" y="182"/>
                </a:cxn>
                <a:cxn ang="0">
                  <a:pos x="13" y="197"/>
                </a:cxn>
                <a:cxn ang="0">
                  <a:pos x="29" y="211"/>
                </a:cxn>
                <a:cxn ang="0">
                  <a:pos x="45" y="373"/>
                </a:cxn>
              </a:cxnLst>
              <a:rect l="0" t="0" r="r" b="b"/>
              <a:pathLst>
                <a:path w="97" h="373">
                  <a:moveTo>
                    <a:pt x="52" y="373"/>
                  </a:moveTo>
                  <a:lnTo>
                    <a:pt x="52" y="237"/>
                  </a:lnTo>
                  <a:lnTo>
                    <a:pt x="54" y="237"/>
                  </a:lnTo>
                  <a:lnTo>
                    <a:pt x="59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0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4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1" y="197"/>
                  </a:lnTo>
                  <a:lnTo>
                    <a:pt x="63" y="205"/>
                  </a:lnTo>
                  <a:lnTo>
                    <a:pt x="56" y="215"/>
                  </a:lnTo>
                  <a:lnTo>
                    <a:pt x="52" y="232"/>
                  </a:lnTo>
                  <a:lnTo>
                    <a:pt x="52" y="147"/>
                  </a:lnTo>
                  <a:lnTo>
                    <a:pt x="54" y="147"/>
                  </a:lnTo>
                  <a:lnTo>
                    <a:pt x="59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0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4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1" y="109"/>
                  </a:lnTo>
                  <a:lnTo>
                    <a:pt x="63" y="116"/>
                  </a:lnTo>
                  <a:lnTo>
                    <a:pt x="56" y="126"/>
                  </a:lnTo>
                  <a:lnTo>
                    <a:pt x="52" y="141"/>
                  </a:lnTo>
                  <a:lnTo>
                    <a:pt x="52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5" y="23"/>
                  </a:lnTo>
                  <a:lnTo>
                    <a:pt x="40" y="15"/>
                  </a:lnTo>
                  <a:lnTo>
                    <a:pt x="32" y="6"/>
                  </a:lnTo>
                  <a:lnTo>
                    <a:pt x="21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9"/>
                  </a:lnTo>
                  <a:lnTo>
                    <a:pt x="12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3" y="43"/>
                  </a:lnTo>
                  <a:lnTo>
                    <a:pt x="45" y="46"/>
                  </a:lnTo>
                  <a:lnTo>
                    <a:pt x="45" y="113"/>
                  </a:lnTo>
                  <a:lnTo>
                    <a:pt x="45" y="112"/>
                  </a:lnTo>
                  <a:lnTo>
                    <a:pt x="45" y="106"/>
                  </a:lnTo>
                  <a:lnTo>
                    <a:pt x="44" y="98"/>
                  </a:lnTo>
                  <a:lnTo>
                    <a:pt x="40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1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2" y="91"/>
                  </a:lnTo>
                  <a:lnTo>
                    <a:pt x="6" y="100"/>
                  </a:lnTo>
                  <a:lnTo>
                    <a:pt x="14" y="109"/>
                  </a:lnTo>
                  <a:lnTo>
                    <a:pt x="28" y="114"/>
                  </a:lnTo>
                  <a:lnTo>
                    <a:pt x="45" y="118"/>
                  </a:lnTo>
                  <a:lnTo>
                    <a:pt x="45" y="209"/>
                  </a:lnTo>
                  <a:lnTo>
                    <a:pt x="45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40" y="188"/>
                  </a:lnTo>
                  <a:lnTo>
                    <a:pt x="33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0" y="182"/>
                  </a:lnTo>
                  <a:lnTo>
                    <a:pt x="10" y="188"/>
                  </a:lnTo>
                  <a:lnTo>
                    <a:pt x="13" y="197"/>
                  </a:lnTo>
                  <a:lnTo>
                    <a:pt x="20" y="205"/>
                  </a:lnTo>
                  <a:lnTo>
                    <a:pt x="29" y="211"/>
                  </a:lnTo>
                  <a:lnTo>
                    <a:pt x="45" y="215"/>
                  </a:lnTo>
                  <a:lnTo>
                    <a:pt x="45" y="373"/>
                  </a:lnTo>
                  <a:lnTo>
                    <a:pt x="52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95" name="Freeform 23"/>
            <p:cNvSpPr>
              <a:spLocks/>
            </p:cNvSpPr>
            <p:nvPr/>
          </p:nvSpPr>
          <p:spPr bwMode="gray">
            <a:xfrm>
              <a:off x="2708" y="216"/>
              <a:ext cx="97" cy="373"/>
            </a:xfrm>
            <a:custGeom>
              <a:avLst/>
              <a:gdLst/>
              <a:ahLst/>
              <a:cxnLst>
                <a:cxn ang="0">
                  <a:pos x="51" y="237"/>
                </a:cxn>
                <a:cxn ang="0">
                  <a:pos x="60" y="237"/>
                </a:cxn>
                <a:cxn ang="0">
                  <a:pos x="74" y="232"/>
                </a:cxn>
                <a:cxn ang="0">
                  <a:pos x="91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2" y="197"/>
                </a:cxn>
                <a:cxn ang="0">
                  <a:pos x="55" y="215"/>
                </a:cxn>
                <a:cxn ang="0">
                  <a:pos x="51" y="147"/>
                </a:cxn>
                <a:cxn ang="0">
                  <a:pos x="60" y="147"/>
                </a:cxn>
                <a:cxn ang="0">
                  <a:pos x="74" y="141"/>
                </a:cxn>
                <a:cxn ang="0">
                  <a:pos x="91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2" y="109"/>
                </a:cxn>
                <a:cxn ang="0">
                  <a:pos x="55" y="126"/>
                </a:cxn>
                <a:cxn ang="0">
                  <a:pos x="51" y="46"/>
                </a:cxn>
                <a:cxn ang="0">
                  <a:pos x="51" y="37"/>
                </a:cxn>
                <a:cxn ang="0">
                  <a:pos x="46" y="23"/>
                </a:cxn>
                <a:cxn ang="0">
                  <a:pos x="33" y="6"/>
                </a:cxn>
                <a:cxn ang="0">
                  <a:pos x="7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4" y="43"/>
                </a:cxn>
                <a:cxn ang="0">
                  <a:pos x="46" y="113"/>
                </a:cxn>
                <a:cxn ang="0">
                  <a:pos x="46" y="106"/>
                </a:cxn>
                <a:cxn ang="0">
                  <a:pos x="41" y="90"/>
                </a:cxn>
                <a:cxn ang="0">
                  <a:pos x="27" y="75"/>
                </a:cxn>
                <a:cxn ang="0">
                  <a:pos x="0" y="67"/>
                </a:cxn>
                <a:cxn ang="0">
                  <a:pos x="0" y="75"/>
                </a:cxn>
                <a:cxn ang="0">
                  <a:pos x="3" y="91"/>
                </a:cxn>
                <a:cxn ang="0">
                  <a:pos x="15" y="109"/>
                </a:cxn>
                <a:cxn ang="0">
                  <a:pos x="46" y="118"/>
                </a:cxn>
                <a:cxn ang="0">
                  <a:pos x="46" y="207"/>
                </a:cxn>
                <a:cxn ang="0">
                  <a:pos x="43" y="195"/>
                </a:cxn>
                <a:cxn ang="0">
                  <a:pos x="34" y="182"/>
                </a:cxn>
                <a:cxn ang="0">
                  <a:pos x="12" y="175"/>
                </a:cxn>
                <a:cxn ang="0">
                  <a:pos x="11" y="182"/>
                </a:cxn>
                <a:cxn ang="0">
                  <a:pos x="14" y="197"/>
                </a:cxn>
                <a:cxn ang="0">
                  <a:pos x="30" y="211"/>
                </a:cxn>
                <a:cxn ang="0">
                  <a:pos x="46" y="373"/>
                </a:cxn>
              </a:cxnLst>
              <a:rect l="0" t="0" r="r" b="b"/>
              <a:pathLst>
                <a:path w="97" h="373">
                  <a:moveTo>
                    <a:pt x="51" y="373"/>
                  </a:moveTo>
                  <a:lnTo>
                    <a:pt x="51" y="237"/>
                  </a:lnTo>
                  <a:lnTo>
                    <a:pt x="54" y="237"/>
                  </a:lnTo>
                  <a:lnTo>
                    <a:pt x="60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1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5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2" y="197"/>
                  </a:lnTo>
                  <a:lnTo>
                    <a:pt x="64" y="205"/>
                  </a:lnTo>
                  <a:lnTo>
                    <a:pt x="55" y="215"/>
                  </a:lnTo>
                  <a:lnTo>
                    <a:pt x="51" y="232"/>
                  </a:lnTo>
                  <a:lnTo>
                    <a:pt x="51" y="147"/>
                  </a:lnTo>
                  <a:lnTo>
                    <a:pt x="54" y="147"/>
                  </a:lnTo>
                  <a:lnTo>
                    <a:pt x="60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1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5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2" y="109"/>
                  </a:lnTo>
                  <a:lnTo>
                    <a:pt x="64" y="116"/>
                  </a:lnTo>
                  <a:lnTo>
                    <a:pt x="55" y="126"/>
                  </a:lnTo>
                  <a:lnTo>
                    <a:pt x="51" y="141"/>
                  </a:lnTo>
                  <a:lnTo>
                    <a:pt x="51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6" y="23"/>
                  </a:lnTo>
                  <a:lnTo>
                    <a:pt x="41" y="15"/>
                  </a:lnTo>
                  <a:lnTo>
                    <a:pt x="33" y="6"/>
                  </a:lnTo>
                  <a:lnTo>
                    <a:pt x="22" y="2"/>
                  </a:lnTo>
                  <a:lnTo>
                    <a:pt x="7" y="0"/>
                  </a:lnTo>
                  <a:lnTo>
                    <a:pt x="7" y="2"/>
                  </a:lnTo>
                  <a:lnTo>
                    <a:pt x="8" y="9"/>
                  </a:lnTo>
                  <a:lnTo>
                    <a:pt x="11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4" y="43"/>
                  </a:lnTo>
                  <a:lnTo>
                    <a:pt x="46" y="46"/>
                  </a:lnTo>
                  <a:lnTo>
                    <a:pt x="46" y="113"/>
                  </a:lnTo>
                  <a:lnTo>
                    <a:pt x="46" y="112"/>
                  </a:lnTo>
                  <a:lnTo>
                    <a:pt x="46" y="106"/>
                  </a:lnTo>
                  <a:lnTo>
                    <a:pt x="43" y="98"/>
                  </a:lnTo>
                  <a:lnTo>
                    <a:pt x="41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3" y="91"/>
                  </a:lnTo>
                  <a:lnTo>
                    <a:pt x="7" y="100"/>
                  </a:lnTo>
                  <a:lnTo>
                    <a:pt x="15" y="109"/>
                  </a:lnTo>
                  <a:lnTo>
                    <a:pt x="28" y="114"/>
                  </a:lnTo>
                  <a:lnTo>
                    <a:pt x="46" y="118"/>
                  </a:lnTo>
                  <a:lnTo>
                    <a:pt x="46" y="209"/>
                  </a:lnTo>
                  <a:lnTo>
                    <a:pt x="46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39" y="188"/>
                  </a:lnTo>
                  <a:lnTo>
                    <a:pt x="34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1" y="182"/>
                  </a:lnTo>
                  <a:lnTo>
                    <a:pt x="11" y="188"/>
                  </a:lnTo>
                  <a:lnTo>
                    <a:pt x="14" y="197"/>
                  </a:lnTo>
                  <a:lnTo>
                    <a:pt x="19" y="205"/>
                  </a:lnTo>
                  <a:lnTo>
                    <a:pt x="30" y="211"/>
                  </a:lnTo>
                  <a:lnTo>
                    <a:pt x="46" y="215"/>
                  </a:lnTo>
                  <a:lnTo>
                    <a:pt x="46" y="373"/>
                  </a:lnTo>
                  <a:lnTo>
                    <a:pt x="51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099" name="Freeform 27" descr="Dark upward diagonal"/>
          <p:cNvSpPr>
            <a:spLocks/>
          </p:cNvSpPr>
          <p:nvPr/>
        </p:nvSpPr>
        <p:spPr bwMode="gray">
          <a:xfrm>
            <a:off x="85725" y="76200"/>
            <a:ext cx="8977313" cy="500063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5546" y="0"/>
              </a:cxn>
              <a:cxn ang="0">
                <a:pos x="5655" y="84"/>
              </a:cxn>
              <a:cxn ang="0">
                <a:pos x="5649" y="315"/>
              </a:cxn>
              <a:cxn ang="0">
                <a:pos x="1" y="314"/>
              </a:cxn>
              <a:cxn ang="0">
                <a:pos x="0" y="1"/>
              </a:cxn>
            </a:cxnLst>
            <a:rect l="0" t="0" r="r" b="b"/>
            <a:pathLst>
              <a:path w="5655" h="315">
                <a:moveTo>
                  <a:pt x="0" y="1"/>
                </a:moveTo>
                <a:lnTo>
                  <a:pt x="5546" y="0"/>
                </a:lnTo>
                <a:cubicBezTo>
                  <a:pt x="5652" y="0"/>
                  <a:pt x="5655" y="84"/>
                  <a:pt x="5655" y="84"/>
                </a:cubicBezTo>
                <a:lnTo>
                  <a:pt x="5649" y="315"/>
                </a:lnTo>
                <a:lnTo>
                  <a:pt x="1" y="314"/>
                </a:lnTo>
                <a:lnTo>
                  <a:pt x="0" y="1"/>
                </a:lnTo>
                <a:close/>
              </a:path>
            </a:pathLst>
          </a:custGeom>
          <a:pattFill prst="dkUpDiag">
            <a:fgClr>
              <a:schemeClr val="bg1">
                <a:alpha val="77000"/>
              </a:schemeClr>
            </a:fgClr>
            <a:bgClr>
              <a:schemeClr val="tx1">
                <a:alpha val="77000"/>
              </a:schemeClr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00" name="Rectangle 28"/>
          <p:cNvSpPr>
            <a:spLocks noChangeArrowheads="1"/>
          </p:cNvSpPr>
          <p:nvPr/>
        </p:nvSpPr>
        <p:spPr bwMode="gray">
          <a:xfrm>
            <a:off x="114300" y="6610350"/>
            <a:ext cx="8931275" cy="1635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146" name="Group 74"/>
          <p:cNvGrpSpPr>
            <a:grpSpLocks/>
          </p:cNvGrpSpPr>
          <p:nvPr/>
        </p:nvGrpSpPr>
        <p:grpSpPr bwMode="auto">
          <a:xfrm>
            <a:off x="85725" y="854075"/>
            <a:ext cx="8982075" cy="1131888"/>
            <a:chOff x="54" y="538"/>
            <a:chExt cx="5658" cy="713"/>
          </a:xfrm>
        </p:grpSpPr>
        <p:sp>
          <p:nvSpPr>
            <p:cNvPr id="3102" name="Freeform 30"/>
            <p:cNvSpPr>
              <a:spLocks/>
            </p:cNvSpPr>
            <p:nvPr userDrawn="1"/>
          </p:nvSpPr>
          <p:spPr bwMode="gray">
            <a:xfrm>
              <a:off x="54" y="736"/>
              <a:ext cx="5658" cy="5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46" y="0"/>
                </a:cxn>
                <a:cxn ang="0">
                  <a:pos x="5446" y="312"/>
                </a:cxn>
                <a:cxn ang="0">
                  <a:pos x="5446" y="451"/>
                </a:cxn>
                <a:cxn ang="0">
                  <a:pos x="1512" y="443"/>
                </a:cxn>
                <a:cxn ang="0">
                  <a:pos x="1288" y="584"/>
                </a:cxn>
                <a:cxn ang="0">
                  <a:pos x="0" y="590"/>
                </a:cxn>
                <a:cxn ang="0">
                  <a:pos x="0" y="0"/>
                </a:cxn>
              </a:cxnLst>
              <a:rect l="0" t="0" r="r" b="b"/>
              <a:pathLst>
                <a:path w="5446" h="590">
                  <a:moveTo>
                    <a:pt x="0" y="0"/>
                  </a:moveTo>
                  <a:lnTo>
                    <a:pt x="5446" y="0"/>
                  </a:lnTo>
                  <a:lnTo>
                    <a:pt x="5446" y="312"/>
                  </a:lnTo>
                  <a:lnTo>
                    <a:pt x="5446" y="451"/>
                  </a:lnTo>
                  <a:cubicBezTo>
                    <a:pt x="4790" y="473"/>
                    <a:pt x="2205" y="421"/>
                    <a:pt x="1512" y="443"/>
                  </a:cubicBezTo>
                  <a:lnTo>
                    <a:pt x="1288" y="584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03" name="Freeform 31"/>
            <p:cNvSpPr>
              <a:spLocks/>
            </p:cNvSpPr>
            <p:nvPr userDrawn="1"/>
          </p:nvSpPr>
          <p:spPr bwMode="gray">
            <a:xfrm>
              <a:off x="54" y="538"/>
              <a:ext cx="5658" cy="65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5657" y="0"/>
                </a:cxn>
                <a:cxn ang="0">
                  <a:pos x="5658" y="534"/>
                </a:cxn>
                <a:cxn ang="0">
                  <a:pos x="1553" y="528"/>
                </a:cxn>
                <a:cxn ang="0">
                  <a:pos x="1317" y="651"/>
                </a:cxn>
                <a:cxn ang="0">
                  <a:pos x="0" y="655"/>
                </a:cxn>
                <a:cxn ang="0">
                  <a:pos x="1" y="0"/>
                </a:cxn>
              </a:cxnLst>
              <a:rect l="0" t="0" r="r" b="b"/>
              <a:pathLst>
                <a:path w="5658" h="655">
                  <a:moveTo>
                    <a:pt x="1" y="0"/>
                  </a:moveTo>
                  <a:lnTo>
                    <a:pt x="5657" y="0"/>
                  </a:lnTo>
                  <a:lnTo>
                    <a:pt x="5658" y="534"/>
                  </a:lnTo>
                  <a:lnTo>
                    <a:pt x="1553" y="528"/>
                  </a:lnTo>
                  <a:lnTo>
                    <a:pt x="1317" y="651"/>
                  </a:lnTo>
                  <a:lnTo>
                    <a:pt x="0" y="65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104" name="Freeform 32"/>
            <p:cNvSpPr>
              <a:spLocks/>
            </p:cNvSpPr>
            <p:nvPr userDrawn="1"/>
          </p:nvSpPr>
          <p:spPr bwMode="gray">
            <a:xfrm>
              <a:off x="54" y="1062"/>
              <a:ext cx="1496" cy="98"/>
            </a:xfrm>
            <a:custGeom>
              <a:avLst/>
              <a:gdLst/>
              <a:ahLst/>
              <a:cxnLst>
                <a:cxn ang="0">
                  <a:pos x="1440" y="1"/>
                </a:cxn>
                <a:cxn ang="0">
                  <a:pos x="1261" y="112"/>
                </a:cxn>
                <a:cxn ang="0">
                  <a:pos x="0" y="110"/>
                </a:cxn>
                <a:cxn ang="0">
                  <a:pos x="0" y="49"/>
                </a:cxn>
                <a:cxn ang="0">
                  <a:pos x="1069" y="50"/>
                </a:cxn>
                <a:cxn ang="0">
                  <a:pos x="1142" y="0"/>
                </a:cxn>
                <a:cxn ang="0">
                  <a:pos x="1440" y="1"/>
                </a:cxn>
              </a:cxnLst>
              <a:rect l="0" t="0" r="r" b="b"/>
              <a:pathLst>
                <a:path w="1440" h="112">
                  <a:moveTo>
                    <a:pt x="1440" y="1"/>
                  </a:moveTo>
                  <a:lnTo>
                    <a:pt x="1261" y="112"/>
                  </a:lnTo>
                  <a:lnTo>
                    <a:pt x="0" y="110"/>
                  </a:lnTo>
                  <a:lnTo>
                    <a:pt x="0" y="49"/>
                  </a:lnTo>
                  <a:lnTo>
                    <a:pt x="1069" y="50"/>
                  </a:lnTo>
                  <a:lnTo>
                    <a:pt x="1142" y="0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105" name="Rectangle 33"/>
          <p:cNvSpPr>
            <a:spLocks noChangeArrowheads="1"/>
          </p:cNvSpPr>
          <p:nvPr/>
        </p:nvSpPr>
        <p:spPr bwMode="gray">
          <a:xfrm>
            <a:off x="85725" y="609600"/>
            <a:ext cx="8982075" cy="1857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10" name="Rectangle 38" descr="1"/>
          <p:cNvSpPr>
            <a:spLocks noChangeArrowheads="1"/>
          </p:cNvSpPr>
          <p:nvPr/>
        </p:nvSpPr>
        <p:spPr bwMode="gray">
          <a:xfrm>
            <a:off x="4067175" y="4497388"/>
            <a:ext cx="741363" cy="742950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12" name="Rectangle 40" descr="7"/>
          <p:cNvSpPr>
            <a:spLocks noChangeArrowheads="1"/>
          </p:cNvSpPr>
          <p:nvPr/>
        </p:nvSpPr>
        <p:spPr bwMode="gray">
          <a:xfrm>
            <a:off x="3275013" y="5314950"/>
            <a:ext cx="742950" cy="742950"/>
          </a:xfrm>
          <a:prstGeom prst="rect">
            <a:avLst/>
          </a:prstGeom>
          <a:blipFill dpi="0" rotWithShape="1">
            <a:blip r:embed="rId5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14" name="Rectangle 42"/>
          <p:cNvSpPr>
            <a:spLocks noChangeArrowheads="1"/>
          </p:cNvSpPr>
          <p:nvPr/>
        </p:nvSpPr>
        <p:spPr bwMode="gray">
          <a:xfrm>
            <a:off x="3282950" y="4510088"/>
            <a:ext cx="741363" cy="744537"/>
          </a:xfrm>
          <a:prstGeom prst="rect">
            <a:avLst/>
          </a:prstGeom>
          <a:solidFill>
            <a:srgbClr val="D7D7D7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09" name="Rectangle 37" descr="6"/>
          <p:cNvSpPr>
            <a:spLocks noChangeArrowheads="1"/>
          </p:cNvSpPr>
          <p:nvPr/>
        </p:nvSpPr>
        <p:spPr bwMode="gray">
          <a:xfrm>
            <a:off x="1703388" y="5314950"/>
            <a:ext cx="742950" cy="742950"/>
          </a:xfrm>
          <a:prstGeom prst="rect">
            <a:avLst/>
          </a:prstGeom>
          <a:blipFill dpi="0" rotWithShape="1">
            <a:blip r:embed="rId6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6196013"/>
            <a:ext cx="4811713" cy="403225"/>
          </a:xfrm>
        </p:spPr>
        <p:txBody>
          <a:bodyPr/>
          <a:lstStyle>
            <a:lvl1pPr marL="0" indent="0" algn="r">
              <a:buFontTx/>
              <a:buNone/>
              <a:defRPr sz="1600" i="1"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231775" y="6445250"/>
            <a:ext cx="2205038" cy="3175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2574925" y="6445250"/>
            <a:ext cx="2990850" cy="3175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5700713" y="6445250"/>
            <a:ext cx="2205037" cy="317500"/>
          </a:xfrm>
        </p:spPr>
        <p:txBody>
          <a:bodyPr/>
          <a:lstStyle>
            <a:lvl1pPr>
              <a:defRPr/>
            </a:lvl1pPr>
          </a:lstStyle>
          <a:p>
            <a:fld id="{FF087741-DF5E-43DB-9B1B-371C90C4A0D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117" name="Text Box 45"/>
          <p:cNvSpPr txBox="1">
            <a:spLocks noChangeArrowheads="1"/>
          </p:cNvSpPr>
          <p:nvPr/>
        </p:nvSpPr>
        <p:spPr bwMode="gray">
          <a:xfrm>
            <a:off x="161925" y="842963"/>
            <a:ext cx="130333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2200">
                <a:solidFill>
                  <a:srgbClr val="FFFFFF"/>
                </a:solidFill>
                <a:latin typeface="Arial Black" pitchFamily="34" charset="0"/>
              </a:rPr>
              <a:t>L/O/G/O</a:t>
            </a:r>
          </a:p>
        </p:txBody>
      </p:sp>
      <p:sp>
        <p:nvSpPr>
          <p:cNvPr id="3122" name="Rectangle 50"/>
          <p:cNvSpPr>
            <a:spLocks noChangeArrowheads="1"/>
          </p:cNvSpPr>
          <p:nvPr/>
        </p:nvSpPr>
        <p:spPr bwMode="gray">
          <a:xfrm>
            <a:off x="128588" y="4511675"/>
            <a:ext cx="741362" cy="742950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115" name="Picture 43" descr="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gray">
          <a:xfrm>
            <a:off x="130175" y="2911475"/>
            <a:ext cx="1347788" cy="1531938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19400" y="2819400"/>
            <a:ext cx="6019800" cy="1470025"/>
          </a:xfrm>
        </p:spPr>
        <p:txBody>
          <a:bodyPr/>
          <a:lstStyle>
            <a:lvl1pPr algn="r">
              <a:defRPr sz="48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142" name="Rectangle 70" descr="2"/>
          <p:cNvSpPr>
            <a:spLocks noChangeArrowheads="1"/>
          </p:cNvSpPr>
          <p:nvPr/>
        </p:nvSpPr>
        <p:spPr bwMode="gray">
          <a:xfrm>
            <a:off x="1701800" y="3705225"/>
            <a:ext cx="744538" cy="742950"/>
          </a:xfrm>
          <a:prstGeom prst="rect">
            <a:avLst/>
          </a:prstGeom>
          <a:blipFill dpi="0" rotWithShape="1">
            <a:blip r:embed="rId8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2FADEF-C206-456C-9003-46BFE00767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38125"/>
            <a:ext cx="2057400" cy="59340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38125"/>
            <a:ext cx="6019800" cy="59340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B55083-F081-4B35-AB2F-1778ED7460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8125"/>
            <a:ext cx="6477000" cy="8683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438275"/>
            <a:ext cx="4038600" cy="4733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38275"/>
            <a:ext cx="4038600" cy="47339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0" y="6311900"/>
            <a:ext cx="1712913" cy="29051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30763" y="6323013"/>
            <a:ext cx="2311400" cy="290512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116763" y="6323013"/>
            <a:ext cx="1616075" cy="290512"/>
          </a:xfrm>
        </p:spPr>
        <p:txBody>
          <a:bodyPr/>
          <a:lstStyle>
            <a:lvl1pPr>
              <a:defRPr/>
            </a:lvl1pPr>
          </a:lstStyle>
          <a:p>
            <a:fld id="{C8D00FC7-043B-4124-A92B-0280768F69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6B9092-8C38-45F5-9B45-376B229487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53A08-AA3D-47DA-91C9-3ED3A426BA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38275"/>
            <a:ext cx="4038600" cy="473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38275"/>
            <a:ext cx="4038600" cy="473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987D67-67BE-49E1-BA8C-B4D8283D30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789EE5-C9F2-4A80-A8B0-E87FE79406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1257F0-8620-452F-8852-B10E00C599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A0A656-C0C8-4ECB-A034-DD6B607524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F2D28F-78BB-4EA6-8CAD-2BB338303B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EBCDC3-5516-4BDF-848F-3EF12763C8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6553200" y="6013450"/>
            <a:ext cx="2392363" cy="563563"/>
            <a:chOff x="1566" y="164"/>
            <a:chExt cx="1455" cy="425"/>
          </a:xfrm>
        </p:grpSpPr>
        <p:sp>
          <p:nvSpPr>
            <p:cNvPr id="1032" name="Freeform 8"/>
            <p:cNvSpPr>
              <a:spLocks/>
            </p:cNvSpPr>
            <p:nvPr/>
          </p:nvSpPr>
          <p:spPr bwMode="gray">
            <a:xfrm>
              <a:off x="1892" y="468"/>
              <a:ext cx="39" cy="121"/>
            </a:xfrm>
            <a:custGeom>
              <a:avLst/>
              <a:gdLst/>
              <a:ahLst/>
              <a:cxnLst>
                <a:cxn ang="0">
                  <a:pos x="37" y="36"/>
                </a:cxn>
                <a:cxn ang="0">
                  <a:pos x="35" y="36"/>
                </a:cxn>
                <a:cxn ang="0">
                  <a:pos x="30" y="36"/>
                </a:cxn>
                <a:cxn ang="0">
                  <a:pos x="22" y="34"/>
                </a:cxn>
                <a:cxn ang="0">
                  <a:pos x="15" y="30"/>
                </a:cxn>
                <a:cxn ang="0">
                  <a:pos x="7" y="23"/>
                </a:cxn>
                <a:cxn ang="0">
                  <a:pos x="3" y="13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7" y="1"/>
                </a:cxn>
                <a:cxn ang="0">
                  <a:pos x="15" y="3"/>
                </a:cxn>
                <a:cxn ang="0">
                  <a:pos x="23" y="5"/>
                </a:cxn>
                <a:cxn ang="0">
                  <a:pos x="30" y="11"/>
                </a:cxn>
                <a:cxn ang="0">
                  <a:pos x="37" y="20"/>
                </a:cxn>
                <a:cxn ang="0">
                  <a:pos x="39" y="34"/>
                </a:cxn>
                <a:cxn ang="0">
                  <a:pos x="39" y="121"/>
                </a:cxn>
                <a:cxn ang="0">
                  <a:pos x="37" y="121"/>
                </a:cxn>
                <a:cxn ang="0">
                  <a:pos x="37" y="36"/>
                </a:cxn>
              </a:cxnLst>
              <a:rect l="0" t="0" r="r" b="b"/>
              <a:pathLst>
                <a:path w="39" h="121">
                  <a:moveTo>
                    <a:pt x="37" y="36"/>
                  </a:moveTo>
                  <a:lnTo>
                    <a:pt x="35" y="36"/>
                  </a:lnTo>
                  <a:lnTo>
                    <a:pt x="30" y="36"/>
                  </a:lnTo>
                  <a:lnTo>
                    <a:pt x="22" y="34"/>
                  </a:lnTo>
                  <a:lnTo>
                    <a:pt x="15" y="30"/>
                  </a:lnTo>
                  <a:lnTo>
                    <a:pt x="7" y="23"/>
                  </a:lnTo>
                  <a:lnTo>
                    <a:pt x="3" y="13"/>
                  </a:lnTo>
                  <a:lnTo>
                    <a:pt x="0" y="0"/>
                  </a:lnTo>
                  <a:lnTo>
                    <a:pt x="3" y="0"/>
                  </a:lnTo>
                  <a:lnTo>
                    <a:pt x="7" y="1"/>
                  </a:lnTo>
                  <a:lnTo>
                    <a:pt x="15" y="3"/>
                  </a:lnTo>
                  <a:lnTo>
                    <a:pt x="23" y="5"/>
                  </a:lnTo>
                  <a:lnTo>
                    <a:pt x="30" y="11"/>
                  </a:lnTo>
                  <a:lnTo>
                    <a:pt x="37" y="20"/>
                  </a:lnTo>
                  <a:lnTo>
                    <a:pt x="39" y="34"/>
                  </a:lnTo>
                  <a:lnTo>
                    <a:pt x="39" y="121"/>
                  </a:lnTo>
                  <a:lnTo>
                    <a:pt x="37" y="121"/>
                  </a:lnTo>
                  <a:lnTo>
                    <a:pt x="37" y="36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gray">
            <a:xfrm>
              <a:off x="2271" y="450"/>
              <a:ext cx="45" cy="139"/>
            </a:xfrm>
            <a:custGeom>
              <a:avLst/>
              <a:gdLst/>
              <a:ahLst/>
              <a:cxnLst>
                <a:cxn ang="0">
                  <a:pos x="3" y="42"/>
                </a:cxn>
                <a:cxn ang="0">
                  <a:pos x="6" y="42"/>
                </a:cxn>
                <a:cxn ang="0">
                  <a:pos x="12" y="42"/>
                </a:cxn>
                <a:cxn ang="0">
                  <a:pos x="20" y="39"/>
                </a:cxn>
                <a:cxn ang="0">
                  <a:pos x="29" y="35"/>
                </a:cxn>
                <a:cxn ang="0">
                  <a:pos x="37" y="27"/>
                </a:cxn>
                <a:cxn ang="0">
                  <a:pos x="43" y="17"/>
                </a:cxn>
                <a:cxn ang="0">
                  <a:pos x="45" y="2"/>
                </a:cxn>
                <a:cxn ang="0">
                  <a:pos x="43" y="0"/>
                </a:cxn>
                <a:cxn ang="0">
                  <a:pos x="37" y="2"/>
                </a:cxn>
                <a:cxn ang="0">
                  <a:pos x="29" y="3"/>
                </a:cxn>
                <a:cxn ang="0">
                  <a:pos x="19" y="7"/>
                </a:cxn>
                <a:cxn ang="0">
                  <a:pos x="11" y="14"/>
                </a:cxn>
                <a:cxn ang="0">
                  <a:pos x="4" y="23"/>
                </a:cxn>
                <a:cxn ang="0">
                  <a:pos x="0" y="39"/>
                </a:cxn>
                <a:cxn ang="0">
                  <a:pos x="0" y="139"/>
                </a:cxn>
                <a:cxn ang="0">
                  <a:pos x="3" y="139"/>
                </a:cxn>
                <a:cxn ang="0">
                  <a:pos x="3" y="42"/>
                </a:cxn>
              </a:cxnLst>
              <a:rect l="0" t="0" r="r" b="b"/>
              <a:pathLst>
                <a:path w="45" h="139">
                  <a:moveTo>
                    <a:pt x="3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20" y="39"/>
                  </a:lnTo>
                  <a:lnTo>
                    <a:pt x="29" y="35"/>
                  </a:lnTo>
                  <a:lnTo>
                    <a:pt x="37" y="27"/>
                  </a:lnTo>
                  <a:lnTo>
                    <a:pt x="43" y="17"/>
                  </a:lnTo>
                  <a:lnTo>
                    <a:pt x="45" y="2"/>
                  </a:lnTo>
                  <a:lnTo>
                    <a:pt x="43" y="0"/>
                  </a:lnTo>
                  <a:lnTo>
                    <a:pt x="37" y="2"/>
                  </a:lnTo>
                  <a:lnTo>
                    <a:pt x="29" y="3"/>
                  </a:lnTo>
                  <a:lnTo>
                    <a:pt x="19" y="7"/>
                  </a:lnTo>
                  <a:lnTo>
                    <a:pt x="11" y="14"/>
                  </a:lnTo>
                  <a:lnTo>
                    <a:pt x="4" y="23"/>
                  </a:lnTo>
                  <a:lnTo>
                    <a:pt x="0" y="39"/>
                  </a:lnTo>
                  <a:lnTo>
                    <a:pt x="0" y="139"/>
                  </a:lnTo>
                  <a:lnTo>
                    <a:pt x="3" y="139"/>
                  </a:lnTo>
                  <a:lnTo>
                    <a:pt x="3" y="4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gray">
            <a:xfrm>
              <a:off x="1765" y="378"/>
              <a:ext cx="146" cy="211"/>
            </a:xfrm>
            <a:custGeom>
              <a:avLst/>
              <a:gdLst/>
              <a:ahLst/>
              <a:cxnLst>
                <a:cxn ang="0">
                  <a:pos x="68" y="67"/>
                </a:cxn>
                <a:cxn ang="0">
                  <a:pos x="67" y="67"/>
                </a:cxn>
                <a:cxn ang="0">
                  <a:pos x="60" y="66"/>
                </a:cxn>
                <a:cxn ang="0">
                  <a:pos x="50" y="64"/>
                </a:cxn>
                <a:cxn ang="0">
                  <a:pos x="41" y="62"/>
                </a:cxn>
                <a:cxn ang="0">
                  <a:pos x="29" y="55"/>
                </a:cxn>
                <a:cxn ang="0">
                  <a:pos x="18" y="47"/>
                </a:cxn>
                <a:cxn ang="0">
                  <a:pos x="10" y="35"/>
                </a:cxn>
                <a:cxn ang="0">
                  <a:pos x="3" y="2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10" y="0"/>
                </a:cxn>
                <a:cxn ang="0">
                  <a:pos x="19" y="0"/>
                </a:cxn>
                <a:cxn ang="0">
                  <a:pos x="30" y="2"/>
                </a:cxn>
                <a:cxn ang="0">
                  <a:pos x="41" y="6"/>
                </a:cxn>
                <a:cxn ang="0">
                  <a:pos x="53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5" y="45"/>
                </a:cxn>
                <a:cxn ang="0">
                  <a:pos x="79" y="36"/>
                </a:cxn>
                <a:cxn ang="0">
                  <a:pos x="84" y="25"/>
                </a:cxn>
                <a:cxn ang="0">
                  <a:pos x="92" y="16"/>
                </a:cxn>
                <a:cxn ang="0">
                  <a:pos x="106" y="8"/>
                </a:cxn>
                <a:cxn ang="0">
                  <a:pos x="123" y="2"/>
                </a:cxn>
                <a:cxn ang="0">
                  <a:pos x="146" y="0"/>
                </a:cxn>
                <a:cxn ang="0">
                  <a:pos x="145" y="2"/>
                </a:cxn>
                <a:cxn ang="0">
                  <a:pos x="145" y="8"/>
                </a:cxn>
                <a:cxn ang="0">
                  <a:pos x="143" y="17"/>
                </a:cxn>
                <a:cxn ang="0">
                  <a:pos x="139" y="28"/>
                </a:cxn>
                <a:cxn ang="0">
                  <a:pos x="134" y="39"/>
                </a:cxn>
                <a:cxn ang="0">
                  <a:pos x="126" y="49"/>
                </a:cxn>
                <a:cxn ang="0">
                  <a:pos x="114" y="59"/>
                </a:cxn>
                <a:cxn ang="0">
                  <a:pos x="98" y="64"/>
                </a:cxn>
                <a:cxn ang="0">
                  <a:pos x="79" y="67"/>
                </a:cxn>
                <a:cxn ang="0">
                  <a:pos x="79" y="211"/>
                </a:cxn>
                <a:cxn ang="0">
                  <a:pos x="68" y="211"/>
                </a:cxn>
                <a:cxn ang="0">
                  <a:pos x="68" y="67"/>
                </a:cxn>
              </a:cxnLst>
              <a:rect l="0" t="0" r="r" b="b"/>
              <a:pathLst>
                <a:path w="146" h="211">
                  <a:moveTo>
                    <a:pt x="68" y="67"/>
                  </a:moveTo>
                  <a:lnTo>
                    <a:pt x="67" y="67"/>
                  </a:lnTo>
                  <a:lnTo>
                    <a:pt x="60" y="66"/>
                  </a:lnTo>
                  <a:lnTo>
                    <a:pt x="50" y="64"/>
                  </a:lnTo>
                  <a:lnTo>
                    <a:pt x="41" y="62"/>
                  </a:lnTo>
                  <a:lnTo>
                    <a:pt x="29" y="55"/>
                  </a:lnTo>
                  <a:lnTo>
                    <a:pt x="18" y="47"/>
                  </a:lnTo>
                  <a:lnTo>
                    <a:pt x="10" y="35"/>
                  </a:lnTo>
                  <a:lnTo>
                    <a:pt x="3" y="20"/>
                  </a:lnTo>
                  <a:lnTo>
                    <a:pt x="0" y="0"/>
                  </a:lnTo>
                  <a:lnTo>
                    <a:pt x="3" y="0"/>
                  </a:lnTo>
                  <a:lnTo>
                    <a:pt x="10" y="0"/>
                  </a:lnTo>
                  <a:lnTo>
                    <a:pt x="19" y="0"/>
                  </a:lnTo>
                  <a:lnTo>
                    <a:pt x="30" y="2"/>
                  </a:lnTo>
                  <a:lnTo>
                    <a:pt x="41" y="6"/>
                  </a:lnTo>
                  <a:lnTo>
                    <a:pt x="53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5" y="45"/>
                  </a:lnTo>
                  <a:lnTo>
                    <a:pt x="79" y="36"/>
                  </a:lnTo>
                  <a:lnTo>
                    <a:pt x="84" y="25"/>
                  </a:lnTo>
                  <a:lnTo>
                    <a:pt x="92" y="16"/>
                  </a:lnTo>
                  <a:lnTo>
                    <a:pt x="106" y="8"/>
                  </a:lnTo>
                  <a:lnTo>
                    <a:pt x="123" y="2"/>
                  </a:lnTo>
                  <a:lnTo>
                    <a:pt x="146" y="0"/>
                  </a:lnTo>
                  <a:lnTo>
                    <a:pt x="145" y="2"/>
                  </a:lnTo>
                  <a:lnTo>
                    <a:pt x="145" y="8"/>
                  </a:lnTo>
                  <a:lnTo>
                    <a:pt x="143" y="17"/>
                  </a:lnTo>
                  <a:lnTo>
                    <a:pt x="139" y="28"/>
                  </a:lnTo>
                  <a:lnTo>
                    <a:pt x="134" y="39"/>
                  </a:lnTo>
                  <a:lnTo>
                    <a:pt x="126" y="49"/>
                  </a:lnTo>
                  <a:lnTo>
                    <a:pt x="114" y="59"/>
                  </a:lnTo>
                  <a:lnTo>
                    <a:pt x="98" y="64"/>
                  </a:lnTo>
                  <a:lnTo>
                    <a:pt x="79" y="67"/>
                  </a:lnTo>
                  <a:lnTo>
                    <a:pt x="79" y="211"/>
                  </a:lnTo>
                  <a:lnTo>
                    <a:pt x="68" y="211"/>
                  </a:lnTo>
                  <a:lnTo>
                    <a:pt x="68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gray">
            <a:xfrm>
              <a:off x="2792" y="378"/>
              <a:ext cx="144" cy="211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6" y="67"/>
                </a:cxn>
                <a:cxn ang="0">
                  <a:pos x="59" y="66"/>
                </a:cxn>
                <a:cxn ang="0">
                  <a:pos x="50" y="64"/>
                </a:cxn>
                <a:cxn ang="0">
                  <a:pos x="39" y="62"/>
                </a:cxn>
                <a:cxn ang="0">
                  <a:pos x="28" y="55"/>
                </a:cxn>
                <a:cxn ang="0">
                  <a:pos x="17" y="47"/>
                </a:cxn>
                <a:cxn ang="0">
                  <a:pos x="9" y="35"/>
                </a:cxn>
                <a:cxn ang="0">
                  <a:pos x="2" y="2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9" y="0"/>
                </a:cxn>
                <a:cxn ang="0">
                  <a:pos x="17" y="0"/>
                </a:cxn>
                <a:cxn ang="0">
                  <a:pos x="28" y="2"/>
                </a:cxn>
                <a:cxn ang="0">
                  <a:pos x="40" y="6"/>
                </a:cxn>
                <a:cxn ang="0">
                  <a:pos x="51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4" y="45"/>
                </a:cxn>
                <a:cxn ang="0">
                  <a:pos x="77" y="36"/>
                </a:cxn>
                <a:cxn ang="0">
                  <a:pos x="82" y="25"/>
                </a:cxn>
                <a:cxn ang="0">
                  <a:pos x="91" y="16"/>
                </a:cxn>
                <a:cxn ang="0">
                  <a:pos x="105" y="8"/>
                </a:cxn>
                <a:cxn ang="0">
                  <a:pos x="121" y="2"/>
                </a:cxn>
                <a:cxn ang="0">
                  <a:pos x="144" y="0"/>
                </a:cxn>
                <a:cxn ang="0">
                  <a:pos x="144" y="2"/>
                </a:cxn>
                <a:cxn ang="0">
                  <a:pos x="144" y="8"/>
                </a:cxn>
                <a:cxn ang="0">
                  <a:pos x="141" y="17"/>
                </a:cxn>
                <a:cxn ang="0">
                  <a:pos x="139" y="28"/>
                </a:cxn>
                <a:cxn ang="0">
                  <a:pos x="133" y="39"/>
                </a:cxn>
                <a:cxn ang="0">
                  <a:pos x="125" y="49"/>
                </a:cxn>
                <a:cxn ang="0">
                  <a:pos x="113" y="59"/>
                </a:cxn>
                <a:cxn ang="0">
                  <a:pos x="97" y="64"/>
                </a:cxn>
                <a:cxn ang="0">
                  <a:pos x="77" y="67"/>
                </a:cxn>
                <a:cxn ang="0">
                  <a:pos x="77" y="211"/>
                </a:cxn>
                <a:cxn ang="0">
                  <a:pos x="67" y="211"/>
                </a:cxn>
                <a:cxn ang="0">
                  <a:pos x="67" y="67"/>
                </a:cxn>
              </a:cxnLst>
              <a:rect l="0" t="0" r="r" b="b"/>
              <a:pathLst>
                <a:path w="144" h="211">
                  <a:moveTo>
                    <a:pt x="67" y="67"/>
                  </a:moveTo>
                  <a:lnTo>
                    <a:pt x="66" y="67"/>
                  </a:lnTo>
                  <a:lnTo>
                    <a:pt x="59" y="66"/>
                  </a:lnTo>
                  <a:lnTo>
                    <a:pt x="50" y="64"/>
                  </a:lnTo>
                  <a:lnTo>
                    <a:pt x="39" y="62"/>
                  </a:lnTo>
                  <a:lnTo>
                    <a:pt x="28" y="55"/>
                  </a:lnTo>
                  <a:lnTo>
                    <a:pt x="17" y="47"/>
                  </a:lnTo>
                  <a:lnTo>
                    <a:pt x="9" y="35"/>
                  </a:lnTo>
                  <a:lnTo>
                    <a:pt x="2" y="20"/>
                  </a:lnTo>
                  <a:lnTo>
                    <a:pt x="0" y="0"/>
                  </a:lnTo>
                  <a:lnTo>
                    <a:pt x="2" y="0"/>
                  </a:lnTo>
                  <a:lnTo>
                    <a:pt x="9" y="0"/>
                  </a:lnTo>
                  <a:lnTo>
                    <a:pt x="17" y="0"/>
                  </a:lnTo>
                  <a:lnTo>
                    <a:pt x="28" y="2"/>
                  </a:lnTo>
                  <a:lnTo>
                    <a:pt x="40" y="6"/>
                  </a:lnTo>
                  <a:lnTo>
                    <a:pt x="51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4" y="45"/>
                  </a:lnTo>
                  <a:lnTo>
                    <a:pt x="77" y="36"/>
                  </a:lnTo>
                  <a:lnTo>
                    <a:pt x="82" y="25"/>
                  </a:lnTo>
                  <a:lnTo>
                    <a:pt x="91" y="16"/>
                  </a:lnTo>
                  <a:lnTo>
                    <a:pt x="105" y="8"/>
                  </a:lnTo>
                  <a:lnTo>
                    <a:pt x="121" y="2"/>
                  </a:lnTo>
                  <a:lnTo>
                    <a:pt x="144" y="0"/>
                  </a:lnTo>
                  <a:lnTo>
                    <a:pt x="144" y="2"/>
                  </a:lnTo>
                  <a:lnTo>
                    <a:pt x="144" y="8"/>
                  </a:lnTo>
                  <a:lnTo>
                    <a:pt x="141" y="17"/>
                  </a:lnTo>
                  <a:lnTo>
                    <a:pt x="139" y="28"/>
                  </a:lnTo>
                  <a:lnTo>
                    <a:pt x="133" y="39"/>
                  </a:lnTo>
                  <a:lnTo>
                    <a:pt x="125" y="49"/>
                  </a:lnTo>
                  <a:lnTo>
                    <a:pt x="113" y="59"/>
                  </a:lnTo>
                  <a:lnTo>
                    <a:pt x="97" y="64"/>
                  </a:lnTo>
                  <a:lnTo>
                    <a:pt x="77" y="67"/>
                  </a:lnTo>
                  <a:lnTo>
                    <a:pt x="77" y="211"/>
                  </a:lnTo>
                  <a:lnTo>
                    <a:pt x="67" y="211"/>
                  </a:lnTo>
                  <a:lnTo>
                    <a:pt x="67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gray">
            <a:xfrm>
              <a:off x="2631" y="457"/>
              <a:ext cx="89" cy="132"/>
            </a:xfrm>
            <a:custGeom>
              <a:avLst/>
              <a:gdLst/>
              <a:ahLst/>
              <a:cxnLst>
                <a:cxn ang="0">
                  <a:pos x="42" y="43"/>
                </a:cxn>
                <a:cxn ang="0">
                  <a:pos x="39" y="42"/>
                </a:cxn>
                <a:cxn ang="0">
                  <a:pos x="33" y="42"/>
                </a:cxn>
                <a:cxn ang="0">
                  <a:pos x="25" y="39"/>
                </a:cxn>
                <a:cxn ang="0">
                  <a:pos x="16" y="35"/>
                </a:cxn>
                <a:cxn ang="0">
                  <a:pos x="8" y="27"/>
                </a:cxn>
                <a:cxn ang="0">
                  <a:pos x="2" y="16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21" y="3"/>
                </a:cxn>
                <a:cxn ang="0">
                  <a:pos x="29" y="8"/>
                </a:cxn>
                <a:cxn ang="0">
                  <a:pos x="37" y="15"/>
                </a:cxn>
                <a:cxn ang="0">
                  <a:pos x="42" y="26"/>
                </a:cxn>
                <a:cxn ang="0">
                  <a:pos x="45" y="39"/>
                </a:cxn>
                <a:cxn ang="0">
                  <a:pos x="45" y="38"/>
                </a:cxn>
                <a:cxn ang="0">
                  <a:pos x="45" y="34"/>
                </a:cxn>
                <a:cxn ang="0">
                  <a:pos x="46" y="27"/>
                </a:cxn>
                <a:cxn ang="0">
                  <a:pos x="49" y="20"/>
                </a:cxn>
                <a:cxn ang="0">
                  <a:pos x="54" y="14"/>
                </a:cxn>
                <a:cxn ang="0">
                  <a:pos x="62" y="7"/>
                </a:cxn>
                <a:cxn ang="0">
                  <a:pos x="73" y="3"/>
                </a:cxn>
                <a:cxn ang="0">
                  <a:pos x="89" y="0"/>
                </a:cxn>
                <a:cxn ang="0">
                  <a:pos x="89" y="3"/>
                </a:cxn>
                <a:cxn ang="0">
                  <a:pos x="88" y="10"/>
                </a:cxn>
                <a:cxn ang="0">
                  <a:pos x="87" y="18"/>
                </a:cxn>
                <a:cxn ang="0">
                  <a:pos x="81" y="26"/>
                </a:cxn>
                <a:cxn ang="0">
                  <a:pos x="74" y="34"/>
                </a:cxn>
                <a:cxn ang="0">
                  <a:pos x="64" y="41"/>
                </a:cxn>
                <a:cxn ang="0">
                  <a:pos x="47" y="43"/>
                </a:cxn>
                <a:cxn ang="0">
                  <a:pos x="47" y="132"/>
                </a:cxn>
                <a:cxn ang="0">
                  <a:pos x="42" y="132"/>
                </a:cxn>
                <a:cxn ang="0">
                  <a:pos x="42" y="43"/>
                </a:cxn>
              </a:cxnLst>
              <a:rect l="0" t="0" r="r" b="b"/>
              <a:pathLst>
                <a:path w="89" h="132">
                  <a:moveTo>
                    <a:pt x="42" y="43"/>
                  </a:moveTo>
                  <a:lnTo>
                    <a:pt x="39" y="42"/>
                  </a:lnTo>
                  <a:lnTo>
                    <a:pt x="33" y="42"/>
                  </a:lnTo>
                  <a:lnTo>
                    <a:pt x="25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2" y="16"/>
                  </a:lnTo>
                  <a:lnTo>
                    <a:pt x="0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12" y="1"/>
                  </a:lnTo>
                  <a:lnTo>
                    <a:pt x="21" y="3"/>
                  </a:lnTo>
                  <a:lnTo>
                    <a:pt x="29" y="8"/>
                  </a:lnTo>
                  <a:lnTo>
                    <a:pt x="37" y="15"/>
                  </a:lnTo>
                  <a:lnTo>
                    <a:pt x="42" y="26"/>
                  </a:lnTo>
                  <a:lnTo>
                    <a:pt x="45" y="39"/>
                  </a:lnTo>
                  <a:lnTo>
                    <a:pt x="45" y="38"/>
                  </a:lnTo>
                  <a:lnTo>
                    <a:pt x="45" y="34"/>
                  </a:lnTo>
                  <a:lnTo>
                    <a:pt x="46" y="27"/>
                  </a:lnTo>
                  <a:lnTo>
                    <a:pt x="49" y="20"/>
                  </a:lnTo>
                  <a:lnTo>
                    <a:pt x="54" y="14"/>
                  </a:lnTo>
                  <a:lnTo>
                    <a:pt x="62" y="7"/>
                  </a:lnTo>
                  <a:lnTo>
                    <a:pt x="73" y="3"/>
                  </a:lnTo>
                  <a:lnTo>
                    <a:pt x="89" y="0"/>
                  </a:lnTo>
                  <a:lnTo>
                    <a:pt x="89" y="3"/>
                  </a:lnTo>
                  <a:lnTo>
                    <a:pt x="88" y="10"/>
                  </a:lnTo>
                  <a:lnTo>
                    <a:pt x="87" y="18"/>
                  </a:lnTo>
                  <a:lnTo>
                    <a:pt x="81" y="26"/>
                  </a:lnTo>
                  <a:lnTo>
                    <a:pt x="74" y="34"/>
                  </a:lnTo>
                  <a:lnTo>
                    <a:pt x="64" y="41"/>
                  </a:lnTo>
                  <a:lnTo>
                    <a:pt x="47" y="43"/>
                  </a:lnTo>
                  <a:lnTo>
                    <a:pt x="47" y="132"/>
                  </a:lnTo>
                  <a:lnTo>
                    <a:pt x="42" y="132"/>
                  </a:lnTo>
                  <a:lnTo>
                    <a:pt x="42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gray">
            <a:xfrm>
              <a:off x="2430" y="403"/>
              <a:ext cx="88" cy="186"/>
            </a:xfrm>
            <a:custGeom>
              <a:avLst/>
              <a:gdLst/>
              <a:ahLst/>
              <a:cxnLst>
                <a:cxn ang="0">
                  <a:pos x="43" y="43"/>
                </a:cxn>
                <a:cxn ang="0">
                  <a:pos x="41" y="43"/>
                </a:cxn>
                <a:cxn ang="0">
                  <a:pos x="35" y="43"/>
                </a:cxn>
                <a:cxn ang="0">
                  <a:pos x="27" y="41"/>
                </a:cxn>
                <a:cxn ang="0">
                  <a:pos x="18" y="35"/>
                </a:cxn>
                <a:cxn ang="0">
                  <a:pos x="8" y="28"/>
                </a:cxn>
                <a:cxn ang="0">
                  <a:pos x="3" y="16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7" y="1"/>
                </a:cxn>
                <a:cxn ang="0">
                  <a:pos x="26" y="6"/>
                </a:cxn>
                <a:cxn ang="0">
                  <a:pos x="35" y="12"/>
                </a:cxn>
                <a:cxn ang="0">
                  <a:pos x="42" y="24"/>
                </a:cxn>
                <a:cxn ang="0">
                  <a:pos x="48" y="41"/>
                </a:cxn>
                <a:cxn ang="0">
                  <a:pos x="48" y="90"/>
                </a:cxn>
                <a:cxn ang="0">
                  <a:pos x="48" y="88"/>
                </a:cxn>
                <a:cxn ang="0">
                  <a:pos x="48" y="82"/>
                </a:cxn>
                <a:cxn ang="0">
                  <a:pos x="50" y="74"/>
                </a:cxn>
                <a:cxn ang="0">
                  <a:pos x="54" y="66"/>
                </a:cxn>
                <a:cxn ang="0">
                  <a:pos x="61" y="58"/>
                </a:cxn>
                <a:cxn ang="0">
                  <a:pos x="72" y="53"/>
                </a:cxn>
                <a:cxn ang="0">
                  <a:pos x="87" y="50"/>
                </a:cxn>
                <a:cxn ang="0">
                  <a:pos x="88" y="51"/>
                </a:cxn>
                <a:cxn ang="0">
                  <a:pos x="88" y="57"/>
                </a:cxn>
                <a:cxn ang="0">
                  <a:pos x="87" y="64"/>
                </a:cxn>
                <a:cxn ang="0">
                  <a:pos x="84" y="72"/>
                </a:cxn>
                <a:cxn ang="0">
                  <a:pos x="80" y="80"/>
                </a:cxn>
                <a:cxn ang="0">
                  <a:pos x="73" y="86"/>
                </a:cxn>
                <a:cxn ang="0">
                  <a:pos x="62" y="92"/>
                </a:cxn>
                <a:cxn ang="0">
                  <a:pos x="48" y="93"/>
                </a:cxn>
                <a:cxn ang="0">
                  <a:pos x="48" y="186"/>
                </a:cxn>
                <a:cxn ang="0">
                  <a:pos x="43" y="186"/>
                </a:cxn>
                <a:cxn ang="0">
                  <a:pos x="43" y="143"/>
                </a:cxn>
                <a:cxn ang="0">
                  <a:pos x="42" y="143"/>
                </a:cxn>
                <a:cxn ang="0">
                  <a:pos x="37" y="142"/>
                </a:cxn>
                <a:cxn ang="0">
                  <a:pos x="29" y="140"/>
                </a:cxn>
                <a:cxn ang="0">
                  <a:pos x="22" y="136"/>
                </a:cxn>
                <a:cxn ang="0">
                  <a:pos x="14" y="130"/>
                </a:cxn>
                <a:cxn ang="0">
                  <a:pos x="8" y="120"/>
                </a:cxn>
                <a:cxn ang="0">
                  <a:pos x="7" y="105"/>
                </a:cxn>
                <a:cxn ang="0">
                  <a:pos x="8" y="105"/>
                </a:cxn>
                <a:cxn ang="0">
                  <a:pos x="12" y="107"/>
                </a:cxn>
                <a:cxn ang="0">
                  <a:pos x="19" y="108"/>
                </a:cxn>
                <a:cxn ang="0">
                  <a:pos x="26" y="111"/>
                </a:cxn>
                <a:cxn ang="0">
                  <a:pos x="34" y="117"/>
                </a:cxn>
                <a:cxn ang="0">
                  <a:pos x="39" y="127"/>
                </a:cxn>
                <a:cxn ang="0">
                  <a:pos x="43" y="140"/>
                </a:cxn>
                <a:cxn ang="0">
                  <a:pos x="43" y="43"/>
                </a:cxn>
              </a:cxnLst>
              <a:rect l="0" t="0" r="r" b="b"/>
              <a:pathLst>
                <a:path w="88" h="186">
                  <a:moveTo>
                    <a:pt x="43" y="43"/>
                  </a:moveTo>
                  <a:lnTo>
                    <a:pt x="41" y="43"/>
                  </a:lnTo>
                  <a:lnTo>
                    <a:pt x="35" y="43"/>
                  </a:lnTo>
                  <a:lnTo>
                    <a:pt x="27" y="41"/>
                  </a:lnTo>
                  <a:lnTo>
                    <a:pt x="18" y="35"/>
                  </a:lnTo>
                  <a:lnTo>
                    <a:pt x="8" y="28"/>
                  </a:lnTo>
                  <a:lnTo>
                    <a:pt x="3" y="16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7" y="1"/>
                  </a:lnTo>
                  <a:lnTo>
                    <a:pt x="26" y="6"/>
                  </a:lnTo>
                  <a:lnTo>
                    <a:pt x="35" y="12"/>
                  </a:lnTo>
                  <a:lnTo>
                    <a:pt x="42" y="24"/>
                  </a:lnTo>
                  <a:lnTo>
                    <a:pt x="48" y="41"/>
                  </a:lnTo>
                  <a:lnTo>
                    <a:pt x="48" y="90"/>
                  </a:lnTo>
                  <a:lnTo>
                    <a:pt x="48" y="88"/>
                  </a:lnTo>
                  <a:lnTo>
                    <a:pt x="48" y="82"/>
                  </a:lnTo>
                  <a:lnTo>
                    <a:pt x="50" y="74"/>
                  </a:lnTo>
                  <a:lnTo>
                    <a:pt x="54" y="66"/>
                  </a:lnTo>
                  <a:lnTo>
                    <a:pt x="61" y="58"/>
                  </a:lnTo>
                  <a:lnTo>
                    <a:pt x="72" y="53"/>
                  </a:lnTo>
                  <a:lnTo>
                    <a:pt x="87" y="50"/>
                  </a:lnTo>
                  <a:lnTo>
                    <a:pt x="88" y="51"/>
                  </a:lnTo>
                  <a:lnTo>
                    <a:pt x="88" y="57"/>
                  </a:lnTo>
                  <a:lnTo>
                    <a:pt x="87" y="64"/>
                  </a:lnTo>
                  <a:lnTo>
                    <a:pt x="84" y="72"/>
                  </a:lnTo>
                  <a:lnTo>
                    <a:pt x="80" y="80"/>
                  </a:lnTo>
                  <a:lnTo>
                    <a:pt x="73" y="86"/>
                  </a:lnTo>
                  <a:lnTo>
                    <a:pt x="62" y="92"/>
                  </a:lnTo>
                  <a:lnTo>
                    <a:pt x="48" y="93"/>
                  </a:lnTo>
                  <a:lnTo>
                    <a:pt x="48" y="186"/>
                  </a:lnTo>
                  <a:lnTo>
                    <a:pt x="43" y="186"/>
                  </a:lnTo>
                  <a:lnTo>
                    <a:pt x="43" y="143"/>
                  </a:lnTo>
                  <a:lnTo>
                    <a:pt x="42" y="143"/>
                  </a:lnTo>
                  <a:lnTo>
                    <a:pt x="37" y="142"/>
                  </a:lnTo>
                  <a:lnTo>
                    <a:pt x="29" y="140"/>
                  </a:lnTo>
                  <a:lnTo>
                    <a:pt x="22" y="136"/>
                  </a:lnTo>
                  <a:lnTo>
                    <a:pt x="14" y="130"/>
                  </a:lnTo>
                  <a:lnTo>
                    <a:pt x="8" y="120"/>
                  </a:lnTo>
                  <a:lnTo>
                    <a:pt x="7" y="105"/>
                  </a:lnTo>
                  <a:lnTo>
                    <a:pt x="8" y="105"/>
                  </a:lnTo>
                  <a:lnTo>
                    <a:pt x="12" y="107"/>
                  </a:lnTo>
                  <a:lnTo>
                    <a:pt x="19" y="108"/>
                  </a:lnTo>
                  <a:lnTo>
                    <a:pt x="26" y="111"/>
                  </a:lnTo>
                  <a:lnTo>
                    <a:pt x="34" y="117"/>
                  </a:lnTo>
                  <a:lnTo>
                    <a:pt x="39" y="127"/>
                  </a:lnTo>
                  <a:lnTo>
                    <a:pt x="43" y="140"/>
                  </a:lnTo>
                  <a:lnTo>
                    <a:pt x="43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gray">
            <a:xfrm>
              <a:off x="1914" y="233"/>
              <a:ext cx="166" cy="356"/>
            </a:xfrm>
            <a:custGeom>
              <a:avLst/>
              <a:gdLst/>
              <a:ahLst/>
              <a:cxnLst>
                <a:cxn ang="0">
                  <a:pos x="85" y="84"/>
                </a:cxn>
                <a:cxn ang="0">
                  <a:pos x="101" y="81"/>
                </a:cxn>
                <a:cxn ang="0">
                  <a:pos x="124" y="73"/>
                </a:cxn>
                <a:cxn ang="0">
                  <a:pos x="148" y="56"/>
                </a:cxn>
                <a:cxn ang="0">
                  <a:pos x="163" y="23"/>
                </a:cxn>
                <a:cxn ang="0">
                  <a:pos x="163" y="0"/>
                </a:cxn>
                <a:cxn ang="0">
                  <a:pos x="148" y="0"/>
                </a:cxn>
                <a:cxn ang="0">
                  <a:pos x="125" y="6"/>
                </a:cxn>
                <a:cxn ang="0">
                  <a:pos x="101" y="22"/>
                </a:cxn>
                <a:cxn ang="0">
                  <a:pos x="82" y="54"/>
                </a:cxn>
                <a:cxn ang="0">
                  <a:pos x="77" y="173"/>
                </a:cxn>
                <a:cxn ang="0">
                  <a:pos x="77" y="165"/>
                </a:cxn>
                <a:cxn ang="0">
                  <a:pos x="71" y="146"/>
                </a:cxn>
                <a:cxn ang="0">
                  <a:pos x="60" y="123"/>
                </a:cxn>
                <a:cxn ang="0">
                  <a:pos x="38" y="104"/>
                </a:cxn>
                <a:cxn ang="0">
                  <a:pos x="0" y="96"/>
                </a:cxn>
                <a:cxn ang="0">
                  <a:pos x="0" y="103"/>
                </a:cxn>
                <a:cxn ang="0">
                  <a:pos x="0" y="120"/>
                </a:cxn>
                <a:cxn ang="0">
                  <a:pos x="8" y="143"/>
                </a:cxn>
                <a:cxn ang="0">
                  <a:pos x="24" y="163"/>
                </a:cxn>
                <a:cxn ang="0">
                  <a:pos x="55" y="177"/>
                </a:cxn>
                <a:cxn ang="0">
                  <a:pos x="77" y="356"/>
                </a:cxn>
                <a:cxn ang="0">
                  <a:pos x="82" y="274"/>
                </a:cxn>
                <a:cxn ang="0">
                  <a:pos x="91" y="273"/>
                </a:cxn>
                <a:cxn ang="0">
                  <a:pos x="112" y="267"/>
                </a:cxn>
                <a:cxn ang="0">
                  <a:pos x="135" y="252"/>
                </a:cxn>
                <a:cxn ang="0">
                  <a:pos x="151" y="224"/>
                </a:cxn>
                <a:cxn ang="0">
                  <a:pos x="152" y="203"/>
                </a:cxn>
                <a:cxn ang="0">
                  <a:pos x="137" y="204"/>
                </a:cxn>
                <a:cxn ang="0">
                  <a:pos x="117" y="211"/>
                </a:cxn>
                <a:cxn ang="0">
                  <a:pos x="97" y="231"/>
                </a:cxn>
                <a:cxn ang="0">
                  <a:pos x="82" y="267"/>
                </a:cxn>
              </a:cxnLst>
              <a:rect l="0" t="0" r="r" b="b"/>
              <a:pathLst>
                <a:path w="166" h="356">
                  <a:moveTo>
                    <a:pt x="82" y="84"/>
                  </a:moveTo>
                  <a:lnTo>
                    <a:pt x="85" y="84"/>
                  </a:lnTo>
                  <a:lnTo>
                    <a:pt x="91" y="84"/>
                  </a:lnTo>
                  <a:lnTo>
                    <a:pt x="101" y="81"/>
                  </a:lnTo>
                  <a:lnTo>
                    <a:pt x="112" y="78"/>
                  </a:lnTo>
                  <a:lnTo>
                    <a:pt x="124" y="73"/>
                  </a:lnTo>
                  <a:lnTo>
                    <a:pt x="136" y="66"/>
                  </a:lnTo>
                  <a:lnTo>
                    <a:pt x="148" y="56"/>
                  </a:lnTo>
                  <a:lnTo>
                    <a:pt x="156" y="42"/>
                  </a:lnTo>
                  <a:lnTo>
                    <a:pt x="163" y="23"/>
                  </a:lnTo>
                  <a:lnTo>
                    <a:pt x="166" y="2"/>
                  </a:lnTo>
                  <a:lnTo>
                    <a:pt x="163" y="0"/>
                  </a:lnTo>
                  <a:lnTo>
                    <a:pt x="158" y="0"/>
                  </a:lnTo>
                  <a:lnTo>
                    <a:pt x="148" y="0"/>
                  </a:lnTo>
                  <a:lnTo>
                    <a:pt x="137" y="3"/>
                  </a:lnTo>
                  <a:lnTo>
                    <a:pt x="125" y="6"/>
                  </a:lnTo>
                  <a:lnTo>
                    <a:pt x="113" y="12"/>
                  </a:lnTo>
                  <a:lnTo>
                    <a:pt x="101" y="22"/>
                  </a:lnTo>
                  <a:lnTo>
                    <a:pt x="90" y="35"/>
                  </a:lnTo>
                  <a:lnTo>
                    <a:pt x="82" y="54"/>
                  </a:lnTo>
                  <a:lnTo>
                    <a:pt x="77" y="78"/>
                  </a:lnTo>
                  <a:lnTo>
                    <a:pt x="77" y="173"/>
                  </a:lnTo>
                  <a:lnTo>
                    <a:pt x="77" y="170"/>
                  </a:lnTo>
                  <a:lnTo>
                    <a:pt x="77" y="165"/>
                  </a:lnTo>
                  <a:lnTo>
                    <a:pt x="74" y="157"/>
                  </a:lnTo>
                  <a:lnTo>
                    <a:pt x="71" y="146"/>
                  </a:lnTo>
                  <a:lnTo>
                    <a:pt x="67" y="134"/>
                  </a:lnTo>
                  <a:lnTo>
                    <a:pt x="60" y="123"/>
                  </a:lnTo>
                  <a:lnTo>
                    <a:pt x="50" y="112"/>
                  </a:lnTo>
                  <a:lnTo>
                    <a:pt x="38" y="104"/>
                  </a:lnTo>
                  <a:lnTo>
                    <a:pt x="20" y="97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0" y="103"/>
                  </a:lnTo>
                  <a:lnTo>
                    <a:pt x="0" y="111"/>
                  </a:lnTo>
                  <a:lnTo>
                    <a:pt x="0" y="120"/>
                  </a:lnTo>
                  <a:lnTo>
                    <a:pt x="2" y="131"/>
                  </a:lnTo>
                  <a:lnTo>
                    <a:pt x="8" y="143"/>
                  </a:lnTo>
                  <a:lnTo>
                    <a:pt x="15" y="154"/>
                  </a:lnTo>
                  <a:lnTo>
                    <a:pt x="24" y="163"/>
                  </a:lnTo>
                  <a:lnTo>
                    <a:pt x="38" y="171"/>
                  </a:lnTo>
                  <a:lnTo>
                    <a:pt x="55" y="177"/>
                  </a:lnTo>
                  <a:lnTo>
                    <a:pt x="77" y="178"/>
                  </a:lnTo>
                  <a:lnTo>
                    <a:pt x="77" y="356"/>
                  </a:lnTo>
                  <a:lnTo>
                    <a:pt x="82" y="356"/>
                  </a:lnTo>
                  <a:lnTo>
                    <a:pt x="82" y="274"/>
                  </a:lnTo>
                  <a:lnTo>
                    <a:pt x="85" y="273"/>
                  </a:lnTo>
                  <a:lnTo>
                    <a:pt x="91" y="273"/>
                  </a:lnTo>
                  <a:lnTo>
                    <a:pt x="101" y="271"/>
                  </a:lnTo>
                  <a:lnTo>
                    <a:pt x="112" y="267"/>
                  </a:lnTo>
                  <a:lnTo>
                    <a:pt x="124" y="262"/>
                  </a:lnTo>
                  <a:lnTo>
                    <a:pt x="135" y="252"/>
                  </a:lnTo>
                  <a:lnTo>
                    <a:pt x="144" y="240"/>
                  </a:lnTo>
                  <a:lnTo>
                    <a:pt x="151" y="224"/>
                  </a:lnTo>
                  <a:lnTo>
                    <a:pt x="154" y="203"/>
                  </a:lnTo>
                  <a:lnTo>
                    <a:pt x="152" y="203"/>
                  </a:lnTo>
                  <a:lnTo>
                    <a:pt x="145" y="203"/>
                  </a:lnTo>
                  <a:lnTo>
                    <a:pt x="137" y="204"/>
                  </a:lnTo>
                  <a:lnTo>
                    <a:pt x="128" y="207"/>
                  </a:lnTo>
                  <a:lnTo>
                    <a:pt x="117" y="211"/>
                  </a:lnTo>
                  <a:lnTo>
                    <a:pt x="106" y="219"/>
                  </a:lnTo>
                  <a:lnTo>
                    <a:pt x="97" y="231"/>
                  </a:lnTo>
                  <a:lnTo>
                    <a:pt x="89" y="247"/>
                  </a:lnTo>
                  <a:lnTo>
                    <a:pt x="82" y="267"/>
                  </a:lnTo>
                  <a:lnTo>
                    <a:pt x="82" y="84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gray">
            <a:xfrm>
              <a:off x="2514" y="379"/>
              <a:ext cx="92" cy="210"/>
            </a:xfrm>
            <a:custGeom>
              <a:avLst/>
              <a:gdLst/>
              <a:ahLst/>
              <a:cxnLst>
                <a:cxn ang="0">
                  <a:pos x="43" y="162"/>
                </a:cxn>
                <a:cxn ang="0">
                  <a:pos x="36" y="160"/>
                </a:cxn>
                <a:cxn ang="0">
                  <a:pos x="23" y="155"/>
                </a:cxn>
                <a:cxn ang="0">
                  <a:pos x="12" y="141"/>
                </a:cxn>
                <a:cxn ang="0">
                  <a:pos x="12" y="129"/>
                </a:cxn>
                <a:cxn ang="0">
                  <a:pos x="23" y="132"/>
                </a:cxn>
                <a:cxn ang="0">
                  <a:pos x="38" y="145"/>
                </a:cxn>
                <a:cxn ang="0">
                  <a:pos x="43" y="108"/>
                </a:cxn>
                <a:cxn ang="0">
                  <a:pos x="35" y="106"/>
                </a:cxn>
                <a:cxn ang="0">
                  <a:pos x="20" y="101"/>
                </a:cxn>
                <a:cxn ang="0">
                  <a:pos x="7" y="83"/>
                </a:cxn>
                <a:cxn ang="0">
                  <a:pos x="7" y="70"/>
                </a:cxn>
                <a:cxn ang="0">
                  <a:pos x="17" y="71"/>
                </a:cxn>
                <a:cxn ang="0">
                  <a:pos x="31" y="81"/>
                </a:cxn>
                <a:cxn ang="0">
                  <a:pos x="43" y="105"/>
                </a:cxn>
                <a:cxn ang="0">
                  <a:pos x="40" y="43"/>
                </a:cxn>
                <a:cxn ang="0">
                  <a:pos x="26" y="39"/>
                </a:cxn>
                <a:cxn ang="0">
                  <a:pos x="8" y="2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23" y="5"/>
                </a:cxn>
                <a:cxn ang="0">
                  <a:pos x="39" y="23"/>
                </a:cxn>
                <a:cxn ang="0">
                  <a:pos x="46" y="38"/>
                </a:cxn>
                <a:cxn ang="0">
                  <a:pos x="51" y="24"/>
                </a:cxn>
                <a:cxn ang="0">
                  <a:pos x="66" y="8"/>
                </a:cxn>
                <a:cxn ang="0">
                  <a:pos x="92" y="0"/>
                </a:cxn>
                <a:cxn ang="0">
                  <a:pos x="90" y="8"/>
                </a:cxn>
                <a:cxn ang="0">
                  <a:pos x="82" y="25"/>
                </a:cxn>
                <a:cxn ang="0">
                  <a:pos x="63" y="40"/>
                </a:cxn>
                <a:cxn ang="0">
                  <a:pos x="49" y="124"/>
                </a:cxn>
                <a:cxn ang="0">
                  <a:pos x="50" y="116"/>
                </a:cxn>
                <a:cxn ang="0">
                  <a:pos x="59" y="100"/>
                </a:cxn>
                <a:cxn ang="0">
                  <a:pos x="81" y="92"/>
                </a:cxn>
                <a:cxn ang="0">
                  <a:pos x="80" y="98"/>
                </a:cxn>
                <a:cxn ang="0">
                  <a:pos x="73" y="114"/>
                </a:cxn>
                <a:cxn ang="0">
                  <a:pos x="59" y="127"/>
                </a:cxn>
                <a:cxn ang="0">
                  <a:pos x="49" y="210"/>
                </a:cxn>
              </a:cxnLst>
              <a:rect l="0" t="0" r="r" b="b"/>
              <a:pathLst>
                <a:path w="92" h="210">
                  <a:moveTo>
                    <a:pt x="43" y="210"/>
                  </a:moveTo>
                  <a:lnTo>
                    <a:pt x="43" y="162"/>
                  </a:lnTo>
                  <a:lnTo>
                    <a:pt x="40" y="162"/>
                  </a:lnTo>
                  <a:lnTo>
                    <a:pt x="36" y="160"/>
                  </a:lnTo>
                  <a:lnTo>
                    <a:pt x="30" y="159"/>
                  </a:lnTo>
                  <a:lnTo>
                    <a:pt x="23" y="155"/>
                  </a:lnTo>
                  <a:lnTo>
                    <a:pt x="16" y="150"/>
                  </a:lnTo>
                  <a:lnTo>
                    <a:pt x="12" y="141"/>
                  </a:lnTo>
                  <a:lnTo>
                    <a:pt x="11" y="129"/>
                  </a:lnTo>
                  <a:lnTo>
                    <a:pt x="12" y="129"/>
                  </a:lnTo>
                  <a:lnTo>
                    <a:pt x="16" y="129"/>
                  </a:lnTo>
                  <a:lnTo>
                    <a:pt x="23" y="132"/>
                  </a:lnTo>
                  <a:lnTo>
                    <a:pt x="31" y="137"/>
                  </a:lnTo>
                  <a:lnTo>
                    <a:pt x="38" y="145"/>
                  </a:lnTo>
                  <a:lnTo>
                    <a:pt x="43" y="159"/>
                  </a:lnTo>
                  <a:lnTo>
                    <a:pt x="43" y="108"/>
                  </a:lnTo>
                  <a:lnTo>
                    <a:pt x="40" y="108"/>
                  </a:lnTo>
                  <a:lnTo>
                    <a:pt x="35" y="106"/>
                  </a:lnTo>
                  <a:lnTo>
                    <a:pt x="28" y="105"/>
                  </a:lnTo>
                  <a:lnTo>
                    <a:pt x="20" y="101"/>
                  </a:lnTo>
                  <a:lnTo>
                    <a:pt x="12" y="94"/>
                  </a:lnTo>
                  <a:lnTo>
                    <a:pt x="7" y="83"/>
                  </a:lnTo>
                  <a:lnTo>
                    <a:pt x="5" y="70"/>
                  </a:lnTo>
                  <a:lnTo>
                    <a:pt x="7" y="70"/>
                  </a:lnTo>
                  <a:lnTo>
                    <a:pt x="11" y="70"/>
                  </a:lnTo>
                  <a:lnTo>
                    <a:pt x="17" y="71"/>
                  </a:lnTo>
                  <a:lnTo>
                    <a:pt x="24" y="74"/>
                  </a:lnTo>
                  <a:lnTo>
                    <a:pt x="31" y="81"/>
                  </a:lnTo>
                  <a:lnTo>
                    <a:pt x="38" y="90"/>
                  </a:lnTo>
                  <a:lnTo>
                    <a:pt x="43" y="105"/>
                  </a:lnTo>
                  <a:lnTo>
                    <a:pt x="43" y="43"/>
                  </a:lnTo>
                  <a:lnTo>
                    <a:pt x="40" y="43"/>
                  </a:lnTo>
                  <a:lnTo>
                    <a:pt x="34" y="42"/>
                  </a:lnTo>
                  <a:lnTo>
                    <a:pt x="26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1" y="16"/>
                  </a:lnTo>
                  <a:lnTo>
                    <a:pt x="0" y="0"/>
                  </a:lnTo>
                  <a:lnTo>
                    <a:pt x="1" y="0"/>
                  </a:lnTo>
                  <a:lnTo>
                    <a:pt x="7" y="0"/>
                  </a:lnTo>
                  <a:lnTo>
                    <a:pt x="13" y="1"/>
                  </a:lnTo>
                  <a:lnTo>
                    <a:pt x="23" y="5"/>
                  </a:lnTo>
                  <a:lnTo>
                    <a:pt x="31" y="12"/>
                  </a:lnTo>
                  <a:lnTo>
                    <a:pt x="39" y="23"/>
                  </a:lnTo>
                  <a:lnTo>
                    <a:pt x="46" y="40"/>
                  </a:lnTo>
                  <a:lnTo>
                    <a:pt x="46" y="38"/>
                  </a:lnTo>
                  <a:lnTo>
                    <a:pt x="49" y="32"/>
                  </a:lnTo>
                  <a:lnTo>
                    <a:pt x="51" y="24"/>
                  </a:lnTo>
                  <a:lnTo>
                    <a:pt x="58" y="15"/>
                  </a:lnTo>
                  <a:lnTo>
                    <a:pt x="66" y="8"/>
                  </a:lnTo>
                  <a:lnTo>
                    <a:pt x="77" y="1"/>
                  </a:lnTo>
                  <a:lnTo>
                    <a:pt x="92" y="0"/>
                  </a:lnTo>
                  <a:lnTo>
                    <a:pt x="92" y="1"/>
                  </a:lnTo>
                  <a:lnTo>
                    <a:pt x="90" y="8"/>
                  </a:lnTo>
                  <a:lnTo>
                    <a:pt x="88" y="16"/>
                  </a:lnTo>
                  <a:lnTo>
                    <a:pt x="82" y="25"/>
                  </a:lnTo>
                  <a:lnTo>
                    <a:pt x="74" y="34"/>
                  </a:lnTo>
                  <a:lnTo>
                    <a:pt x="63" y="40"/>
                  </a:lnTo>
                  <a:lnTo>
                    <a:pt x="49" y="43"/>
                  </a:lnTo>
                  <a:lnTo>
                    <a:pt x="49" y="124"/>
                  </a:lnTo>
                  <a:lnTo>
                    <a:pt x="49" y="121"/>
                  </a:lnTo>
                  <a:lnTo>
                    <a:pt x="50" y="116"/>
                  </a:lnTo>
                  <a:lnTo>
                    <a:pt x="53" y="108"/>
                  </a:lnTo>
                  <a:lnTo>
                    <a:pt x="59" y="100"/>
                  </a:lnTo>
                  <a:lnTo>
                    <a:pt x="67" y="94"/>
                  </a:lnTo>
                  <a:lnTo>
                    <a:pt x="81" y="92"/>
                  </a:lnTo>
                  <a:lnTo>
                    <a:pt x="81" y="93"/>
                  </a:lnTo>
                  <a:lnTo>
                    <a:pt x="80" y="98"/>
                  </a:lnTo>
                  <a:lnTo>
                    <a:pt x="77" y="106"/>
                  </a:lnTo>
                  <a:lnTo>
                    <a:pt x="73" y="114"/>
                  </a:lnTo>
                  <a:lnTo>
                    <a:pt x="67" y="121"/>
                  </a:lnTo>
                  <a:lnTo>
                    <a:pt x="59" y="127"/>
                  </a:lnTo>
                  <a:lnTo>
                    <a:pt x="49" y="129"/>
                  </a:lnTo>
                  <a:lnTo>
                    <a:pt x="49" y="210"/>
                  </a:lnTo>
                  <a:lnTo>
                    <a:pt x="43" y="210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Freeform 16"/>
            <p:cNvSpPr>
              <a:spLocks/>
            </p:cNvSpPr>
            <p:nvPr/>
          </p:nvSpPr>
          <p:spPr bwMode="gray">
            <a:xfrm>
              <a:off x="1566" y="297"/>
              <a:ext cx="128" cy="292"/>
            </a:xfrm>
            <a:custGeom>
              <a:avLst/>
              <a:gdLst/>
              <a:ahLst/>
              <a:cxnLst>
                <a:cxn ang="0">
                  <a:pos x="61" y="225"/>
                </a:cxn>
                <a:cxn ang="0">
                  <a:pos x="54" y="225"/>
                </a:cxn>
                <a:cxn ang="0">
                  <a:pos x="38" y="219"/>
                </a:cxn>
                <a:cxn ang="0">
                  <a:pos x="23" y="206"/>
                </a:cxn>
                <a:cxn ang="0">
                  <a:pos x="15" y="180"/>
                </a:cxn>
                <a:cxn ang="0">
                  <a:pos x="23" y="180"/>
                </a:cxn>
                <a:cxn ang="0">
                  <a:pos x="38" y="186"/>
                </a:cxn>
                <a:cxn ang="0">
                  <a:pos x="54" y="205"/>
                </a:cxn>
                <a:cxn ang="0">
                  <a:pos x="61" y="151"/>
                </a:cxn>
                <a:cxn ang="0">
                  <a:pos x="52" y="149"/>
                </a:cxn>
                <a:cxn ang="0">
                  <a:pos x="34" y="144"/>
                </a:cxn>
                <a:cxn ang="0">
                  <a:pos x="16" y="128"/>
                </a:cxn>
                <a:cxn ang="0">
                  <a:pos x="8" y="98"/>
                </a:cxn>
                <a:cxn ang="0">
                  <a:pos x="15" y="97"/>
                </a:cxn>
                <a:cxn ang="0">
                  <a:pos x="29" y="101"/>
                </a:cxn>
                <a:cxn ang="0">
                  <a:pos x="47" y="116"/>
                </a:cxn>
                <a:cxn ang="0">
                  <a:pos x="61" y="147"/>
                </a:cxn>
                <a:cxn ang="0">
                  <a:pos x="58" y="60"/>
                </a:cxn>
                <a:cxn ang="0">
                  <a:pos x="44" y="58"/>
                </a:cxn>
                <a:cxn ang="0">
                  <a:pos x="25" y="50"/>
                </a:cxn>
                <a:cxn ang="0">
                  <a:pos x="8" y="3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27" y="5"/>
                </a:cxn>
                <a:cxn ang="0">
                  <a:pos x="48" y="21"/>
                </a:cxn>
                <a:cxn ang="0">
                  <a:pos x="65" y="56"/>
                </a:cxn>
                <a:cxn ang="0">
                  <a:pos x="66" y="48"/>
                </a:cxn>
                <a:cxn ang="0">
                  <a:pos x="77" y="28"/>
                </a:cxn>
                <a:cxn ang="0">
                  <a:pos x="96" y="9"/>
                </a:cxn>
                <a:cxn ang="0">
                  <a:pos x="128" y="0"/>
                </a:cxn>
                <a:cxn ang="0">
                  <a:pos x="127" y="9"/>
                </a:cxn>
                <a:cxn ang="0">
                  <a:pos x="119" y="31"/>
                </a:cxn>
                <a:cxn ang="0">
                  <a:pos x="101" y="51"/>
                </a:cxn>
                <a:cxn ang="0">
                  <a:pos x="67" y="60"/>
                </a:cxn>
                <a:cxn ang="0">
                  <a:pos x="69" y="170"/>
                </a:cxn>
                <a:cxn ang="0">
                  <a:pos x="73" y="155"/>
                </a:cxn>
                <a:cxn ang="0">
                  <a:pos x="86" y="136"/>
                </a:cxn>
                <a:cxn ang="0">
                  <a:pos x="113" y="128"/>
                </a:cxn>
                <a:cxn ang="0">
                  <a:pos x="112" y="136"/>
                </a:cxn>
                <a:cxn ang="0">
                  <a:pos x="105" y="153"/>
                </a:cxn>
                <a:cxn ang="0">
                  <a:pos x="92" y="172"/>
                </a:cxn>
                <a:cxn ang="0">
                  <a:pos x="67" y="180"/>
                </a:cxn>
                <a:cxn ang="0">
                  <a:pos x="61" y="292"/>
                </a:cxn>
              </a:cxnLst>
              <a:rect l="0" t="0" r="r" b="b"/>
              <a:pathLst>
                <a:path w="128" h="292">
                  <a:moveTo>
                    <a:pt x="61" y="292"/>
                  </a:moveTo>
                  <a:lnTo>
                    <a:pt x="61" y="225"/>
                  </a:lnTo>
                  <a:lnTo>
                    <a:pt x="58" y="225"/>
                  </a:lnTo>
                  <a:lnTo>
                    <a:pt x="54" y="225"/>
                  </a:lnTo>
                  <a:lnTo>
                    <a:pt x="46" y="222"/>
                  </a:lnTo>
                  <a:lnTo>
                    <a:pt x="38" y="219"/>
                  </a:lnTo>
                  <a:lnTo>
                    <a:pt x="29" y="214"/>
                  </a:lnTo>
                  <a:lnTo>
                    <a:pt x="23" y="206"/>
                  </a:lnTo>
                  <a:lnTo>
                    <a:pt x="17" y="195"/>
                  </a:lnTo>
                  <a:lnTo>
                    <a:pt x="15" y="180"/>
                  </a:lnTo>
                  <a:lnTo>
                    <a:pt x="17" y="180"/>
                  </a:lnTo>
                  <a:lnTo>
                    <a:pt x="23" y="180"/>
                  </a:lnTo>
                  <a:lnTo>
                    <a:pt x="29" y="182"/>
                  </a:lnTo>
                  <a:lnTo>
                    <a:pt x="38" y="186"/>
                  </a:lnTo>
                  <a:lnTo>
                    <a:pt x="47" y="194"/>
                  </a:lnTo>
                  <a:lnTo>
                    <a:pt x="54" y="205"/>
                  </a:lnTo>
                  <a:lnTo>
                    <a:pt x="61" y="221"/>
                  </a:lnTo>
                  <a:lnTo>
                    <a:pt x="61" y="151"/>
                  </a:lnTo>
                  <a:lnTo>
                    <a:pt x="58" y="149"/>
                  </a:lnTo>
                  <a:lnTo>
                    <a:pt x="52" y="149"/>
                  </a:lnTo>
                  <a:lnTo>
                    <a:pt x="44" y="147"/>
                  </a:lnTo>
                  <a:lnTo>
                    <a:pt x="34" y="144"/>
                  </a:lnTo>
                  <a:lnTo>
                    <a:pt x="24" y="137"/>
                  </a:lnTo>
                  <a:lnTo>
                    <a:pt x="16" y="128"/>
                  </a:lnTo>
                  <a:lnTo>
                    <a:pt x="11" y="114"/>
                  </a:lnTo>
                  <a:lnTo>
                    <a:pt x="8" y="98"/>
                  </a:lnTo>
                  <a:lnTo>
                    <a:pt x="9" y="97"/>
                  </a:lnTo>
                  <a:lnTo>
                    <a:pt x="15" y="97"/>
                  </a:lnTo>
                  <a:lnTo>
                    <a:pt x="21" y="98"/>
                  </a:lnTo>
                  <a:lnTo>
                    <a:pt x="29" y="101"/>
                  </a:lnTo>
                  <a:lnTo>
                    <a:pt x="39" y="106"/>
                  </a:lnTo>
                  <a:lnTo>
                    <a:pt x="47" y="116"/>
                  </a:lnTo>
                  <a:lnTo>
                    <a:pt x="55" y="128"/>
                  </a:lnTo>
                  <a:lnTo>
                    <a:pt x="61" y="147"/>
                  </a:lnTo>
                  <a:lnTo>
                    <a:pt x="61" y="60"/>
                  </a:lnTo>
                  <a:lnTo>
                    <a:pt x="58" y="60"/>
                  </a:lnTo>
                  <a:lnTo>
                    <a:pt x="52" y="59"/>
                  </a:lnTo>
                  <a:lnTo>
                    <a:pt x="44" y="58"/>
                  </a:lnTo>
                  <a:lnTo>
                    <a:pt x="35" y="55"/>
                  </a:lnTo>
                  <a:lnTo>
                    <a:pt x="25" y="50"/>
                  </a:lnTo>
                  <a:lnTo>
                    <a:pt x="16" y="43"/>
                  </a:lnTo>
                  <a:lnTo>
                    <a:pt x="8" y="32"/>
                  </a:lnTo>
                  <a:lnTo>
                    <a:pt x="3" y="19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6" y="1"/>
                  </a:lnTo>
                  <a:lnTo>
                    <a:pt x="27" y="5"/>
                  </a:lnTo>
                  <a:lnTo>
                    <a:pt x="38" y="10"/>
                  </a:lnTo>
                  <a:lnTo>
                    <a:pt x="48" y="21"/>
                  </a:lnTo>
                  <a:lnTo>
                    <a:pt x="56" y="36"/>
                  </a:lnTo>
                  <a:lnTo>
                    <a:pt x="65" y="56"/>
                  </a:lnTo>
                  <a:lnTo>
                    <a:pt x="65" y="54"/>
                  </a:lnTo>
                  <a:lnTo>
                    <a:pt x="66" y="48"/>
                  </a:lnTo>
                  <a:lnTo>
                    <a:pt x="70" y="39"/>
                  </a:lnTo>
                  <a:lnTo>
                    <a:pt x="77" y="28"/>
                  </a:lnTo>
                  <a:lnTo>
                    <a:pt x="85" y="19"/>
                  </a:lnTo>
                  <a:lnTo>
                    <a:pt x="96" y="9"/>
                  </a:lnTo>
                  <a:lnTo>
                    <a:pt x="110" y="2"/>
                  </a:lnTo>
                  <a:lnTo>
                    <a:pt x="128" y="0"/>
                  </a:lnTo>
                  <a:lnTo>
                    <a:pt x="128" y="2"/>
                  </a:lnTo>
                  <a:lnTo>
                    <a:pt x="127" y="9"/>
                  </a:lnTo>
                  <a:lnTo>
                    <a:pt x="124" y="19"/>
                  </a:lnTo>
                  <a:lnTo>
                    <a:pt x="119" y="31"/>
                  </a:lnTo>
                  <a:lnTo>
                    <a:pt x="112" y="41"/>
                  </a:lnTo>
                  <a:lnTo>
                    <a:pt x="101" y="51"/>
                  </a:lnTo>
                  <a:lnTo>
                    <a:pt x="86" y="58"/>
                  </a:lnTo>
                  <a:lnTo>
                    <a:pt x="67" y="60"/>
                  </a:lnTo>
                  <a:lnTo>
                    <a:pt x="67" y="172"/>
                  </a:lnTo>
                  <a:lnTo>
                    <a:pt x="69" y="170"/>
                  </a:lnTo>
                  <a:lnTo>
                    <a:pt x="70" y="164"/>
                  </a:lnTo>
                  <a:lnTo>
                    <a:pt x="73" y="155"/>
                  </a:lnTo>
                  <a:lnTo>
                    <a:pt x="78" y="145"/>
                  </a:lnTo>
                  <a:lnTo>
                    <a:pt x="86" y="136"/>
                  </a:lnTo>
                  <a:lnTo>
                    <a:pt x="97" y="130"/>
                  </a:lnTo>
                  <a:lnTo>
                    <a:pt x="113" y="128"/>
                  </a:lnTo>
                  <a:lnTo>
                    <a:pt x="113" y="130"/>
                  </a:lnTo>
                  <a:lnTo>
                    <a:pt x="112" y="136"/>
                  </a:lnTo>
                  <a:lnTo>
                    <a:pt x="109" y="144"/>
                  </a:lnTo>
                  <a:lnTo>
                    <a:pt x="105" y="153"/>
                  </a:lnTo>
                  <a:lnTo>
                    <a:pt x="100" y="163"/>
                  </a:lnTo>
                  <a:lnTo>
                    <a:pt x="92" y="172"/>
                  </a:lnTo>
                  <a:lnTo>
                    <a:pt x="82" y="178"/>
                  </a:lnTo>
                  <a:lnTo>
                    <a:pt x="67" y="180"/>
                  </a:lnTo>
                  <a:lnTo>
                    <a:pt x="67" y="292"/>
                  </a:lnTo>
                  <a:lnTo>
                    <a:pt x="61" y="29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gray">
            <a:xfrm>
              <a:off x="2596" y="332"/>
              <a:ext cx="68" cy="257"/>
            </a:xfrm>
            <a:custGeom>
              <a:avLst/>
              <a:gdLst/>
              <a:ahLst/>
              <a:cxnLst>
                <a:cxn ang="0">
                  <a:pos x="31" y="164"/>
                </a:cxn>
                <a:cxn ang="0">
                  <a:pos x="23" y="163"/>
                </a:cxn>
                <a:cxn ang="0">
                  <a:pos x="8" y="155"/>
                </a:cxn>
                <a:cxn ang="0">
                  <a:pos x="0" y="132"/>
                </a:cxn>
                <a:cxn ang="0">
                  <a:pos x="7" y="132"/>
                </a:cxn>
                <a:cxn ang="0">
                  <a:pos x="22" y="139"/>
                </a:cxn>
                <a:cxn ang="0">
                  <a:pos x="31" y="160"/>
                </a:cxn>
                <a:cxn ang="0">
                  <a:pos x="29" y="101"/>
                </a:cxn>
                <a:cxn ang="0">
                  <a:pos x="16" y="97"/>
                </a:cxn>
                <a:cxn ang="0">
                  <a:pos x="3" y="83"/>
                </a:cxn>
                <a:cxn ang="0">
                  <a:pos x="3" y="70"/>
                </a:cxn>
                <a:cxn ang="0">
                  <a:pos x="15" y="74"/>
                </a:cxn>
                <a:cxn ang="0">
                  <a:pos x="27" y="86"/>
                </a:cxn>
                <a:cxn ang="0">
                  <a:pos x="31" y="31"/>
                </a:cxn>
                <a:cxn ang="0">
                  <a:pos x="33" y="23"/>
                </a:cxn>
                <a:cxn ang="0">
                  <a:pos x="41" y="8"/>
                </a:cxn>
                <a:cxn ang="0">
                  <a:pos x="62" y="0"/>
                </a:cxn>
                <a:cxn ang="0">
                  <a:pos x="61" y="8"/>
                </a:cxn>
                <a:cxn ang="0">
                  <a:pos x="53" y="23"/>
                </a:cxn>
                <a:cxn ang="0">
                  <a:pos x="35" y="31"/>
                </a:cxn>
                <a:cxn ang="0">
                  <a:pos x="35" y="75"/>
                </a:cxn>
                <a:cxn ang="0">
                  <a:pos x="39" y="62"/>
                </a:cxn>
                <a:cxn ang="0">
                  <a:pos x="54" y="48"/>
                </a:cxn>
                <a:cxn ang="0">
                  <a:pos x="68" y="48"/>
                </a:cxn>
                <a:cxn ang="0">
                  <a:pos x="66" y="59"/>
                </a:cxn>
                <a:cxn ang="0">
                  <a:pos x="58" y="72"/>
                </a:cxn>
                <a:cxn ang="0">
                  <a:pos x="35" y="82"/>
                </a:cxn>
                <a:cxn ang="0">
                  <a:pos x="35" y="143"/>
                </a:cxn>
                <a:cxn ang="0">
                  <a:pos x="38" y="132"/>
                </a:cxn>
                <a:cxn ang="0">
                  <a:pos x="49" y="122"/>
                </a:cxn>
                <a:cxn ang="0">
                  <a:pos x="60" y="122"/>
                </a:cxn>
                <a:cxn ang="0">
                  <a:pos x="58" y="133"/>
                </a:cxn>
                <a:cxn ang="0">
                  <a:pos x="47" y="144"/>
                </a:cxn>
                <a:cxn ang="0">
                  <a:pos x="35" y="257"/>
                </a:cxn>
              </a:cxnLst>
              <a:rect l="0" t="0" r="r" b="b"/>
              <a:pathLst>
                <a:path w="68" h="257">
                  <a:moveTo>
                    <a:pt x="31" y="257"/>
                  </a:moveTo>
                  <a:lnTo>
                    <a:pt x="31" y="164"/>
                  </a:lnTo>
                  <a:lnTo>
                    <a:pt x="29" y="163"/>
                  </a:lnTo>
                  <a:lnTo>
                    <a:pt x="23" y="163"/>
                  </a:lnTo>
                  <a:lnTo>
                    <a:pt x="16" y="160"/>
                  </a:lnTo>
                  <a:lnTo>
                    <a:pt x="8" y="155"/>
                  </a:lnTo>
                  <a:lnTo>
                    <a:pt x="3" y="145"/>
                  </a:lnTo>
                  <a:lnTo>
                    <a:pt x="0" y="132"/>
                  </a:lnTo>
                  <a:lnTo>
                    <a:pt x="3" y="132"/>
                  </a:lnTo>
                  <a:lnTo>
                    <a:pt x="7" y="132"/>
                  </a:lnTo>
                  <a:lnTo>
                    <a:pt x="15" y="135"/>
                  </a:lnTo>
                  <a:lnTo>
                    <a:pt x="22" y="139"/>
                  </a:lnTo>
                  <a:lnTo>
                    <a:pt x="27" y="147"/>
                  </a:lnTo>
                  <a:lnTo>
                    <a:pt x="31" y="160"/>
                  </a:lnTo>
                  <a:lnTo>
                    <a:pt x="31" y="101"/>
                  </a:lnTo>
                  <a:lnTo>
                    <a:pt x="29" y="101"/>
                  </a:lnTo>
                  <a:lnTo>
                    <a:pt x="23" y="99"/>
                  </a:lnTo>
                  <a:lnTo>
                    <a:pt x="16" y="97"/>
                  </a:lnTo>
                  <a:lnTo>
                    <a:pt x="8" y="91"/>
                  </a:lnTo>
                  <a:lnTo>
                    <a:pt x="3" y="83"/>
                  </a:lnTo>
                  <a:lnTo>
                    <a:pt x="0" y="70"/>
                  </a:lnTo>
                  <a:lnTo>
                    <a:pt x="3" y="70"/>
                  </a:lnTo>
                  <a:lnTo>
                    <a:pt x="7" y="71"/>
                  </a:lnTo>
                  <a:lnTo>
                    <a:pt x="15" y="74"/>
                  </a:lnTo>
                  <a:lnTo>
                    <a:pt x="22" y="78"/>
                  </a:lnTo>
                  <a:lnTo>
                    <a:pt x="27" y="86"/>
                  </a:lnTo>
                  <a:lnTo>
                    <a:pt x="31" y="97"/>
                  </a:lnTo>
                  <a:lnTo>
                    <a:pt x="31" y="31"/>
                  </a:lnTo>
                  <a:lnTo>
                    <a:pt x="31" y="28"/>
                  </a:lnTo>
                  <a:lnTo>
                    <a:pt x="33" y="23"/>
                  </a:lnTo>
                  <a:lnTo>
                    <a:pt x="35" y="15"/>
                  </a:lnTo>
                  <a:lnTo>
                    <a:pt x="41" y="8"/>
                  </a:lnTo>
                  <a:lnTo>
                    <a:pt x="50" y="2"/>
                  </a:lnTo>
                  <a:lnTo>
                    <a:pt x="62" y="0"/>
                  </a:lnTo>
                  <a:lnTo>
                    <a:pt x="62" y="2"/>
                  </a:lnTo>
                  <a:lnTo>
                    <a:pt x="61" y="8"/>
                  </a:lnTo>
                  <a:lnTo>
                    <a:pt x="58" y="15"/>
                  </a:lnTo>
                  <a:lnTo>
                    <a:pt x="53" y="23"/>
                  </a:lnTo>
                  <a:lnTo>
                    <a:pt x="46" y="28"/>
                  </a:lnTo>
                  <a:lnTo>
                    <a:pt x="35" y="31"/>
                  </a:lnTo>
                  <a:lnTo>
                    <a:pt x="35" y="78"/>
                  </a:lnTo>
                  <a:lnTo>
                    <a:pt x="35" y="75"/>
                  </a:lnTo>
                  <a:lnTo>
                    <a:pt x="37" y="70"/>
                  </a:lnTo>
                  <a:lnTo>
                    <a:pt x="39" y="62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6" y="47"/>
                  </a:lnTo>
                  <a:lnTo>
                    <a:pt x="68" y="48"/>
                  </a:lnTo>
                  <a:lnTo>
                    <a:pt x="68" y="52"/>
                  </a:lnTo>
                  <a:lnTo>
                    <a:pt x="66" y="59"/>
                  </a:lnTo>
                  <a:lnTo>
                    <a:pt x="64" y="66"/>
                  </a:lnTo>
                  <a:lnTo>
                    <a:pt x="58" y="72"/>
                  </a:lnTo>
                  <a:lnTo>
                    <a:pt x="50" y="78"/>
                  </a:lnTo>
                  <a:lnTo>
                    <a:pt x="35" y="82"/>
                  </a:lnTo>
                  <a:lnTo>
                    <a:pt x="35" y="144"/>
                  </a:lnTo>
                  <a:lnTo>
                    <a:pt x="35" y="143"/>
                  </a:lnTo>
                  <a:lnTo>
                    <a:pt x="37" y="139"/>
                  </a:lnTo>
                  <a:lnTo>
                    <a:pt x="38" y="132"/>
                  </a:lnTo>
                  <a:lnTo>
                    <a:pt x="42" y="126"/>
                  </a:lnTo>
                  <a:lnTo>
                    <a:pt x="49" y="122"/>
                  </a:lnTo>
                  <a:lnTo>
                    <a:pt x="58" y="121"/>
                  </a:lnTo>
                  <a:lnTo>
                    <a:pt x="60" y="122"/>
                  </a:lnTo>
                  <a:lnTo>
                    <a:pt x="60" y="126"/>
                  </a:lnTo>
                  <a:lnTo>
                    <a:pt x="58" y="133"/>
                  </a:lnTo>
                  <a:lnTo>
                    <a:pt x="56" y="139"/>
                  </a:lnTo>
                  <a:lnTo>
                    <a:pt x="47" y="144"/>
                  </a:lnTo>
                  <a:lnTo>
                    <a:pt x="35" y="148"/>
                  </a:lnTo>
                  <a:lnTo>
                    <a:pt x="35" y="257"/>
                  </a:lnTo>
                  <a:lnTo>
                    <a:pt x="31" y="25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2" name="Freeform 18"/>
            <p:cNvSpPr>
              <a:spLocks/>
            </p:cNvSpPr>
            <p:nvPr/>
          </p:nvSpPr>
          <p:spPr bwMode="gray">
            <a:xfrm>
              <a:off x="1672" y="164"/>
              <a:ext cx="111" cy="425"/>
            </a:xfrm>
            <a:custGeom>
              <a:avLst/>
              <a:gdLst/>
              <a:ahLst/>
              <a:cxnLst>
                <a:cxn ang="0">
                  <a:pos x="52" y="272"/>
                </a:cxn>
                <a:cxn ang="0">
                  <a:pos x="44" y="270"/>
                </a:cxn>
                <a:cxn ang="0">
                  <a:pos x="26" y="265"/>
                </a:cxn>
                <a:cxn ang="0">
                  <a:pos x="8" y="249"/>
                </a:cxn>
                <a:cxn ang="0">
                  <a:pos x="0" y="219"/>
                </a:cxn>
                <a:cxn ang="0">
                  <a:pos x="8" y="219"/>
                </a:cxn>
                <a:cxn ang="0">
                  <a:pos x="25" y="223"/>
                </a:cxn>
                <a:cxn ang="0">
                  <a:pos x="41" y="235"/>
                </a:cxn>
                <a:cxn ang="0">
                  <a:pos x="52" y="265"/>
                </a:cxn>
                <a:cxn ang="0">
                  <a:pos x="50" y="168"/>
                </a:cxn>
                <a:cxn ang="0">
                  <a:pos x="35" y="165"/>
                </a:cxn>
                <a:cxn ang="0">
                  <a:pos x="17" y="156"/>
                </a:cxn>
                <a:cxn ang="0">
                  <a:pos x="3" y="134"/>
                </a:cxn>
                <a:cxn ang="0">
                  <a:pos x="3" y="116"/>
                </a:cxn>
                <a:cxn ang="0">
                  <a:pos x="19" y="120"/>
                </a:cxn>
                <a:cxn ang="0">
                  <a:pos x="39" y="133"/>
                </a:cxn>
                <a:cxn ang="0">
                  <a:pos x="52" y="161"/>
                </a:cxn>
                <a:cxn ang="0">
                  <a:pos x="53" y="50"/>
                </a:cxn>
                <a:cxn ang="0">
                  <a:pos x="54" y="36"/>
                </a:cxn>
                <a:cxn ang="0">
                  <a:pos x="65" y="17"/>
                </a:cxn>
                <a:cxn ang="0">
                  <a:pos x="87" y="3"/>
                </a:cxn>
                <a:cxn ang="0">
                  <a:pos x="103" y="3"/>
                </a:cxn>
                <a:cxn ang="0">
                  <a:pos x="99" y="21"/>
                </a:cxn>
                <a:cxn ang="0">
                  <a:pos x="84" y="42"/>
                </a:cxn>
                <a:cxn ang="0">
                  <a:pos x="58" y="52"/>
                </a:cxn>
                <a:cxn ang="0">
                  <a:pos x="58" y="127"/>
                </a:cxn>
                <a:cxn ang="0">
                  <a:pos x="61" y="112"/>
                </a:cxn>
                <a:cxn ang="0">
                  <a:pos x="72" y="94"/>
                </a:cxn>
                <a:cxn ang="0">
                  <a:pos x="93" y="80"/>
                </a:cxn>
                <a:cxn ang="0">
                  <a:pos x="111" y="80"/>
                </a:cxn>
                <a:cxn ang="0">
                  <a:pos x="111" y="91"/>
                </a:cxn>
                <a:cxn ang="0">
                  <a:pos x="107" y="108"/>
                </a:cxn>
                <a:cxn ang="0">
                  <a:pos x="91" y="126"/>
                </a:cxn>
                <a:cxn ang="0">
                  <a:pos x="58" y="135"/>
                </a:cxn>
                <a:cxn ang="0">
                  <a:pos x="58" y="236"/>
                </a:cxn>
                <a:cxn ang="0">
                  <a:pos x="61" y="223"/>
                </a:cxn>
                <a:cxn ang="0">
                  <a:pos x="73" y="208"/>
                </a:cxn>
                <a:cxn ang="0">
                  <a:pos x="97" y="200"/>
                </a:cxn>
                <a:cxn ang="0">
                  <a:pos x="99" y="207"/>
                </a:cxn>
                <a:cxn ang="0">
                  <a:pos x="97" y="220"/>
                </a:cxn>
                <a:cxn ang="0">
                  <a:pos x="87" y="235"/>
                </a:cxn>
                <a:cxn ang="0">
                  <a:pos x="58" y="245"/>
                </a:cxn>
                <a:cxn ang="0">
                  <a:pos x="52" y="425"/>
                </a:cxn>
              </a:cxnLst>
              <a:rect l="0" t="0" r="r" b="b"/>
              <a:pathLst>
                <a:path w="111" h="425">
                  <a:moveTo>
                    <a:pt x="52" y="425"/>
                  </a:moveTo>
                  <a:lnTo>
                    <a:pt x="52" y="272"/>
                  </a:lnTo>
                  <a:lnTo>
                    <a:pt x="50" y="270"/>
                  </a:lnTo>
                  <a:lnTo>
                    <a:pt x="44" y="270"/>
                  </a:lnTo>
                  <a:lnTo>
                    <a:pt x="35" y="269"/>
                  </a:lnTo>
                  <a:lnTo>
                    <a:pt x="26" y="265"/>
                  </a:lnTo>
                  <a:lnTo>
                    <a:pt x="17" y="258"/>
                  </a:lnTo>
                  <a:lnTo>
                    <a:pt x="8" y="249"/>
                  </a:lnTo>
                  <a:lnTo>
                    <a:pt x="3" y="236"/>
                  </a:lnTo>
                  <a:lnTo>
                    <a:pt x="0" y="219"/>
                  </a:lnTo>
                  <a:lnTo>
                    <a:pt x="3" y="219"/>
                  </a:lnTo>
                  <a:lnTo>
                    <a:pt x="8" y="219"/>
                  </a:lnTo>
                  <a:lnTo>
                    <a:pt x="15" y="220"/>
                  </a:lnTo>
                  <a:lnTo>
                    <a:pt x="25" y="223"/>
                  </a:lnTo>
                  <a:lnTo>
                    <a:pt x="33" y="227"/>
                  </a:lnTo>
                  <a:lnTo>
                    <a:pt x="41" y="235"/>
                  </a:lnTo>
                  <a:lnTo>
                    <a:pt x="48" y="247"/>
                  </a:lnTo>
                  <a:lnTo>
                    <a:pt x="52" y="265"/>
                  </a:lnTo>
                  <a:lnTo>
                    <a:pt x="52" y="168"/>
                  </a:lnTo>
                  <a:lnTo>
                    <a:pt x="50" y="168"/>
                  </a:lnTo>
                  <a:lnTo>
                    <a:pt x="44" y="168"/>
                  </a:lnTo>
                  <a:lnTo>
                    <a:pt x="35" y="165"/>
                  </a:lnTo>
                  <a:lnTo>
                    <a:pt x="26" y="161"/>
                  </a:lnTo>
                  <a:lnTo>
                    <a:pt x="17" y="156"/>
                  </a:lnTo>
                  <a:lnTo>
                    <a:pt x="8" y="146"/>
                  </a:lnTo>
                  <a:lnTo>
                    <a:pt x="3" y="134"/>
                  </a:lnTo>
                  <a:lnTo>
                    <a:pt x="0" y="116"/>
                  </a:lnTo>
                  <a:lnTo>
                    <a:pt x="3" y="116"/>
                  </a:lnTo>
                  <a:lnTo>
                    <a:pt x="10" y="118"/>
                  </a:lnTo>
                  <a:lnTo>
                    <a:pt x="19" y="120"/>
                  </a:lnTo>
                  <a:lnTo>
                    <a:pt x="29" y="125"/>
                  </a:lnTo>
                  <a:lnTo>
                    <a:pt x="39" y="133"/>
                  </a:lnTo>
                  <a:lnTo>
                    <a:pt x="48" y="145"/>
                  </a:lnTo>
                  <a:lnTo>
                    <a:pt x="52" y="161"/>
                  </a:lnTo>
                  <a:lnTo>
                    <a:pt x="52" y="52"/>
                  </a:lnTo>
                  <a:lnTo>
                    <a:pt x="53" y="50"/>
                  </a:lnTo>
                  <a:lnTo>
                    <a:pt x="53" y="44"/>
                  </a:lnTo>
                  <a:lnTo>
                    <a:pt x="54" y="36"/>
                  </a:lnTo>
                  <a:lnTo>
                    <a:pt x="58" y="26"/>
                  </a:lnTo>
                  <a:lnTo>
                    <a:pt x="65" y="17"/>
                  </a:lnTo>
                  <a:lnTo>
                    <a:pt x="75" y="9"/>
                  </a:lnTo>
                  <a:lnTo>
                    <a:pt x="87" y="3"/>
                  </a:lnTo>
                  <a:lnTo>
                    <a:pt x="104" y="0"/>
                  </a:lnTo>
                  <a:lnTo>
                    <a:pt x="103" y="3"/>
                  </a:lnTo>
                  <a:lnTo>
                    <a:pt x="102" y="11"/>
                  </a:lnTo>
                  <a:lnTo>
                    <a:pt x="99" y="21"/>
                  </a:lnTo>
                  <a:lnTo>
                    <a:pt x="92" y="32"/>
                  </a:lnTo>
                  <a:lnTo>
                    <a:pt x="84" y="42"/>
                  </a:lnTo>
                  <a:lnTo>
                    <a:pt x="73" y="49"/>
                  </a:lnTo>
                  <a:lnTo>
                    <a:pt x="58" y="52"/>
                  </a:lnTo>
                  <a:lnTo>
                    <a:pt x="58" y="130"/>
                  </a:lnTo>
                  <a:lnTo>
                    <a:pt x="58" y="127"/>
                  </a:lnTo>
                  <a:lnTo>
                    <a:pt x="60" y="122"/>
                  </a:lnTo>
                  <a:lnTo>
                    <a:pt x="61" y="112"/>
                  </a:lnTo>
                  <a:lnTo>
                    <a:pt x="65" y="103"/>
                  </a:lnTo>
                  <a:lnTo>
                    <a:pt x="72" y="94"/>
                  </a:lnTo>
                  <a:lnTo>
                    <a:pt x="80" y="85"/>
                  </a:lnTo>
                  <a:lnTo>
                    <a:pt x="93" y="80"/>
                  </a:lnTo>
                  <a:lnTo>
                    <a:pt x="110" y="77"/>
                  </a:lnTo>
                  <a:lnTo>
                    <a:pt x="111" y="80"/>
                  </a:lnTo>
                  <a:lnTo>
                    <a:pt x="111" y="84"/>
                  </a:lnTo>
                  <a:lnTo>
                    <a:pt x="111" y="91"/>
                  </a:lnTo>
                  <a:lnTo>
                    <a:pt x="110" y="100"/>
                  </a:lnTo>
                  <a:lnTo>
                    <a:pt x="107" y="108"/>
                  </a:lnTo>
                  <a:lnTo>
                    <a:pt x="100" y="118"/>
                  </a:lnTo>
                  <a:lnTo>
                    <a:pt x="91" y="126"/>
                  </a:lnTo>
                  <a:lnTo>
                    <a:pt x="77" y="133"/>
                  </a:lnTo>
                  <a:lnTo>
                    <a:pt x="58" y="135"/>
                  </a:lnTo>
                  <a:lnTo>
                    <a:pt x="58" y="239"/>
                  </a:lnTo>
                  <a:lnTo>
                    <a:pt x="58" y="236"/>
                  </a:lnTo>
                  <a:lnTo>
                    <a:pt x="60" y="231"/>
                  </a:lnTo>
                  <a:lnTo>
                    <a:pt x="61" y="223"/>
                  </a:lnTo>
                  <a:lnTo>
                    <a:pt x="66" y="215"/>
                  </a:lnTo>
                  <a:lnTo>
                    <a:pt x="73" y="208"/>
                  </a:lnTo>
                  <a:lnTo>
                    <a:pt x="83" y="203"/>
                  </a:lnTo>
                  <a:lnTo>
                    <a:pt x="97" y="200"/>
                  </a:lnTo>
                  <a:lnTo>
                    <a:pt x="97" y="201"/>
                  </a:lnTo>
                  <a:lnTo>
                    <a:pt x="99" y="207"/>
                  </a:lnTo>
                  <a:lnTo>
                    <a:pt x="99" y="212"/>
                  </a:lnTo>
                  <a:lnTo>
                    <a:pt x="97" y="220"/>
                  </a:lnTo>
                  <a:lnTo>
                    <a:pt x="93" y="228"/>
                  </a:lnTo>
                  <a:lnTo>
                    <a:pt x="87" y="235"/>
                  </a:lnTo>
                  <a:lnTo>
                    <a:pt x="75" y="242"/>
                  </a:lnTo>
                  <a:lnTo>
                    <a:pt x="58" y="245"/>
                  </a:lnTo>
                  <a:lnTo>
                    <a:pt x="58" y="425"/>
                  </a:lnTo>
                  <a:lnTo>
                    <a:pt x="52" y="425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3" name="Freeform 19"/>
            <p:cNvSpPr>
              <a:spLocks/>
            </p:cNvSpPr>
            <p:nvPr/>
          </p:nvSpPr>
          <p:spPr bwMode="gray">
            <a:xfrm>
              <a:off x="2065" y="361"/>
              <a:ext cx="100" cy="228"/>
            </a:xfrm>
            <a:custGeom>
              <a:avLst/>
              <a:gdLst/>
              <a:ahLst/>
              <a:cxnLst>
                <a:cxn ang="0">
                  <a:pos x="52" y="176"/>
                </a:cxn>
                <a:cxn ang="0">
                  <a:pos x="59" y="176"/>
                </a:cxn>
                <a:cxn ang="0">
                  <a:pos x="74" y="169"/>
                </a:cxn>
                <a:cxn ang="0">
                  <a:pos x="86" y="154"/>
                </a:cxn>
                <a:cxn ang="0">
                  <a:pos x="86" y="141"/>
                </a:cxn>
                <a:cxn ang="0">
                  <a:pos x="74" y="143"/>
                </a:cxn>
                <a:cxn ang="0">
                  <a:pos x="58" y="158"/>
                </a:cxn>
                <a:cxn ang="0">
                  <a:pos x="52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2" y="115"/>
                </a:cxn>
                <a:cxn ang="0">
                  <a:pos x="55" y="48"/>
                </a:cxn>
                <a:cxn ang="0">
                  <a:pos x="67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3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1" y="3"/>
                </a:cxn>
                <a:cxn ang="0">
                  <a:pos x="5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5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5" y="132"/>
                </a:cxn>
                <a:cxn ang="0">
                  <a:pos x="47" y="141"/>
                </a:cxn>
                <a:cxn ang="0">
                  <a:pos x="52" y="228"/>
                </a:cxn>
              </a:cxnLst>
              <a:rect l="0" t="0" r="r" b="b"/>
              <a:pathLst>
                <a:path w="100" h="228">
                  <a:moveTo>
                    <a:pt x="52" y="228"/>
                  </a:moveTo>
                  <a:lnTo>
                    <a:pt x="52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7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6" y="154"/>
                  </a:lnTo>
                  <a:lnTo>
                    <a:pt x="88" y="141"/>
                  </a:lnTo>
                  <a:lnTo>
                    <a:pt x="86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58" y="158"/>
                  </a:lnTo>
                  <a:lnTo>
                    <a:pt x="52" y="173"/>
                  </a:lnTo>
                  <a:lnTo>
                    <a:pt x="52" y="118"/>
                  </a:lnTo>
                  <a:lnTo>
                    <a:pt x="55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6" y="103"/>
                  </a:lnTo>
                  <a:lnTo>
                    <a:pt x="92" y="92"/>
                  </a:lnTo>
                  <a:lnTo>
                    <a:pt x="94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2" y="115"/>
                  </a:lnTo>
                  <a:lnTo>
                    <a:pt x="52" y="48"/>
                  </a:lnTo>
                  <a:lnTo>
                    <a:pt x="55" y="48"/>
                  </a:lnTo>
                  <a:lnTo>
                    <a:pt x="61" y="48"/>
                  </a:lnTo>
                  <a:lnTo>
                    <a:pt x="67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2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3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6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8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3" y="10"/>
                  </a:lnTo>
                  <a:lnTo>
                    <a:pt x="5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5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3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5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2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4" name="Freeform 20"/>
            <p:cNvSpPr>
              <a:spLocks/>
            </p:cNvSpPr>
            <p:nvPr/>
          </p:nvSpPr>
          <p:spPr bwMode="gray">
            <a:xfrm>
              <a:off x="2921" y="361"/>
              <a:ext cx="100" cy="228"/>
            </a:xfrm>
            <a:custGeom>
              <a:avLst/>
              <a:gdLst/>
              <a:ahLst/>
              <a:cxnLst>
                <a:cxn ang="0">
                  <a:pos x="53" y="176"/>
                </a:cxn>
                <a:cxn ang="0">
                  <a:pos x="60" y="176"/>
                </a:cxn>
                <a:cxn ang="0">
                  <a:pos x="74" y="169"/>
                </a:cxn>
                <a:cxn ang="0">
                  <a:pos x="87" y="154"/>
                </a:cxn>
                <a:cxn ang="0">
                  <a:pos x="87" y="141"/>
                </a:cxn>
                <a:cxn ang="0">
                  <a:pos x="74" y="143"/>
                </a:cxn>
                <a:cxn ang="0">
                  <a:pos x="60" y="158"/>
                </a:cxn>
                <a:cxn ang="0">
                  <a:pos x="53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3" y="115"/>
                </a:cxn>
                <a:cxn ang="0">
                  <a:pos x="56" y="48"/>
                </a:cxn>
                <a:cxn ang="0">
                  <a:pos x="68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4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2" y="3"/>
                </a:cxn>
                <a:cxn ang="0">
                  <a:pos x="6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6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6" y="132"/>
                </a:cxn>
                <a:cxn ang="0">
                  <a:pos x="47" y="141"/>
                </a:cxn>
                <a:cxn ang="0">
                  <a:pos x="53" y="228"/>
                </a:cxn>
              </a:cxnLst>
              <a:rect l="0" t="0" r="r" b="b"/>
              <a:pathLst>
                <a:path w="100" h="228">
                  <a:moveTo>
                    <a:pt x="53" y="228"/>
                  </a:moveTo>
                  <a:lnTo>
                    <a:pt x="53" y="176"/>
                  </a:lnTo>
                  <a:lnTo>
                    <a:pt x="56" y="176"/>
                  </a:lnTo>
                  <a:lnTo>
                    <a:pt x="60" y="176"/>
                  </a:lnTo>
                  <a:lnTo>
                    <a:pt x="68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7" y="154"/>
                  </a:lnTo>
                  <a:lnTo>
                    <a:pt x="88" y="141"/>
                  </a:lnTo>
                  <a:lnTo>
                    <a:pt x="87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60" y="158"/>
                  </a:lnTo>
                  <a:lnTo>
                    <a:pt x="53" y="173"/>
                  </a:lnTo>
                  <a:lnTo>
                    <a:pt x="53" y="118"/>
                  </a:lnTo>
                  <a:lnTo>
                    <a:pt x="56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7" y="103"/>
                  </a:lnTo>
                  <a:lnTo>
                    <a:pt x="92" y="92"/>
                  </a:lnTo>
                  <a:lnTo>
                    <a:pt x="95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3" y="115"/>
                  </a:lnTo>
                  <a:lnTo>
                    <a:pt x="53" y="48"/>
                  </a:lnTo>
                  <a:lnTo>
                    <a:pt x="56" y="48"/>
                  </a:lnTo>
                  <a:lnTo>
                    <a:pt x="61" y="48"/>
                  </a:lnTo>
                  <a:lnTo>
                    <a:pt x="68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3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4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7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9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2" y="3"/>
                  </a:lnTo>
                  <a:lnTo>
                    <a:pt x="3" y="10"/>
                  </a:lnTo>
                  <a:lnTo>
                    <a:pt x="6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6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4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6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3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5" name="Freeform 21"/>
            <p:cNvSpPr>
              <a:spLocks/>
            </p:cNvSpPr>
            <p:nvPr/>
          </p:nvSpPr>
          <p:spPr bwMode="gray">
            <a:xfrm>
              <a:off x="2273" y="187"/>
              <a:ext cx="175" cy="402"/>
            </a:xfrm>
            <a:custGeom>
              <a:avLst/>
              <a:gdLst/>
              <a:ahLst/>
              <a:cxnLst>
                <a:cxn ang="0">
                  <a:pos x="93" y="309"/>
                </a:cxn>
                <a:cxn ang="0">
                  <a:pos x="101" y="309"/>
                </a:cxn>
                <a:cxn ang="0">
                  <a:pos x="118" y="304"/>
                </a:cxn>
                <a:cxn ang="0">
                  <a:pos x="138" y="292"/>
                </a:cxn>
                <a:cxn ang="0">
                  <a:pos x="152" y="266"/>
                </a:cxn>
                <a:cxn ang="0">
                  <a:pos x="152" y="247"/>
                </a:cxn>
                <a:cxn ang="0">
                  <a:pos x="138" y="250"/>
                </a:cxn>
                <a:cxn ang="0">
                  <a:pos x="120" y="259"/>
                </a:cxn>
                <a:cxn ang="0">
                  <a:pos x="99" y="285"/>
                </a:cxn>
                <a:cxn ang="0">
                  <a:pos x="93" y="207"/>
                </a:cxn>
                <a:cxn ang="0">
                  <a:pos x="102" y="205"/>
                </a:cxn>
                <a:cxn ang="0">
                  <a:pos x="122" y="200"/>
                </a:cxn>
                <a:cxn ang="0">
                  <a:pos x="147" y="185"/>
                </a:cxn>
                <a:cxn ang="0">
                  <a:pos x="163" y="155"/>
                </a:cxn>
                <a:cxn ang="0">
                  <a:pos x="163" y="134"/>
                </a:cxn>
                <a:cxn ang="0">
                  <a:pos x="149" y="135"/>
                </a:cxn>
                <a:cxn ang="0">
                  <a:pos x="129" y="142"/>
                </a:cxn>
                <a:cxn ang="0">
                  <a:pos x="107" y="162"/>
                </a:cxn>
                <a:cxn ang="0">
                  <a:pos x="93" y="201"/>
                </a:cxn>
                <a:cxn ang="0">
                  <a:pos x="95" y="83"/>
                </a:cxn>
                <a:cxn ang="0">
                  <a:pos x="110" y="81"/>
                </a:cxn>
                <a:cxn ang="0">
                  <a:pos x="134" y="73"/>
                </a:cxn>
                <a:cxn ang="0">
                  <a:pos x="157" y="54"/>
                </a:cxn>
                <a:cxn ang="0">
                  <a:pos x="174" y="23"/>
                </a:cxn>
                <a:cxn ang="0">
                  <a:pos x="174" y="0"/>
                </a:cxn>
                <a:cxn ang="0">
                  <a:pos x="157" y="2"/>
                </a:cxn>
                <a:cxn ang="0">
                  <a:pos x="133" y="10"/>
                </a:cxn>
                <a:cxn ang="0">
                  <a:pos x="107" y="33"/>
                </a:cxn>
                <a:cxn ang="0">
                  <a:pos x="87" y="77"/>
                </a:cxn>
                <a:cxn ang="0">
                  <a:pos x="85" y="68"/>
                </a:cxn>
                <a:cxn ang="0">
                  <a:pos x="75" y="46"/>
                </a:cxn>
                <a:cxn ang="0">
                  <a:pos x="55" y="21"/>
                </a:cxn>
                <a:cxn ang="0">
                  <a:pos x="22" y="3"/>
                </a:cxn>
                <a:cxn ang="0">
                  <a:pos x="1" y="3"/>
                </a:cxn>
                <a:cxn ang="0">
                  <a:pos x="4" y="18"/>
                </a:cxn>
                <a:cxn ang="0">
                  <a:pos x="12" y="42"/>
                </a:cxn>
                <a:cxn ang="0">
                  <a:pos x="31" y="65"/>
                </a:cxn>
                <a:cxn ang="0">
                  <a:pos x="62" y="81"/>
                </a:cxn>
                <a:cxn ang="0">
                  <a:pos x="82" y="238"/>
                </a:cxn>
                <a:cxn ang="0">
                  <a:pos x="80" y="228"/>
                </a:cxn>
                <a:cxn ang="0">
                  <a:pos x="72" y="207"/>
                </a:cxn>
                <a:cxn ang="0">
                  <a:pos x="55" y="185"/>
                </a:cxn>
                <a:cxn ang="0">
                  <a:pos x="21" y="176"/>
                </a:cxn>
                <a:cxn ang="0">
                  <a:pos x="22" y="185"/>
                </a:cxn>
                <a:cxn ang="0">
                  <a:pos x="28" y="205"/>
                </a:cxn>
                <a:cxn ang="0">
                  <a:pos x="41" y="230"/>
                </a:cxn>
                <a:cxn ang="0">
                  <a:pos x="66" y="246"/>
                </a:cxn>
                <a:cxn ang="0">
                  <a:pos x="82" y="402"/>
                </a:cxn>
              </a:cxnLst>
              <a:rect l="0" t="0" r="r" b="b"/>
              <a:pathLst>
                <a:path w="175" h="402">
                  <a:moveTo>
                    <a:pt x="93" y="402"/>
                  </a:moveTo>
                  <a:lnTo>
                    <a:pt x="93" y="309"/>
                  </a:lnTo>
                  <a:lnTo>
                    <a:pt x="95" y="309"/>
                  </a:lnTo>
                  <a:lnTo>
                    <a:pt x="101" y="309"/>
                  </a:lnTo>
                  <a:lnTo>
                    <a:pt x="109" y="308"/>
                  </a:lnTo>
                  <a:lnTo>
                    <a:pt x="118" y="304"/>
                  </a:lnTo>
                  <a:lnTo>
                    <a:pt x="129" y="298"/>
                  </a:lnTo>
                  <a:lnTo>
                    <a:pt x="138" y="292"/>
                  </a:lnTo>
                  <a:lnTo>
                    <a:pt x="147" y="281"/>
                  </a:lnTo>
                  <a:lnTo>
                    <a:pt x="152" y="266"/>
                  </a:lnTo>
                  <a:lnTo>
                    <a:pt x="155" y="247"/>
                  </a:lnTo>
                  <a:lnTo>
                    <a:pt x="152" y="247"/>
                  </a:lnTo>
                  <a:lnTo>
                    <a:pt x="147" y="249"/>
                  </a:lnTo>
                  <a:lnTo>
                    <a:pt x="138" y="250"/>
                  </a:lnTo>
                  <a:lnTo>
                    <a:pt x="129" y="253"/>
                  </a:lnTo>
                  <a:lnTo>
                    <a:pt x="120" y="259"/>
                  </a:lnTo>
                  <a:lnTo>
                    <a:pt x="109" y="270"/>
                  </a:lnTo>
                  <a:lnTo>
                    <a:pt x="99" y="285"/>
                  </a:lnTo>
                  <a:lnTo>
                    <a:pt x="93" y="304"/>
                  </a:lnTo>
                  <a:lnTo>
                    <a:pt x="93" y="207"/>
                  </a:lnTo>
                  <a:lnTo>
                    <a:pt x="95" y="207"/>
                  </a:lnTo>
                  <a:lnTo>
                    <a:pt x="102" y="205"/>
                  </a:lnTo>
                  <a:lnTo>
                    <a:pt x="111" y="204"/>
                  </a:lnTo>
                  <a:lnTo>
                    <a:pt x="122" y="200"/>
                  </a:lnTo>
                  <a:lnTo>
                    <a:pt x="134" y="195"/>
                  </a:lnTo>
                  <a:lnTo>
                    <a:pt x="147" y="185"/>
                  </a:lnTo>
                  <a:lnTo>
                    <a:pt x="156" y="173"/>
                  </a:lnTo>
                  <a:lnTo>
                    <a:pt x="163" y="155"/>
                  </a:lnTo>
                  <a:lnTo>
                    <a:pt x="165" y="134"/>
                  </a:lnTo>
                  <a:lnTo>
                    <a:pt x="163" y="134"/>
                  </a:lnTo>
                  <a:lnTo>
                    <a:pt x="157" y="134"/>
                  </a:lnTo>
                  <a:lnTo>
                    <a:pt x="149" y="135"/>
                  </a:lnTo>
                  <a:lnTo>
                    <a:pt x="140" y="137"/>
                  </a:lnTo>
                  <a:lnTo>
                    <a:pt x="129" y="142"/>
                  </a:lnTo>
                  <a:lnTo>
                    <a:pt x="118" y="150"/>
                  </a:lnTo>
                  <a:lnTo>
                    <a:pt x="107" y="162"/>
                  </a:lnTo>
                  <a:lnTo>
                    <a:pt x="99" y="178"/>
                  </a:lnTo>
                  <a:lnTo>
                    <a:pt x="93" y="201"/>
                  </a:lnTo>
                  <a:lnTo>
                    <a:pt x="93" y="83"/>
                  </a:lnTo>
                  <a:lnTo>
                    <a:pt x="95" y="83"/>
                  </a:lnTo>
                  <a:lnTo>
                    <a:pt x="101" y="83"/>
                  </a:lnTo>
                  <a:lnTo>
                    <a:pt x="110" y="81"/>
                  </a:lnTo>
                  <a:lnTo>
                    <a:pt x="122" y="77"/>
                  </a:lnTo>
                  <a:lnTo>
                    <a:pt x="134" y="73"/>
                  </a:lnTo>
                  <a:lnTo>
                    <a:pt x="147" y="65"/>
                  </a:lnTo>
                  <a:lnTo>
                    <a:pt x="157" y="54"/>
                  </a:lnTo>
                  <a:lnTo>
                    <a:pt x="167" y="41"/>
                  </a:lnTo>
                  <a:lnTo>
                    <a:pt x="174" y="23"/>
                  </a:lnTo>
                  <a:lnTo>
                    <a:pt x="175" y="0"/>
                  </a:lnTo>
                  <a:lnTo>
                    <a:pt x="174" y="0"/>
                  </a:lnTo>
                  <a:lnTo>
                    <a:pt x="167" y="0"/>
                  </a:lnTo>
                  <a:lnTo>
                    <a:pt x="157" y="2"/>
                  </a:lnTo>
                  <a:lnTo>
                    <a:pt x="145" y="4"/>
                  </a:lnTo>
                  <a:lnTo>
                    <a:pt x="133" y="10"/>
                  </a:lnTo>
                  <a:lnTo>
                    <a:pt x="120" y="19"/>
                  </a:lnTo>
                  <a:lnTo>
                    <a:pt x="107" y="33"/>
                  </a:lnTo>
                  <a:lnTo>
                    <a:pt x="97" y="52"/>
                  </a:lnTo>
                  <a:lnTo>
                    <a:pt x="87" y="77"/>
                  </a:lnTo>
                  <a:lnTo>
                    <a:pt x="87" y="75"/>
                  </a:lnTo>
                  <a:lnTo>
                    <a:pt x="85" y="68"/>
                  </a:lnTo>
                  <a:lnTo>
                    <a:pt x="80" y="58"/>
                  </a:lnTo>
                  <a:lnTo>
                    <a:pt x="75" y="46"/>
                  </a:lnTo>
                  <a:lnTo>
                    <a:pt x="66" y="33"/>
                  </a:lnTo>
                  <a:lnTo>
                    <a:pt x="55" y="21"/>
                  </a:lnTo>
                  <a:lnTo>
                    <a:pt x="40" y="10"/>
                  </a:lnTo>
                  <a:lnTo>
                    <a:pt x="22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1" y="10"/>
                  </a:lnTo>
                  <a:lnTo>
                    <a:pt x="4" y="18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20" y="54"/>
                  </a:lnTo>
                  <a:lnTo>
                    <a:pt x="31" y="65"/>
                  </a:lnTo>
                  <a:lnTo>
                    <a:pt x="44" y="75"/>
                  </a:lnTo>
                  <a:lnTo>
                    <a:pt x="62" y="81"/>
                  </a:lnTo>
                  <a:lnTo>
                    <a:pt x="82" y="83"/>
                  </a:lnTo>
                  <a:lnTo>
                    <a:pt x="82" y="238"/>
                  </a:lnTo>
                  <a:lnTo>
                    <a:pt x="82" y="235"/>
                  </a:lnTo>
                  <a:lnTo>
                    <a:pt x="80" y="228"/>
                  </a:lnTo>
                  <a:lnTo>
                    <a:pt x="78" y="217"/>
                  </a:lnTo>
                  <a:lnTo>
                    <a:pt x="72" y="207"/>
                  </a:lnTo>
                  <a:lnTo>
                    <a:pt x="66" y="196"/>
                  </a:lnTo>
                  <a:lnTo>
                    <a:pt x="55" y="185"/>
                  </a:lnTo>
                  <a:lnTo>
                    <a:pt x="40" y="178"/>
                  </a:lnTo>
                  <a:lnTo>
                    <a:pt x="21" y="176"/>
                  </a:lnTo>
                  <a:lnTo>
                    <a:pt x="21" y="178"/>
                  </a:lnTo>
                  <a:lnTo>
                    <a:pt x="22" y="185"/>
                  </a:lnTo>
                  <a:lnTo>
                    <a:pt x="24" y="195"/>
                  </a:lnTo>
                  <a:lnTo>
                    <a:pt x="28" y="205"/>
                  </a:lnTo>
                  <a:lnTo>
                    <a:pt x="33" y="217"/>
                  </a:lnTo>
                  <a:lnTo>
                    <a:pt x="41" y="230"/>
                  </a:lnTo>
                  <a:lnTo>
                    <a:pt x="52" y="239"/>
                  </a:lnTo>
                  <a:lnTo>
                    <a:pt x="66" y="246"/>
                  </a:lnTo>
                  <a:lnTo>
                    <a:pt x="82" y="247"/>
                  </a:lnTo>
                  <a:lnTo>
                    <a:pt x="82" y="402"/>
                  </a:lnTo>
                  <a:lnTo>
                    <a:pt x="93" y="40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6" name="Freeform 22"/>
            <p:cNvSpPr>
              <a:spLocks/>
            </p:cNvSpPr>
            <p:nvPr/>
          </p:nvSpPr>
          <p:spPr bwMode="gray">
            <a:xfrm>
              <a:off x="2161" y="216"/>
              <a:ext cx="97" cy="373"/>
            </a:xfrm>
            <a:custGeom>
              <a:avLst/>
              <a:gdLst/>
              <a:ahLst/>
              <a:cxnLst>
                <a:cxn ang="0">
                  <a:pos x="52" y="237"/>
                </a:cxn>
                <a:cxn ang="0">
                  <a:pos x="59" y="237"/>
                </a:cxn>
                <a:cxn ang="0">
                  <a:pos x="74" y="232"/>
                </a:cxn>
                <a:cxn ang="0">
                  <a:pos x="90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1" y="197"/>
                </a:cxn>
                <a:cxn ang="0">
                  <a:pos x="56" y="215"/>
                </a:cxn>
                <a:cxn ang="0">
                  <a:pos x="52" y="147"/>
                </a:cxn>
                <a:cxn ang="0">
                  <a:pos x="59" y="147"/>
                </a:cxn>
                <a:cxn ang="0">
                  <a:pos x="74" y="141"/>
                </a:cxn>
                <a:cxn ang="0">
                  <a:pos x="90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1" y="109"/>
                </a:cxn>
                <a:cxn ang="0">
                  <a:pos x="56" y="126"/>
                </a:cxn>
                <a:cxn ang="0">
                  <a:pos x="52" y="46"/>
                </a:cxn>
                <a:cxn ang="0">
                  <a:pos x="51" y="37"/>
                </a:cxn>
                <a:cxn ang="0">
                  <a:pos x="45" y="23"/>
                </a:cxn>
                <a:cxn ang="0">
                  <a:pos x="32" y="6"/>
                </a:cxn>
                <a:cxn ang="0">
                  <a:pos x="6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3" y="43"/>
                </a:cxn>
                <a:cxn ang="0">
                  <a:pos x="45" y="113"/>
                </a:cxn>
                <a:cxn ang="0">
                  <a:pos x="45" y="106"/>
                </a:cxn>
                <a:cxn ang="0">
                  <a:pos x="40" y="90"/>
                </a:cxn>
                <a:cxn ang="0">
                  <a:pos x="27" y="75"/>
                </a:cxn>
                <a:cxn ang="0">
                  <a:pos x="1" y="67"/>
                </a:cxn>
                <a:cxn ang="0">
                  <a:pos x="0" y="75"/>
                </a:cxn>
                <a:cxn ang="0">
                  <a:pos x="2" y="91"/>
                </a:cxn>
                <a:cxn ang="0">
                  <a:pos x="14" y="109"/>
                </a:cxn>
                <a:cxn ang="0">
                  <a:pos x="45" y="118"/>
                </a:cxn>
                <a:cxn ang="0">
                  <a:pos x="45" y="207"/>
                </a:cxn>
                <a:cxn ang="0">
                  <a:pos x="43" y="195"/>
                </a:cxn>
                <a:cxn ang="0">
                  <a:pos x="33" y="182"/>
                </a:cxn>
                <a:cxn ang="0">
                  <a:pos x="12" y="175"/>
                </a:cxn>
                <a:cxn ang="0">
                  <a:pos x="10" y="182"/>
                </a:cxn>
                <a:cxn ang="0">
                  <a:pos x="13" y="197"/>
                </a:cxn>
                <a:cxn ang="0">
                  <a:pos x="29" y="211"/>
                </a:cxn>
                <a:cxn ang="0">
                  <a:pos x="45" y="373"/>
                </a:cxn>
              </a:cxnLst>
              <a:rect l="0" t="0" r="r" b="b"/>
              <a:pathLst>
                <a:path w="97" h="373">
                  <a:moveTo>
                    <a:pt x="52" y="373"/>
                  </a:moveTo>
                  <a:lnTo>
                    <a:pt x="52" y="237"/>
                  </a:lnTo>
                  <a:lnTo>
                    <a:pt x="54" y="237"/>
                  </a:lnTo>
                  <a:lnTo>
                    <a:pt x="59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0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4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1" y="197"/>
                  </a:lnTo>
                  <a:lnTo>
                    <a:pt x="63" y="205"/>
                  </a:lnTo>
                  <a:lnTo>
                    <a:pt x="56" y="215"/>
                  </a:lnTo>
                  <a:lnTo>
                    <a:pt x="52" y="232"/>
                  </a:lnTo>
                  <a:lnTo>
                    <a:pt x="52" y="147"/>
                  </a:lnTo>
                  <a:lnTo>
                    <a:pt x="54" y="147"/>
                  </a:lnTo>
                  <a:lnTo>
                    <a:pt x="59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0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4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1" y="109"/>
                  </a:lnTo>
                  <a:lnTo>
                    <a:pt x="63" y="116"/>
                  </a:lnTo>
                  <a:lnTo>
                    <a:pt x="56" y="126"/>
                  </a:lnTo>
                  <a:lnTo>
                    <a:pt x="52" y="141"/>
                  </a:lnTo>
                  <a:lnTo>
                    <a:pt x="52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5" y="23"/>
                  </a:lnTo>
                  <a:lnTo>
                    <a:pt x="40" y="15"/>
                  </a:lnTo>
                  <a:lnTo>
                    <a:pt x="32" y="6"/>
                  </a:lnTo>
                  <a:lnTo>
                    <a:pt x="21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9"/>
                  </a:lnTo>
                  <a:lnTo>
                    <a:pt x="12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3" y="43"/>
                  </a:lnTo>
                  <a:lnTo>
                    <a:pt x="45" y="46"/>
                  </a:lnTo>
                  <a:lnTo>
                    <a:pt x="45" y="113"/>
                  </a:lnTo>
                  <a:lnTo>
                    <a:pt x="45" y="112"/>
                  </a:lnTo>
                  <a:lnTo>
                    <a:pt x="45" y="106"/>
                  </a:lnTo>
                  <a:lnTo>
                    <a:pt x="44" y="98"/>
                  </a:lnTo>
                  <a:lnTo>
                    <a:pt x="40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1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2" y="91"/>
                  </a:lnTo>
                  <a:lnTo>
                    <a:pt x="6" y="100"/>
                  </a:lnTo>
                  <a:lnTo>
                    <a:pt x="14" y="109"/>
                  </a:lnTo>
                  <a:lnTo>
                    <a:pt x="28" y="114"/>
                  </a:lnTo>
                  <a:lnTo>
                    <a:pt x="45" y="118"/>
                  </a:lnTo>
                  <a:lnTo>
                    <a:pt x="45" y="209"/>
                  </a:lnTo>
                  <a:lnTo>
                    <a:pt x="45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40" y="188"/>
                  </a:lnTo>
                  <a:lnTo>
                    <a:pt x="33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0" y="182"/>
                  </a:lnTo>
                  <a:lnTo>
                    <a:pt x="10" y="188"/>
                  </a:lnTo>
                  <a:lnTo>
                    <a:pt x="13" y="197"/>
                  </a:lnTo>
                  <a:lnTo>
                    <a:pt x="20" y="205"/>
                  </a:lnTo>
                  <a:lnTo>
                    <a:pt x="29" y="211"/>
                  </a:lnTo>
                  <a:lnTo>
                    <a:pt x="45" y="215"/>
                  </a:lnTo>
                  <a:lnTo>
                    <a:pt x="45" y="373"/>
                  </a:lnTo>
                  <a:lnTo>
                    <a:pt x="52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47" name="Freeform 23"/>
            <p:cNvSpPr>
              <a:spLocks/>
            </p:cNvSpPr>
            <p:nvPr/>
          </p:nvSpPr>
          <p:spPr bwMode="gray">
            <a:xfrm>
              <a:off x="2708" y="216"/>
              <a:ext cx="97" cy="373"/>
            </a:xfrm>
            <a:custGeom>
              <a:avLst/>
              <a:gdLst/>
              <a:ahLst/>
              <a:cxnLst>
                <a:cxn ang="0">
                  <a:pos x="51" y="237"/>
                </a:cxn>
                <a:cxn ang="0">
                  <a:pos x="60" y="237"/>
                </a:cxn>
                <a:cxn ang="0">
                  <a:pos x="74" y="232"/>
                </a:cxn>
                <a:cxn ang="0">
                  <a:pos x="91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2" y="197"/>
                </a:cxn>
                <a:cxn ang="0">
                  <a:pos x="55" y="215"/>
                </a:cxn>
                <a:cxn ang="0">
                  <a:pos x="51" y="147"/>
                </a:cxn>
                <a:cxn ang="0">
                  <a:pos x="60" y="147"/>
                </a:cxn>
                <a:cxn ang="0">
                  <a:pos x="74" y="141"/>
                </a:cxn>
                <a:cxn ang="0">
                  <a:pos x="91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2" y="109"/>
                </a:cxn>
                <a:cxn ang="0">
                  <a:pos x="55" y="126"/>
                </a:cxn>
                <a:cxn ang="0">
                  <a:pos x="51" y="46"/>
                </a:cxn>
                <a:cxn ang="0">
                  <a:pos x="51" y="37"/>
                </a:cxn>
                <a:cxn ang="0">
                  <a:pos x="46" y="23"/>
                </a:cxn>
                <a:cxn ang="0">
                  <a:pos x="33" y="6"/>
                </a:cxn>
                <a:cxn ang="0">
                  <a:pos x="7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4" y="43"/>
                </a:cxn>
                <a:cxn ang="0">
                  <a:pos x="46" y="113"/>
                </a:cxn>
                <a:cxn ang="0">
                  <a:pos x="46" y="106"/>
                </a:cxn>
                <a:cxn ang="0">
                  <a:pos x="41" y="90"/>
                </a:cxn>
                <a:cxn ang="0">
                  <a:pos x="27" y="75"/>
                </a:cxn>
                <a:cxn ang="0">
                  <a:pos x="0" y="67"/>
                </a:cxn>
                <a:cxn ang="0">
                  <a:pos x="0" y="75"/>
                </a:cxn>
                <a:cxn ang="0">
                  <a:pos x="3" y="91"/>
                </a:cxn>
                <a:cxn ang="0">
                  <a:pos x="15" y="109"/>
                </a:cxn>
                <a:cxn ang="0">
                  <a:pos x="46" y="118"/>
                </a:cxn>
                <a:cxn ang="0">
                  <a:pos x="46" y="207"/>
                </a:cxn>
                <a:cxn ang="0">
                  <a:pos x="43" y="195"/>
                </a:cxn>
                <a:cxn ang="0">
                  <a:pos x="34" y="182"/>
                </a:cxn>
                <a:cxn ang="0">
                  <a:pos x="12" y="175"/>
                </a:cxn>
                <a:cxn ang="0">
                  <a:pos x="11" y="182"/>
                </a:cxn>
                <a:cxn ang="0">
                  <a:pos x="14" y="197"/>
                </a:cxn>
                <a:cxn ang="0">
                  <a:pos x="30" y="211"/>
                </a:cxn>
                <a:cxn ang="0">
                  <a:pos x="46" y="373"/>
                </a:cxn>
              </a:cxnLst>
              <a:rect l="0" t="0" r="r" b="b"/>
              <a:pathLst>
                <a:path w="97" h="373">
                  <a:moveTo>
                    <a:pt x="51" y="373"/>
                  </a:moveTo>
                  <a:lnTo>
                    <a:pt x="51" y="237"/>
                  </a:lnTo>
                  <a:lnTo>
                    <a:pt x="54" y="237"/>
                  </a:lnTo>
                  <a:lnTo>
                    <a:pt x="60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1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5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2" y="197"/>
                  </a:lnTo>
                  <a:lnTo>
                    <a:pt x="64" y="205"/>
                  </a:lnTo>
                  <a:lnTo>
                    <a:pt x="55" y="215"/>
                  </a:lnTo>
                  <a:lnTo>
                    <a:pt x="51" y="232"/>
                  </a:lnTo>
                  <a:lnTo>
                    <a:pt x="51" y="147"/>
                  </a:lnTo>
                  <a:lnTo>
                    <a:pt x="54" y="147"/>
                  </a:lnTo>
                  <a:lnTo>
                    <a:pt x="60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1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5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2" y="109"/>
                  </a:lnTo>
                  <a:lnTo>
                    <a:pt x="64" y="116"/>
                  </a:lnTo>
                  <a:lnTo>
                    <a:pt x="55" y="126"/>
                  </a:lnTo>
                  <a:lnTo>
                    <a:pt x="51" y="141"/>
                  </a:lnTo>
                  <a:lnTo>
                    <a:pt x="51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6" y="23"/>
                  </a:lnTo>
                  <a:lnTo>
                    <a:pt x="41" y="15"/>
                  </a:lnTo>
                  <a:lnTo>
                    <a:pt x="33" y="6"/>
                  </a:lnTo>
                  <a:lnTo>
                    <a:pt x="22" y="2"/>
                  </a:lnTo>
                  <a:lnTo>
                    <a:pt x="7" y="0"/>
                  </a:lnTo>
                  <a:lnTo>
                    <a:pt x="7" y="2"/>
                  </a:lnTo>
                  <a:lnTo>
                    <a:pt x="8" y="9"/>
                  </a:lnTo>
                  <a:lnTo>
                    <a:pt x="11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4" y="43"/>
                  </a:lnTo>
                  <a:lnTo>
                    <a:pt x="46" y="46"/>
                  </a:lnTo>
                  <a:lnTo>
                    <a:pt x="46" y="113"/>
                  </a:lnTo>
                  <a:lnTo>
                    <a:pt x="46" y="112"/>
                  </a:lnTo>
                  <a:lnTo>
                    <a:pt x="46" y="106"/>
                  </a:lnTo>
                  <a:lnTo>
                    <a:pt x="43" y="98"/>
                  </a:lnTo>
                  <a:lnTo>
                    <a:pt x="41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3" y="91"/>
                  </a:lnTo>
                  <a:lnTo>
                    <a:pt x="7" y="100"/>
                  </a:lnTo>
                  <a:lnTo>
                    <a:pt x="15" y="109"/>
                  </a:lnTo>
                  <a:lnTo>
                    <a:pt x="28" y="114"/>
                  </a:lnTo>
                  <a:lnTo>
                    <a:pt x="46" y="118"/>
                  </a:lnTo>
                  <a:lnTo>
                    <a:pt x="46" y="209"/>
                  </a:lnTo>
                  <a:lnTo>
                    <a:pt x="46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39" y="188"/>
                  </a:lnTo>
                  <a:lnTo>
                    <a:pt x="34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1" y="182"/>
                  </a:lnTo>
                  <a:lnTo>
                    <a:pt x="11" y="188"/>
                  </a:lnTo>
                  <a:lnTo>
                    <a:pt x="14" y="197"/>
                  </a:lnTo>
                  <a:lnTo>
                    <a:pt x="19" y="205"/>
                  </a:lnTo>
                  <a:lnTo>
                    <a:pt x="30" y="211"/>
                  </a:lnTo>
                  <a:lnTo>
                    <a:pt x="46" y="215"/>
                  </a:lnTo>
                  <a:lnTo>
                    <a:pt x="46" y="373"/>
                  </a:lnTo>
                  <a:lnTo>
                    <a:pt x="51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9" name="Freeform 25"/>
          <p:cNvSpPr>
            <a:spLocks/>
          </p:cNvSpPr>
          <p:nvPr/>
        </p:nvSpPr>
        <p:spPr bwMode="gray">
          <a:xfrm>
            <a:off x="95250" y="6446838"/>
            <a:ext cx="8970963" cy="314325"/>
          </a:xfrm>
          <a:custGeom>
            <a:avLst/>
            <a:gdLst/>
            <a:ahLst/>
            <a:cxnLst>
              <a:cxn ang="0">
                <a:pos x="4" y="198"/>
              </a:cxn>
              <a:cxn ang="0">
                <a:pos x="5651" y="198"/>
              </a:cxn>
              <a:cxn ang="0">
                <a:pos x="5646" y="94"/>
              </a:cxn>
              <a:cxn ang="0">
                <a:pos x="1491" y="94"/>
              </a:cxn>
              <a:cxn ang="0">
                <a:pos x="1343" y="2"/>
              </a:cxn>
              <a:cxn ang="0">
                <a:pos x="0" y="0"/>
              </a:cxn>
              <a:cxn ang="0">
                <a:pos x="4" y="198"/>
              </a:cxn>
            </a:cxnLst>
            <a:rect l="0" t="0" r="r" b="b"/>
            <a:pathLst>
              <a:path w="5651" h="198">
                <a:moveTo>
                  <a:pt x="4" y="198"/>
                </a:moveTo>
                <a:lnTo>
                  <a:pt x="5651" y="198"/>
                </a:lnTo>
                <a:lnTo>
                  <a:pt x="5646" y="94"/>
                </a:lnTo>
                <a:lnTo>
                  <a:pt x="1491" y="94"/>
                </a:lnTo>
                <a:lnTo>
                  <a:pt x="1343" y="2"/>
                </a:lnTo>
                <a:lnTo>
                  <a:pt x="0" y="0"/>
                </a:lnTo>
                <a:lnTo>
                  <a:pt x="4" y="19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0" name="Freeform 26"/>
          <p:cNvSpPr>
            <a:spLocks/>
          </p:cNvSpPr>
          <p:nvPr/>
        </p:nvSpPr>
        <p:spPr bwMode="gray">
          <a:xfrm>
            <a:off x="95250" y="6491288"/>
            <a:ext cx="8975725" cy="279400"/>
          </a:xfrm>
          <a:custGeom>
            <a:avLst/>
            <a:gdLst/>
            <a:ahLst/>
            <a:cxnLst>
              <a:cxn ang="0">
                <a:pos x="0" y="176"/>
              </a:cxn>
              <a:cxn ang="0">
                <a:pos x="5650" y="169"/>
              </a:cxn>
              <a:cxn ang="0">
                <a:pos x="5646" y="95"/>
              </a:cxn>
              <a:cxn ang="0">
                <a:pos x="1478" y="95"/>
              </a:cxn>
              <a:cxn ang="0">
                <a:pos x="1317" y="3"/>
              </a:cxn>
              <a:cxn ang="0">
                <a:pos x="0" y="0"/>
              </a:cxn>
              <a:cxn ang="0">
                <a:pos x="0" y="176"/>
              </a:cxn>
            </a:cxnLst>
            <a:rect l="0" t="0" r="r" b="b"/>
            <a:pathLst>
              <a:path w="5650" h="176">
                <a:moveTo>
                  <a:pt x="0" y="176"/>
                </a:moveTo>
                <a:lnTo>
                  <a:pt x="5650" y="169"/>
                </a:lnTo>
                <a:lnTo>
                  <a:pt x="5646" y="95"/>
                </a:lnTo>
                <a:lnTo>
                  <a:pt x="1478" y="95"/>
                </a:lnTo>
                <a:lnTo>
                  <a:pt x="1317" y="3"/>
                </a:lnTo>
                <a:lnTo>
                  <a:pt x="0" y="0"/>
                </a:lnTo>
                <a:lnTo>
                  <a:pt x="0" y="17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1" name="Freeform 27" descr="Dark upward diagonal"/>
          <p:cNvSpPr>
            <a:spLocks/>
          </p:cNvSpPr>
          <p:nvPr/>
        </p:nvSpPr>
        <p:spPr bwMode="gray">
          <a:xfrm>
            <a:off x="92075" y="98425"/>
            <a:ext cx="8956675" cy="1793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582" y="0"/>
              </a:cxn>
              <a:cxn ang="0">
                <a:pos x="5639" y="45"/>
              </a:cxn>
              <a:cxn ang="0">
                <a:pos x="5636" y="113"/>
              </a:cxn>
              <a:cxn ang="0">
                <a:pos x="0" y="113"/>
              </a:cxn>
              <a:cxn ang="0">
                <a:pos x="0" y="0"/>
              </a:cxn>
            </a:cxnLst>
            <a:rect l="0" t="0" r="r" b="b"/>
            <a:pathLst>
              <a:path w="5639" h="113">
                <a:moveTo>
                  <a:pt x="0" y="0"/>
                </a:moveTo>
                <a:lnTo>
                  <a:pt x="5582" y="0"/>
                </a:lnTo>
                <a:cubicBezTo>
                  <a:pt x="5630" y="3"/>
                  <a:pt x="5639" y="45"/>
                  <a:pt x="5639" y="45"/>
                </a:cubicBezTo>
                <a:lnTo>
                  <a:pt x="5636" y="113"/>
                </a:lnTo>
                <a:lnTo>
                  <a:pt x="0" y="113"/>
                </a:lnTo>
                <a:lnTo>
                  <a:pt x="0" y="0"/>
                </a:lnTo>
                <a:close/>
              </a:path>
            </a:pathLst>
          </a:cu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2" name="Freeform 28"/>
          <p:cNvSpPr>
            <a:spLocks/>
          </p:cNvSpPr>
          <p:nvPr/>
        </p:nvSpPr>
        <p:spPr bwMode="gray">
          <a:xfrm>
            <a:off x="92075" y="307975"/>
            <a:ext cx="8955088" cy="938213"/>
          </a:xfrm>
          <a:custGeom>
            <a:avLst/>
            <a:gdLst/>
            <a:ahLst/>
            <a:cxnLst>
              <a:cxn ang="0">
                <a:pos x="5446" y="0"/>
              </a:cxn>
              <a:cxn ang="0">
                <a:pos x="0" y="0"/>
              </a:cxn>
              <a:cxn ang="0">
                <a:pos x="2" y="470"/>
              </a:cxn>
              <a:cxn ang="0">
                <a:pos x="4078" y="474"/>
              </a:cxn>
              <a:cxn ang="0">
                <a:pos x="4178" y="527"/>
              </a:cxn>
              <a:cxn ang="0">
                <a:pos x="5446" y="531"/>
              </a:cxn>
              <a:cxn ang="0">
                <a:pos x="5446" y="0"/>
              </a:cxn>
            </a:cxnLst>
            <a:rect l="0" t="0" r="r" b="b"/>
            <a:pathLst>
              <a:path w="5446" h="531">
                <a:moveTo>
                  <a:pt x="5446" y="0"/>
                </a:moveTo>
                <a:lnTo>
                  <a:pt x="0" y="0"/>
                </a:lnTo>
                <a:lnTo>
                  <a:pt x="2" y="470"/>
                </a:lnTo>
                <a:lnTo>
                  <a:pt x="4078" y="474"/>
                </a:lnTo>
                <a:lnTo>
                  <a:pt x="4178" y="527"/>
                </a:lnTo>
                <a:lnTo>
                  <a:pt x="5446" y="531"/>
                </a:lnTo>
                <a:lnTo>
                  <a:pt x="5446" y="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3" name="Freeform 29"/>
          <p:cNvSpPr>
            <a:spLocks/>
          </p:cNvSpPr>
          <p:nvPr/>
        </p:nvSpPr>
        <p:spPr bwMode="gray">
          <a:xfrm>
            <a:off x="92075" y="306388"/>
            <a:ext cx="8955088" cy="836612"/>
          </a:xfrm>
          <a:custGeom>
            <a:avLst/>
            <a:gdLst/>
            <a:ahLst/>
            <a:cxnLst>
              <a:cxn ang="0">
                <a:pos x="5446" y="0"/>
              </a:cxn>
              <a:cxn ang="0">
                <a:pos x="0" y="0"/>
              </a:cxn>
              <a:cxn ang="0">
                <a:pos x="2" y="470"/>
              </a:cxn>
              <a:cxn ang="0">
                <a:pos x="4078" y="474"/>
              </a:cxn>
              <a:cxn ang="0">
                <a:pos x="4178" y="527"/>
              </a:cxn>
              <a:cxn ang="0">
                <a:pos x="5446" y="531"/>
              </a:cxn>
              <a:cxn ang="0">
                <a:pos x="5446" y="0"/>
              </a:cxn>
            </a:cxnLst>
            <a:rect l="0" t="0" r="r" b="b"/>
            <a:pathLst>
              <a:path w="5446" h="531">
                <a:moveTo>
                  <a:pt x="5446" y="0"/>
                </a:moveTo>
                <a:lnTo>
                  <a:pt x="0" y="0"/>
                </a:lnTo>
                <a:lnTo>
                  <a:pt x="2" y="470"/>
                </a:lnTo>
                <a:lnTo>
                  <a:pt x="4078" y="474"/>
                </a:lnTo>
                <a:lnTo>
                  <a:pt x="4178" y="527"/>
                </a:lnTo>
                <a:lnTo>
                  <a:pt x="5446" y="531"/>
                </a:lnTo>
                <a:lnTo>
                  <a:pt x="5446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tint val="66667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56" name="Rectangle 32"/>
          <p:cNvSpPr>
            <a:spLocks noChangeArrowheads="1"/>
          </p:cNvSpPr>
          <p:nvPr/>
        </p:nvSpPr>
        <p:spPr bwMode="gray">
          <a:xfrm flipV="1">
            <a:off x="95250" y="6723063"/>
            <a:ext cx="8977313" cy="555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9" name="Freeform 35"/>
          <p:cNvSpPr>
            <a:spLocks/>
          </p:cNvSpPr>
          <p:nvPr/>
        </p:nvSpPr>
        <p:spPr bwMode="gray">
          <a:xfrm>
            <a:off x="6896100" y="1047750"/>
            <a:ext cx="2155825" cy="5238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358" y="0"/>
              </a:cxn>
              <a:cxn ang="0">
                <a:pos x="1356" y="32"/>
              </a:cxn>
              <a:cxn ang="0">
                <a:pos x="60" y="33"/>
              </a:cxn>
              <a:cxn ang="0">
                <a:pos x="0" y="2"/>
              </a:cxn>
            </a:cxnLst>
            <a:rect l="0" t="0" r="r" b="b"/>
            <a:pathLst>
              <a:path w="1358" h="33">
                <a:moveTo>
                  <a:pt x="0" y="2"/>
                </a:moveTo>
                <a:lnTo>
                  <a:pt x="1358" y="0"/>
                </a:lnTo>
                <a:lnTo>
                  <a:pt x="1356" y="32"/>
                </a:lnTo>
                <a:lnTo>
                  <a:pt x="60" y="33"/>
                </a:lnTo>
                <a:lnTo>
                  <a:pt x="0" y="2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238125"/>
            <a:ext cx="64770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438275"/>
            <a:ext cx="822960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048000" y="6311900"/>
            <a:ext cx="1712913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4830763" y="6323013"/>
            <a:ext cx="23114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7116763" y="6323013"/>
            <a:ext cx="1616075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000000"/>
                </a:solidFill>
              </a:defRPr>
            </a:lvl1pPr>
          </a:lstStyle>
          <a:p>
            <a:fld id="{14F4EACE-D2E0-4F31-B3AC-9F804619C2C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61" name="Text Box 37"/>
          <p:cNvSpPr txBox="1">
            <a:spLocks noChangeArrowheads="1"/>
          </p:cNvSpPr>
          <p:nvPr/>
        </p:nvSpPr>
        <p:spPr bwMode="gray">
          <a:xfrm>
            <a:off x="144463" y="6454775"/>
            <a:ext cx="14954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100" i="1">
                <a:solidFill>
                  <a:srgbClr val="FFFFFF"/>
                </a:solidFill>
                <a:latin typeface="Times New Roman" pitchFamily="18" charset="0"/>
              </a:rPr>
              <a:t>www.themegallery.com</a:t>
            </a:r>
          </a:p>
        </p:txBody>
      </p:sp>
      <p:sp>
        <p:nvSpPr>
          <p:cNvPr id="1054" name="Rectangle 30" descr="7"/>
          <p:cNvSpPr>
            <a:spLocks noChangeArrowheads="1"/>
          </p:cNvSpPr>
          <p:nvPr/>
        </p:nvSpPr>
        <p:spPr bwMode="gray">
          <a:xfrm>
            <a:off x="8245475" y="415925"/>
            <a:ext cx="534988" cy="546100"/>
          </a:xfrm>
          <a:prstGeom prst="rect">
            <a:avLst/>
          </a:prstGeom>
          <a:blipFill dpi="0" rotWithShape="1">
            <a:blip r:embed="rId14" cstate="print"/>
            <a:srcRect/>
            <a:stretch>
              <a:fillRect/>
            </a:stretch>
          </a:blip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55" name="Rectangle 31" descr="4"/>
          <p:cNvSpPr>
            <a:spLocks noChangeArrowheads="1"/>
          </p:cNvSpPr>
          <p:nvPr/>
        </p:nvSpPr>
        <p:spPr bwMode="gray">
          <a:xfrm>
            <a:off x="7620000" y="415925"/>
            <a:ext cx="534988" cy="546100"/>
          </a:xfrm>
          <a:prstGeom prst="rect">
            <a:avLst/>
          </a:prstGeom>
          <a:blipFill dpi="0" rotWithShape="1">
            <a:blip r:embed="rId15" cstate="print"/>
            <a:srcRect/>
            <a:stretch>
              <a:fillRect/>
            </a:stretch>
          </a:blip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60" name="Rectangle 36"/>
          <p:cNvSpPr>
            <a:spLocks noChangeArrowheads="1"/>
          </p:cNvSpPr>
          <p:nvPr/>
        </p:nvSpPr>
        <p:spPr bwMode="gray">
          <a:xfrm>
            <a:off x="7000875" y="415925"/>
            <a:ext cx="534988" cy="546100"/>
          </a:xfrm>
          <a:prstGeom prst="rect">
            <a:avLst/>
          </a:prstGeom>
          <a:solidFill>
            <a:srgbClr val="FFFFFF">
              <a:alpha val="30000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video\inspirasi\8Minutes%20Climate%20Issues.wmv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95600" y="2286000"/>
            <a:ext cx="60198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BENTANG (landscape)</a:t>
            </a:r>
            <a:endParaRPr lang="en-US" sz="9600" dirty="0">
              <a:solidFill>
                <a:srgbClr val="FF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IKLIM </a:t>
            </a:r>
            <a:r>
              <a:rPr lang="en-US" sz="3200" dirty="0" smtClean="0"/>
              <a:t>DAN VEGETASI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pic>
        <p:nvPicPr>
          <p:cNvPr id="50178" name="Picture 2" descr="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228601" y="1066800"/>
            <a:ext cx="8382000" cy="5791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Iklim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Vegetasi</a:t>
            </a:r>
            <a:r>
              <a:rPr lang="en-US" dirty="0" smtClean="0"/>
              <a:t> </a:t>
            </a:r>
            <a:r>
              <a:rPr lang="en-US" dirty="0" smtClean="0"/>
              <a:t>Asia</a:t>
            </a:r>
            <a:endParaRPr lang="en-US" dirty="0"/>
          </a:p>
        </p:txBody>
      </p:sp>
      <p:pic>
        <p:nvPicPr>
          <p:cNvPr id="60418" name="Picture 2" descr="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69757" y="1219200"/>
            <a:ext cx="8364643" cy="5257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Rain forest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9862" y="1295400"/>
            <a:ext cx="7353538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Tundra</a:t>
            </a:r>
            <a:endParaRPr lang="en-US" dirty="0"/>
          </a:p>
        </p:txBody>
      </p:sp>
      <p:pic>
        <p:nvPicPr>
          <p:cNvPr id="54274" name="Picture 2" descr="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990600" y="1295400"/>
            <a:ext cx="7391400" cy="4724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Grassland</a:t>
            </a:r>
            <a:endParaRPr lang="en-US" i="1" dirty="0"/>
          </a:p>
        </p:txBody>
      </p:sp>
      <p:pic>
        <p:nvPicPr>
          <p:cNvPr id="55298" name="Picture 2" descr="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524000" y="1081793"/>
            <a:ext cx="6477000" cy="5547607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Savanna</a:t>
            </a:r>
            <a:endParaRPr lang="en-US" dirty="0"/>
          </a:p>
        </p:txBody>
      </p:sp>
      <p:pic>
        <p:nvPicPr>
          <p:cNvPr id="56322" name="Picture 2" descr="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371600" y="1157994"/>
            <a:ext cx="6857999" cy="5242806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Desert</a:t>
            </a:r>
            <a:endParaRPr lang="en-US" dirty="0"/>
          </a:p>
        </p:txBody>
      </p:sp>
      <p:pic>
        <p:nvPicPr>
          <p:cNvPr id="57346" name="Picture 2" descr="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685800" y="1066800"/>
            <a:ext cx="7848600" cy="5334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Persebaran</a:t>
            </a:r>
            <a:r>
              <a:rPr lang="en-US" dirty="0" smtClean="0"/>
              <a:t> Fauna</a:t>
            </a:r>
            <a:endParaRPr lang="en-US" dirty="0"/>
          </a:p>
        </p:txBody>
      </p:sp>
      <p:pic>
        <p:nvPicPr>
          <p:cNvPr id="53250" name="Picture 2" descr="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270038" y="1524000"/>
            <a:ext cx="8873962" cy="5029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(</a:t>
            </a:r>
            <a:r>
              <a:rPr lang="en-US" sz="4000" dirty="0" err="1" smtClean="0"/>
              <a:t>Afrika</a:t>
            </a:r>
            <a:r>
              <a:rPr lang="en-US" sz="4000" dirty="0" smtClean="0"/>
              <a:t>)</a:t>
            </a:r>
            <a:endParaRPr lang="en-US" sz="4000" dirty="0"/>
          </a:p>
        </p:txBody>
      </p:sp>
      <p:pic>
        <p:nvPicPr>
          <p:cNvPr id="58370" name="Picture 2" descr="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685800" y="1295400"/>
            <a:ext cx="3211285" cy="3429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  <p:pic>
        <p:nvPicPr>
          <p:cNvPr id="58371" name="Picture 3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gray">
          <a:xfrm>
            <a:off x="4114800" y="2133600"/>
            <a:ext cx="4800600" cy="44196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9394" name="Picture 2" descr="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228600" y="1143000"/>
            <a:ext cx="4114800" cy="3810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Landscape??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à"/>
            </a:pPr>
            <a:r>
              <a:rPr lang="en-US" dirty="0" err="1" smtClean="0">
                <a:sym typeface="Wingdings" pitchFamily="2" charset="2"/>
              </a:rPr>
              <a:t>Keadaan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umum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tentang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suatu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wilayah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endParaRPr lang="en-US" dirty="0">
              <a:sym typeface="Wingdings" pitchFamily="2" charset="2"/>
            </a:endParaRPr>
          </a:p>
          <a:p>
            <a:pPr>
              <a:buNone/>
            </a:pPr>
            <a:r>
              <a:rPr lang="en-US" dirty="0" err="1" smtClean="0">
                <a:sym typeface="Wingdings" pitchFamily="2" charset="2"/>
              </a:rPr>
              <a:t>Bentang</a:t>
            </a:r>
            <a:r>
              <a:rPr lang="en-US" dirty="0" smtClean="0">
                <a:sym typeface="Wingdings" pitchFamily="2" charset="2"/>
              </a:rPr>
              <a:t>:</a:t>
            </a:r>
          </a:p>
          <a:p>
            <a:pPr marL="514350" indent="-514350">
              <a:buAutoNum type="alphaUcPeriod"/>
            </a:pPr>
            <a:r>
              <a:rPr lang="en-US" dirty="0" err="1" smtClean="0">
                <a:sym typeface="Wingdings" pitchFamily="2" charset="2"/>
              </a:rPr>
              <a:t>Bentang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Alam</a:t>
            </a:r>
            <a:endParaRPr lang="en-US" dirty="0" smtClean="0">
              <a:sym typeface="Wingdings" pitchFamily="2" charset="2"/>
            </a:endParaRPr>
          </a:p>
          <a:p>
            <a:pPr marL="514350" indent="-514350">
              <a:buAutoNum type="alphaUcPeriod"/>
            </a:pPr>
            <a:r>
              <a:rPr lang="en-US" dirty="0" err="1" smtClean="0">
                <a:sym typeface="Wingdings" pitchFamily="2" charset="2"/>
              </a:rPr>
              <a:t>Bentang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Budaya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i="1" dirty="0" smtClean="0"/>
              <a:t>Effect of Climate change</a:t>
            </a:r>
            <a:endParaRPr lang="en-US" sz="4000" i="1" dirty="0"/>
          </a:p>
        </p:txBody>
      </p:sp>
      <p:pic>
        <p:nvPicPr>
          <p:cNvPr id="51202" name="Picture 2" descr="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1371600" y="990600"/>
            <a:ext cx="6324600" cy="5405438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DEFORESTATION (Amazon river)</a:t>
            </a:r>
            <a:endParaRPr lang="en-US" sz="3200" dirty="0"/>
          </a:p>
        </p:txBody>
      </p:sp>
      <p:pic>
        <p:nvPicPr>
          <p:cNvPr id="52226" name="Picture 2" descr="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838200" y="1219200"/>
            <a:ext cx="7391400" cy="51054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8Minutes Climate Issues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04800" y="228600"/>
            <a:ext cx="8610600" cy="640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www.themegallery.com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6000"/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Bentang</a:t>
            </a:r>
            <a:r>
              <a:rPr lang="en-US" dirty="0" smtClean="0"/>
              <a:t> </a:t>
            </a:r>
            <a:r>
              <a:rPr lang="en-US" dirty="0" err="1" smtClean="0"/>
              <a:t>Alam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vegetasi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tanah</a:t>
            </a:r>
            <a:r>
              <a:rPr lang="en-US" dirty="0" smtClean="0">
                <a:sym typeface="Wingdings" pitchFamily="2" charset="2"/>
              </a:rPr>
              <a:t>, air, </a:t>
            </a:r>
            <a:r>
              <a:rPr lang="en-US" dirty="0" err="1" smtClean="0">
                <a:sym typeface="Wingdings" pitchFamily="2" charset="2"/>
              </a:rPr>
              <a:t>iklim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hewan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endParaRPr lang="en-US" dirty="0">
              <a:sym typeface="Wingdings" pitchFamily="2" charset="2"/>
            </a:endParaRPr>
          </a:p>
          <a:p>
            <a:pPr>
              <a:buNone/>
            </a:pPr>
            <a:r>
              <a:rPr lang="en-US" dirty="0" err="1" smtClean="0">
                <a:sym typeface="Wingdings" pitchFamily="2" charset="2"/>
              </a:rPr>
              <a:t>Bentang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Budaya</a:t>
            </a:r>
            <a:r>
              <a:rPr lang="en-US" dirty="0" smtClean="0">
                <a:sym typeface="Wingdings" pitchFamily="2" charset="2"/>
              </a:rPr>
              <a:t>  </a:t>
            </a:r>
            <a:r>
              <a:rPr lang="en-US" dirty="0" err="1" smtClean="0">
                <a:sym typeface="Wingdings" pitchFamily="2" charset="2"/>
              </a:rPr>
              <a:t>manusia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239000" cy="1133475"/>
          </a:xfrm>
        </p:spPr>
        <p:txBody>
          <a:bodyPr/>
          <a:lstStyle/>
          <a:p>
            <a:r>
              <a:rPr lang="en-US" sz="3600" dirty="0" err="1" smtClean="0"/>
              <a:t>Dasar</a:t>
            </a:r>
            <a:r>
              <a:rPr lang="en-US" sz="3600" dirty="0" smtClean="0"/>
              <a:t> </a:t>
            </a:r>
            <a:r>
              <a:rPr lang="en-US" sz="3600" dirty="0" err="1" smtClean="0"/>
              <a:t>Pembentuk</a:t>
            </a:r>
            <a:r>
              <a:rPr lang="en-US" sz="3600" dirty="0" smtClean="0"/>
              <a:t> </a:t>
            </a:r>
            <a:r>
              <a:rPr lang="en-US" sz="3600" i="1" dirty="0" smtClean="0"/>
              <a:t>Landscape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en-US" dirty="0" err="1" smtClean="0"/>
              <a:t>Bentuk</a:t>
            </a:r>
            <a:r>
              <a:rPr lang="en-US" dirty="0" smtClean="0"/>
              <a:t> </a:t>
            </a:r>
            <a:r>
              <a:rPr lang="en-US" dirty="0" err="1" smtClean="0"/>
              <a:t>Permukaan</a:t>
            </a:r>
            <a:r>
              <a:rPr lang="en-US" dirty="0" smtClean="0"/>
              <a:t> </a:t>
            </a:r>
            <a:r>
              <a:rPr lang="en-US" dirty="0" err="1" smtClean="0"/>
              <a:t>Bumi</a:t>
            </a:r>
            <a:endParaRPr lang="en-US" dirty="0" smtClean="0"/>
          </a:p>
          <a:p>
            <a:pPr marL="514350" indent="-514350">
              <a:buFont typeface="Wingdings" pitchFamily="2" charset="2"/>
              <a:buChar char="à"/>
            </a:pPr>
            <a:r>
              <a:rPr lang="en-US" dirty="0" err="1" smtClean="0">
                <a:sym typeface="Wingdings" pitchFamily="2" charset="2"/>
              </a:rPr>
              <a:t>Bentuk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muka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bumi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daratan</a:t>
            </a:r>
            <a:endParaRPr lang="en-US" dirty="0" smtClean="0">
              <a:sym typeface="Wingdings" pitchFamily="2" charset="2"/>
            </a:endParaRPr>
          </a:p>
          <a:p>
            <a:pPr marL="514350" indent="-514350">
              <a:buFont typeface="Wingdings" pitchFamily="2" charset="2"/>
              <a:buChar char="à"/>
            </a:pPr>
            <a:r>
              <a:rPr lang="en-US" dirty="0" err="1" smtClean="0">
                <a:sym typeface="Wingdings" pitchFamily="2" charset="2"/>
              </a:rPr>
              <a:t>Bentuk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muka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bumi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lautan</a:t>
            </a:r>
            <a:endParaRPr lang="en-US" dirty="0" smtClean="0">
              <a:sym typeface="Wingdings" pitchFamily="2" charset="2"/>
            </a:endParaRPr>
          </a:p>
          <a:p>
            <a:pPr marL="514350" indent="-514350">
              <a:buNone/>
            </a:pPr>
            <a:r>
              <a:rPr lang="en-US" dirty="0" smtClean="0">
                <a:sym typeface="Wingdings" pitchFamily="2" charset="2"/>
              </a:rPr>
              <a:t>2. </a:t>
            </a:r>
            <a:r>
              <a:rPr lang="en-US" dirty="0" err="1" smtClean="0">
                <a:sym typeface="Wingdings" pitchFamily="2" charset="2"/>
              </a:rPr>
              <a:t>Vegetasi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alami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binatang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dalamnya</a:t>
            </a:r>
            <a:endParaRPr lang="en-US" dirty="0" smtClean="0">
              <a:sym typeface="Wingdings" pitchFamily="2" charset="2"/>
            </a:endParaRPr>
          </a:p>
          <a:p>
            <a:pPr marL="514350" indent="-514350">
              <a:buFont typeface="Wingdings" pitchFamily="2" charset="2"/>
              <a:buChar char="à"/>
            </a:pPr>
            <a:r>
              <a:rPr lang="en-US" dirty="0" err="1" smtClean="0">
                <a:sym typeface="Wingdings" pitchFamily="2" charset="2"/>
              </a:rPr>
              <a:t>Vegetasi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habitat </a:t>
            </a:r>
            <a:r>
              <a:rPr lang="en-US" dirty="0" err="1" smtClean="0">
                <a:sym typeface="Wingdings" pitchFamily="2" charset="2"/>
              </a:rPr>
              <a:t>binatang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tergantung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pada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pola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iklimnya</a:t>
            </a:r>
            <a:endParaRPr lang="en-US" dirty="0" smtClean="0">
              <a:sym typeface="Wingdings" pitchFamily="2" charset="2"/>
            </a:endParaRPr>
          </a:p>
          <a:p>
            <a:pPr marL="514350" indent="-514350">
              <a:buNone/>
            </a:pPr>
            <a:r>
              <a:rPr lang="en-US" dirty="0" smtClean="0">
                <a:sym typeface="Wingdings" pitchFamily="2" charset="2"/>
              </a:rPr>
              <a:t>3. </a:t>
            </a:r>
            <a:r>
              <a:rPr lang="en-US" dirty="0" err="1" smtClean="0">
                <a:sym typeface="Wingdings" pitchFamily="2" charset="2"/>
              </a:rPr>
              <a:t>Penggunaan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tanah</a:t>
            </a:r>
            <a:r>
              <a:rPr lang="en-US" dirty="0" smtClean="0">
                <a:sym typeface="Wingdings" pitchFamily="2" charset="2"/>
              </a:rPr>
              <a:t> </a:t>
            </a:r>
          </a:p>
          <a:p>
            <a:pPr marL="514350" indent="-514350">
              <a:buNone/>
            </a:pP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err="1" smtClean="0">
                <a:sym typeface="Wingdings" pitchFamily="2" charset="2"/>
              </a:rPr>
              <a:t>Hasil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kreativitas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manusia</a:t>
            </a:r>
            <a:endParaRPr lang="en-US" dirty="0" smtClean="0">
              <a:sym typeface="Wingdings" pitchFamily="2" charset="2"/>
            </a:endParaRPr>
          </a:p>
          <a:p>
            <a:pPr marL="514350" indent="-514350">
              <a:buNone/>
            </a:pPr>
            <a:endParaRPr lang="en-US" dirty="0" smtClean="0">
              <a:sym typeface="Wingdings" pitchFamily="2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BENTUK MUKA BUMI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/>
            </a:pPr>
            <a:r>
              <a:rPr lang="en-US" dirty="0" err="1" smtClean="0"/>
              <a:t>Tenaga</a:t>
            </a:r>
            <a:r>
              <a:rPr lang="en-US" dirty="0" smtClean="0"/>
              <a:t> Endogen</a:t>
            </a:r>
          </a:p>
          <a:p>
            <a:pPr marL="514350" indent="-514350">
              <a:buFont typeface="Wingdings" pitchFamily="2" charset="2"/>
              <a:buChar char="à"/>
            </a:pPr>
            <a:r>
              <a:rPr lang="en-US" dirty="0" err="1" smtClean="0">
                <a:sym typeface="Wingdings" pitchFamily="2" charset="2"/>
              </a:rPr>
              <a:t>Tektovulkanik</a:t>
            </a:r>
            <a:endParaRPr lang="en-US" dirty="0" smtClean="0">
              <a:sym typeface="Wingdings" pitchFamily="2" charset="2"/>
            </a:endParaRPr>
          </a:p>
          <a:p>
            <a:pPr marL="514350" indent="-514350">
              <a:buFont typeface="Wingdings" pitchFamily="2" charset="2"/>
              <a:buChar char="à"/>
            </a:pPr>
            <a:r>
              <a:rPr lang="en-US" dirty="0" err="1" smtClean="0">
                <a:sym typeface="Wingdings" pitchFamily="2" charset="2"/>
              </a:rPr>
              <a:t>Gempa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Bumi</a:t>
            </a:r>
            <a:endParaRPr lang="en-US" dirty="0" smtClean="0">
              <a:sym typeface="Wingdings" pitchFamily="2" charset="2"/>
            </a:endParaRPr>
          </a:p>
          <a:p>
            <a:pPr marL="514350" indent="-514350">
              <a:buFont typeface="Wingdings" pitchFamily="2" charset="2"/>
              <a:buChar char="à"/>
            </a:pPr>
            <a:r>
              <a:rPr lang="en-US" dirty="0" err="1" smtClean="0">
                <a:sym typeface="Wingdings" pitchFamily="2" charset="2"/>
              </a:rPr>
              <a:t>Gunung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Meletus</a:t>
            </a:r>
            <a:endParaRPr lang="en-US" dirty="0" smtClean="0">
              <a:sym typeface="Wingdings" pitchFamily="2" charset="2"/>
            </a:endParaRPr>
          </a:p>
          <a:p>
            <a:pPr marL="514350" indent="-514350">
              <a:buNone/>
            </a:pPr>
            <a:r>
              <a:rPr lang="en-US" dirty="0" smtClean="0">
                <a:sym typeface="Wingdings" pitchFamily="2" charset="2"/>
              </a:rPr>
              <a:t>B. </a:t>
            </a:r>
            <a:r>
              <a:rPr lang="en-US" dirty="0" err="1" smtClean="0">
                <a:sym typeface="Wingdings" pitchFamily="2" charset="2"/>
              </a:rPr>
              <a:t>Tenaga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Eksogen</a:t>
            </a:r>
            <a:endParaRPr lang="en-US" dirty="0" smtClean="0">
              <a:sym typeface="Wingdings" pitchFamily="2" charset="2"/>
            </a:endParaRPr>
          </a:p>
          <a:p>
            <a:pPr marL="514350" indent="-514350">
              <a:buNone/>
            </a:pPr>
            <a:r>
              <a:rPr lang="en-US" dirty="0" smtClean="0">
                <a:sym typeface="Wingdings" pitchFamily="2" charset="2"/>
              </a:rPr>
              <a:t>Air, </a:t>
            </a:r>
            <a:r>
              <a:rPr lang="en-US" dirty="0" err="1" smtClean="0">
                <a:sym typeface="Wingdings" pitchFamily="2" charset="2"/>
              </a:rPr>
              <a:t>sinar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matahari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angin</a:t>
            </a:r>
            <a:r>
              <a:rPr lang="en-US" dirty="0" smtClean="0">
                <a:sym typeface="Wingdings" pitchFamily="2" charset="2"/>
              </a:rPr>
              <a:t>, </a:t>
            </a:r>
            <a:r>
              <a:rPr lang="en-US" dirty="0" err="1" smtClean="0">
                <a:sym typeface="Wingdings" pitchFamily="2" charset="2"/>
              </a:rPr>
              <a:t>dsb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Algeria (</a:t>
            </a:r>
            <a:r>
              <a:rPr lang="en-US" sz="4000" dirty="0" err="1" smtClean="0"/>
              <a:t>Iklim</a:t>
            </a:r>
            <a:r>
              <a:rPr lang="en-US" sz="4000" dirty="0" smtClean="0"/>
              <a:t> </a:t>
            </a:r>
            <a:r>
              <a:rPr lang="en-US" sz="4000" dirty="0" err="1" smtClean="0"/>
              <a:t>dan</a:t>
            </a:r>
            <a:r>
              <a:rPr lang="en-US" sz="4000" dirty="0" smtClean="0"/>
              <a:t> </a:t>
            </a:r>
            <a:r>
              <a:rPr lang="en-US" sz="4000" dirty="0" err="1" smtClean="0"/>
              <a:t>angin</a:t>
            </a:r>
            <a:r>
              <a:rPr lang="en-US" sz="4000" dirty="0" smtClean="0"/>
              <a:t>)</a:t>
            </a:r>
            <a:endParaRPr lang="en-US" sz="40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219200"/>
            <a:ext cx="76962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Iklim</a:t>
            </a:r>
            <a:r>
              <a:rPr lang="en-US" dirty="0" smtClean="0"/>
              <a:t>…??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err="1" smtClean="0"/>
              <a:t>Keadaan</a:t>
            </a:r>
            <a:r>
              <a:rPr lang="en-US" dirty="0" smtClean="0"/>
              <a:t> rata2 </a:t>
            </a:r>
            <a:r>
              <a:rPr lang="en-US" dirty="0" err="1" smtClean="0"/>
              <a:t>cuaca</a:t>
            </a:r>
            <a:r>
              <a:rPr lang="en-US" dirty="0" smtClean="0"/>
              <a:t> </a:t>
            </a:r>
            <a:r>
              <a:rPr lang="en-US" dirty="0" err="1" smtClean="0"/>
              <a:t>dlm</a:t>
            </a:r>
            <a:r>
              <a:rPr lang="en-US" dirty="0" smtClean="0"/>
              <a:t> </a:t>
            </a:r>
            <a:r>
              <a:rPr lang="en-US" dirty="0" err="1" smtClean="0"/>
              <a:t>jangka</a:t>
            </a:r>
            <a:r>
              <a:rPr lang="en-US" dirty="0" smtClean="0"/>
              <a:t> </a:t>
            </a:r>
            <a:r>
              <a:rPr lang="en-US" dirty="0" err="1" smtClean="0"/>
              <a:t>waktu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lama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meliputi</a:t>
            </a:r>
            <a:r>
              <a:rPr lang="en-US" dirty="0" smtClean="0"/>
              <a:t> </a:t>
            </a:r>
            <a:r>
              <a:rPr lang="en-US" dirty="0" err="1" smtClean="0"/>
              <a:t>daerah</a:t>
            </a:r>
            <a:r>
              <a:rPr lang="en-US" dirty="0" smtClean="0"/>
              <a:t> </a:t>
            </a:r>
            <a:r>
              <a:rPr lang="en-US" dirty="0" err="1" smtClean="0"/>
              <a:t>yg</a:t>
            </a:r>
            <a:r>
              <a:rPr lang="en-US" dirty="0" smtClean="0"/>
              <a:t> </a:t>
            </a:r>
            <a:r>
              <a:rPr lang="en-US" dirty="0" err="1" smtClean="0"/>
              <a:t>luas</a:t>
            </a:r>
            <a:endParaRPr lang="en-US" dirty="0" smtClean="0"/>
          </a:p>
          <a:p>
            <a:pPr>
              <a:buNone/>
            </a:pPr>
            <a:r>
              <a:rPr lang="en-US" dirty="0" err="1" smtClean="0"/>
              <a:t>Secara</a:t>
            </a:r>
            <a:r>
              <a:rPr lang="en-US" dirty="0" smtClean="0"/>
              <a:t> </a:t>
            </a:r>
            <a:r>
              <a:rPr lang="en-US" dirty="0" err="1" smtClean="0"/>
              <a:t>umum</a:t>
            </a:r>
            <a:r>
              <a:rPr lang="en-US" dirty="0" smtClean="0"/>
              <a:t>, </a:t>
            </a:r>
            <a:r>
              <a:rPr lang="en-US" dirty="0" err="1" smtClean="0"/>
              <a:t>tinjauan</a:t>
            </a:r>
            <a:r>
              <a:rPr lang="en-US" dirty="0" smtClean="0"/>
              <a:t> </a:t>
            </a:r>
            <a:r>
              <a:rPr lang="en-US" dirty="0" err="1" smtClean="0"/>
              <a:t>Iklim</a:t>
            </a:r>
            <a:r>
              <a:rPr lang="en-US" dirty="0" smtClean="0"/>
              <a:t> </a:t>
            </a:r>
            <a:r>
              <a:rPr lang="en-US" dirty="0" err="1" smtClean="0"/>
              <a:t>dibagi</a:t>
            </a:r>
            <a:r>
              <a:rPr lang="en-US" dirty="0" smtClean="0"/>
              <a:t> 2: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Iklim</a:t>
            </a:r>
            <a:r>
              <a:rPr lang="en-US" dirty="0" smtClean="0"/>
              <a:t> </a:t>
            </a:r>
            <a:r>
              <a:rPr lang="en-US" dirty="0" err="1" smtClean="0"/>
              <a:t>matahari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Iklim</a:t>
            </a:r>
            <a:r>
              <a:rPr lang="en-US" dirty="0" smtClean="0"/>
              <a:t> </a:t>
            </a:r>
            <a:r>
              <a:rPr lang="en-US" dirty="0" err="1" smtClean="0"/>
              <a:t>fisis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Iklim</a:t>
            </a:r>
            <a:r>
              <a:rPr lang="en-US" dirty="0" smtClean="0"/>
              <a:t> </a:t>
            </a:r>
            <a:r>
              <a:rPr lang="en-US" dirty="0" err="1" smtClean="0"/>
              <a:t>Matahari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38275"/>
          <a:ext cx="8229600" cy="463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1800"/>
                <a:gridCol w="5257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rgbClr val="333333"/>
                          </a:solidFill>
                        </a:rPr>
                        <a:t>IKLIM</a:t>
                      </a:r>
                      <a:endParaRPr lang="en-US" sz="32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>
                          <a:solidFill>
                            <a:srgbClr val="333333"/>
                          </a:solidFill>
                        </a:rPr>
                        <a:t>TEMPERATUR</a:t>
                      </a:r>
                      <a:endParaRPr lang="en-US" sz="32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err="1" smtClean="0">
                          <a:solidFill>
                            <a:srgbClr val="333333"/>
                          </a:solidFill>
                        </a:rPr>
                        <a:t>Dingin</a:t>
                      </a:r>
                      <a:endParaRPr lang="en-US" sz="32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333333"/>
                          </a:solidFill>
                        </a:rPr>
                        <a:t>90*-66,5 LU</a:t>
                      </a:r>
                      <a:endParaRPr lang="en-US" sz="32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err="1" smtClean="0">
                          <a:solidFill>
                            <a:srgbClr val="333333"/>
                          </a:solidFill>
                        </a:rPr>
                        <a:t>Sedang</a:t>
                      </a:r>
                      <a:endParaRPr lang="en-US" sz="32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333333"/>
                          </a:solidFill>
                        </a:rPr>
                        <a:t>66,5*</a:t>
                      </a:r>
                      <a:r>
                        <a:rPr lang="en-US" sz="3200" baseline="0" dirty="0" smtClean="0">
                          <a:solidFill>
                            <a:srgbClr val="333333"/>
                          </a:solidFill>
                        </a:rPr>
                        <a:t> - 40* </a:t>
                      </a:r>
                      <a:r>
                        <a:rPr lang="en-US" sz="3200" dirty="0" smtClean="0">
                          <a:solidFill>
                            <a:srgbClr val="333333"/>
                          </a:solidFill>
                        </a:rPr>
                        <a:t>LU</a:t>
                      </a:r>
                      <a:endParaRPr lang="en-US" sz="32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333333"/>
                          </a:solidFill>
                        </a:rPr>
                        <a:t>Sub </a:t>
                      </a:r>
                      <a:r>
                        <a:rPr lang="en-US" sz="3200" dirty="0" err="1" smtClean="0">
                          <a:solidFill>
                            <a:srgbClr val="333333"/>
                          </a:solidFill>
                        </a:rPr>
                        <a:t>Tropis</a:t>
                      </a:r>
                      <a:endParaRPr lang="en-US" sz="32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333333"/>
                          </a:solidFill>
                        </a:rPr>
                        <a:t>40* -23,5*</a:t>
                      </a:r>
                      <a:r>
                        <a:rPr lang="en-US" sz="3200" baseline="0" dirty="0" smtClean="0">
                          <a:solidFill>
                            <a:srgbClr val="333333"/>
                          </a:solidFill>
                        </a:rPr>
                        <a:t> LU</a:t>
                      </a:r>
                      <a:endParaRPr lang="en-US" sz="32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err="1" smtClean="0">
                          <a:solidFill>
                            <a:srgbClr val="333333"/>
                          </a:solidFill>
                        </a:rPr>
                        <a:t>Tropis</a:t>
                      </a:r>
                      <a:endParaRPr lang="en-US" sz="32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333333"/>
                          </a:solidFill>
                        </a:rPr>
                        <a:t>23,5* LU</a:t>
                      </a:r>
                      <a:r>
                        <a:rPr lang="en-US" sz="3200" baseline="0" dirty="0" smtClean="0">
                          <a:solidFill>
                            <a:srgbClr val="333333"/>
                          </a:solidFill>
                        </a:rPr>
                        <a:t> - </a:t>
                      </a:r>
                      <a:r>
                        <a:rPr lang="en-US" sz="3200" dirty="0" smtClean="0">
                          <a:solidFill>
                            <a:srgbClr val="333333"/>
                          </a:solidFill>
                        </a:rPr>
                        <a:t>0* - 23,5 * LS</a:t>
                      </a:r>
                      <a:endParaRPr lang="en-US" sz="32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333333"/>
                          </a:solidFill>
                        </a:rPr>
                        <a:t>Sub </a:t>
                      </a:r>
                      <a:r>
                        <a:rPr lang="en-US" sz="3200" dirty="0" err="1" smtClean="0">
                          <a:solidFill>
                            <a:srgbClr val="333333"/>
                          </a:solidFill>
                        </a:rPr>
                        <a:t>Tropis</a:t>
                      </a:r>
                      <a:endParaRPr lang="en-US" sz="32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333333"/>
                          </a:solidFill>
                        </a:rPr>
                        <a:t>23,5 * - 40* LS</a:t>
                      </a:r>
                      <a:endParaRPr lang="en-US" sz="32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err="1" smtClean="0">
                          <a:solidFill>
                            <a:srgbClr val="333333"/>
                          </a:solidFill>
                        </a:rPr>
                        <a:t>Sedang</a:t>
                      </a:r>
                      <a:endParaRPr lang="en-US" sz="32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333333"/>
                          </a:solidFill>
                        </a:rPr>
                        <a:t>40* - 66,5 * LS</a:t>
                      </a:r>
                      <a:endParaRPr lang="en-US" sz="32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dirty="0" err="1" smtClean="0">
                          <a:solidFill>
                            <a:srgbClr val="333333"/>
                          </a:solidFill>
                        </a:rPr>
                        <a:t>Dingin</a:t>
                      </a:r>
                      <a:endParaRPr lang="en-US" sz="32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>
                          <a:solidFill>
                            <a:srgbClr val="333333"/>
                          </a:solidFill>
                        </a:rPr>
                        <a:t>66,5*</a:t>
                      </a:r>
                      <a:r>
                        <a:rPr lang="en-US" sz="3200" baseline="0" dirty="0" smtClean="0">
                          <a:solidFill>
                            <a:srgbClr val="333333"/>
                          </a:solidFill>
                        </a:rPr>
                        <a:t> - 90* LS</a:t>
                      </a:r>
                      <a:endParaRPr lang="en-US" sz="32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IKLIM FISIS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à"/>
            </a:pPr>
            <a:r>
              <a:rPr lang="en-US" dirty="0" err="1" smtClean="0">
                <a:sym typeface="Wingdings" pitchFamily="2" charset="2"/>
              </a:rPr>
              <a:t>dItinjau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dr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keadaan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fisik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muka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bumi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wilayah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perairan</a:t>
            </a:r>
            <a:endParaRPr lang="en-US" dirty="0" smtClean="0">
              <a:sym typeface="Wingdings" pitchFamily="2" charset="2"/>
            </a:endParaRPr>
          </a:p>
          <a:p>
            <a:pPr marL="514350" indent="-514350">
              <a:buAutoNum type="arabicPeriod"/>
            </a:pPr>
            <a:r>
              <a:rPr lang="en-US" dirty="0" err="1" smtClean="0">
                <a:sym typeface="Wingdings" pitchFamily="2" charset="2"/>
              </a:rPr>
              <a:t>Iklim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Laut</a:t>
            </a:r>
            <a:endParaRPr lang="en-US" dirty="0" smtClean="0">
              <a:sym typeface="Wingdings" pitchFamily="2" charset="2"/>
            </a:endParaRPr>
          </a:p>
          <a:p>
            <a:pPr marL="514350" indent="-514350">
              <a:buAutoNum type="arabicPeriod"/>
            </a:pPr>
            <a:r>
              <a:rPr lang="en-US" dirty="0" err="1" smtClean="0">
                <a:sym typeface="Wingdings" pitchFamily="2" charset="2"/>
              </a:rPr>
              <a:t>Iklim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Gunung</a:t>
            </a:r>
            <a:endParaRPr lang="en-US" dirty="0" smtClean="0">
              <a:sym typeface="Wingdings" pitchFamily="2" charset="2"/>
            </a:endParaRPr>
          </a:p>
          <a:p>
            <a:pPr marL="514350" indent="-514350">
              <a:buAutoNum type="arabicPeriod"/>
            </a:pPr>
            <a:r>
              <a:rPr lang="en-US" dirty="0" err="1" smtClean="0">
                <a:sym typeface="Wingdings" pitchFamily="2" charset="2"/>
              </a:rPr>
              <a:t>Iklim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Dataran</a:t>
            </a:r>
            <a:r>
              <a:rPr lang="en-US" dirty="0" smtClean="0">
                <a:sym typeface="Wingdings" pitchFamily="2" charset="2"/>
              </a:rPr>
              <a:t> </a:t>
            </a:r>
            <a:r>
              <a:rPr lang="en-US" dirty="0" err="1" smtClean="0">
                <a:sym typeface="Wingdings" pitchFamily="2" charset="2"/>
              </a:rPr>
              <a:t>Rendah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574TGp_natural_light">
  <a:themeElements>
    <a:clrScheme name="Default Design 2">
      <a:dk1>
        <a:srgbClr val="808080"/>
      </a:dk1>
      <a:lt1>
        <a:srgbClr val="9BD3E5"/>
      </a:lt1>
      <a:dk2>
        <a:srgbClr val="357DA9"/>
      </a:dk2>
      <a:lt2>
        <a:srgbClr val="101C56"/>
      </a:lt2>
      <a:accent1>
        <a:srgbClr val="58BECC"/>
      </a:accent1>
      <a:accent2>
        <a:srgbClr val="8A5BDF"/>
      </a:accent2>
      <a:accent3>
        <a:srgbClr val="AEBFD1"/>
      </a:accent3>
      <a:accent4>
        <a:srgbClr val="84B4C3"/>
      </a:accent4>
      <a:accent5>
        <a:srgbClr val="B4DBE2"/>
      </a:accent5>
      <a:accent6>
        <a:srgbClr val="7D52CA"/>
      </a:accent6>
      <a:hlink>
        <a:srgbClr val="6ECC4C"/>
      </a:hlink>
      <a:folHlink>
        <a:srgbClr val="DD693B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1">
          <a:blip xmlns:r="http://schemas.openxmlformats.org/officeDocument/2006/relationships" r:embed="rId1"/>
          <a:srcRect/>
          <a:stretch>
            <a:fillRect/>
          </a:stretch>
        </a:blip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blipFill dpi="0" rotWithShape="1">
          <a:blip xmlns:r="http://schemas.openxmlformats.org/officeDocument/2006/relationships" r:embed="rId1"/>
          <a:srcRect/>
          <a:stretch>
            <a:fillRect/>
          </a:stretch>
        </a:blip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808080"/>
        </a:dk1>
        <a:lt1>
          <a:srgbClr val="EADCC0"/>
        </a:lt1>
        <a:dk2>
          <a:srgbClr val="F97407"/>
        </a:dk2>
        <a:lt2>
          <a:srgbClr val="E65D00"/>
        </a:lt2>
        <a:accent1>
          <a:srgbClr val="FBCF2D"/>
        </a:accent1>
        <a:accent2>
          <a:srgbClr val="5C8CDA"/>
        </a:accent2>
        <a:accent3>
          <a:srgbClr val="FBBCAA"/>
        </a:accent3>
        <a:accent4>
          <a:srgbClr val="C8BCA4"/>
        </a:accent4>
        <a:accent5>
          <a:srgbClr val="FDE4AD"/>
        </a:accent5>
        <a:accent6>
          <a:srgbClr val="537EC5"/>
        </a:accent6>
        <a:hlink>
          <a:srgbClr val="87D242"/>
        </a:hlink>
        <a:folHlink>
          <a:srgbClr val="DA647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808080"/>
        </a:dk1>
        <a:lt1>
          <a:srgbClr val="9BD3E5"/>
        </a:lt1>
        <a:dk2>
          <a:srgbClr val="357DA9"/>
        </a:dk2>
        <a:lt2>
          <a:srgbClr val="101C56"/>
        </a:lt2>
        <a:accent1>
          <a:srgbClr val="58BECC"/>
        </a:accent1>
        <a:accent2>
          <a:srgbClr val="8A5BDF"/>
        </a:accent2>
        <a:accent3>
          <a:srgbClr val="AEBFD1"/>
        </a:accent3>
        <a:accent4>
          <a:srgbClr val="84B4C3"/>
        </a:accent4>
        <a:accent5>
          <a:srgbClr val="B4DBE2"/>
        </a:accent5>
        <a:accent6>
          <a:srgbClr val="7D52CA"/>
        </a:accent6>
        <a:hlink>
          <a:srgbClr val="6ECC4C"/>
        </a:hlink>
        <a:folHlink>
          <a:srgbClr val="DD693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808080"/>
        </a:dk1>
        <a:lt1>
          <a:srgbClr val="DDE89A"/>
        </a:lt1>
        <a:dk2>
          <a:srgbClr val="329A2A"/>
        </a:dk2>
        <a:lt2>
          <a:srgbClr val="185E25"/>
        </a:lt2>
        <a:accent1>
          <a:srgbClr val="80CB35"/>
        </a:accent1>
        <a:accent2>
          <a:srgbClr val="518CD3"/>
        </a:accent2>
        <a:accent3>
          <a:srgbClr val="ADCAAC"/>
        </a:accent3>
        <a:accent4>
          <a:srgbClr val="BDC683"/>
        </a:accent4>
        <a:accent5>
          <a:srgbClr val="C0E2AE"/>
        </a:accent5>
        <a:accent6>
          <a:srgbClr val="497EBF"/>
        </a:accent6>
        <a:hlink>
          <a:srgbClr val="E15D7C"/>
        </a:hlink>
        <a:folHlink>
          <a:srgbClr val="DB915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574TGp_natural_light</Template>
  <TotalTime>160</TotalTime>
  <Words>237</Words>
  <Application>Microsoft Office PowerPoint</Application>
  <PresentationFormat>On-screen Show (4:3)</PresentationFormat>
  <Paragraphs>67</Paragraphs>
  <Slides>23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574TGp_natural_light</vt:lpstr>
      <vt:lpstr>BENTANG (landscape)</vt:lpstr>
      <vt:lpstr>What is Landscape??</vt:lpstr>
      <vt:lpstr>Slide 3</vt:lpstr>
      <vt:lpstr>Dasar Pembentuk Landscape</vt:lpstr>
      <vt:lpstr>BENTUK MUKA BUMI</vt:lpstr>
      <vt:lpstr>Algeria (Iklim dan angin)</vt:lpstr>
      <vt:lpstr>Iklim…??</vt:lpstr>
      <vt:lpstr>Iklim Matahari</vt:lpstr>
      <vt:lpstr>IKLIM FISIS</vt:lpstr>
      <vt:lpstr>IKLIM DAN VEGETASI </vt:lpstr>
      <vt:lpstr>Iklim dan Vegetasi Asia</vt:lpstr>
      <vt:lpstr>Rain forest</vt:lpstr>
      <vt:lpstr>Tundra</vt:lpstr>
      <vt:lpstr>Grassland</vt:lpstr>
      <vt:lpstr>Savanna</vt:lpstr>
      <vt:lpstr>Desert</vt:lpstr>
      <vt:lpstr>Persebaran Fauna</vt:lpstr>
      <vt:lpstr>(Afrika)</vt:lpstr>
      <vt:lpstr>Slide 19</vt:lpstr>
      <vt:lpstr>Effect of Climate change</vt:lpstr>
      <vt:lpstr>DEFORESTATION (Amazon river)</vt:lpstr>
      <vt:lpstr>Slide 22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user</dc:creator>
  <cp:lastModifiedBy>user</cp:lastModifiedBy>
  <cp:revision>18</cp:revision>
  <dcterms:created xsi:type="dcterms:W3CDTF">2012-10-22T02:10:47Z</dcterms:created>
  <dcterms:modified xsi:type="dcterms:W3CDTF">2012-10-22T07:30:54Z</dcterms:modified>
</cp:coreProperties>
</file>