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5F67FBE-7C97-46C9-955E-AD0DA84BAA4C}" type="datetimeFigureOut">
              <a:rPr lang="en-US" smtClean="0"/>
              <a:t>03-May-23</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4B415E34-1F3B-46CD-9AA0-2AF5A1830AD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5F67FBE-7C97-46C9-955E-AD0DA84BAA4C}" type="datetimeFigureOut">
              <a:rPr lang="en-US" smtClean="0"/>
              <a:t>03-May-23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415E34-1F3B-46CD-9AA0-2AF5A1830AD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5F67FBE-7C97-46C9-955E-AD0DA84BAA4C}" type="datetimeFigureOut">
              <a:rPr lang="en-US" smtClean="0"/>
              <a:t>03-May-23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415E34-1F3B-46CD-9AA0-2AF5A1830AD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5F67FBE-7C97-46C9-955E-AD0DA84BAA4C}" type="datetimeFigureOut">
              <a:rPr lang="en-US" smtClean="0"/>
              <a:t>03-May-23</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4B415E34-1F3B-46CD-9AA0-2AF5A1830AD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5F67FBE-7C97-46C9-955E-AD0DA84BAA4C}" type="datetimeFigureOut">
              <a:rPr lang="en-US" smtClean="0"/>
              <a:t>03-May-23</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4B415E34-1F3B-46CD-9AA0-2AF5A1830AD3}"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5F67FBE-7C97-46C9-955E-AD0DA84BAA4C}" type="datetimeFigureOut">
              <a:rPr lang="en-US" smtClean="0"/>
              <a:t>03-May-23</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4B415E34-1F3B-46CD-9AA0-2AF5A1830AD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5F67FBE-7C97-46C9-955E-AD0DA84BAA4C}" type="datetimeFigureOut">
              <a:rPr lang="en-US" smtClean="0"/>
              <a:t>03-May-23</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4B415E34-1F3B-46CD-9AA0-2AF5A1830AD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5F67FBE-7C97-46C9-955E-AD0DA84BAA4C}" type="datetimeFigureOut">
              <a:rPr lang="en-US" smtClean="0"/>
              <a:t>03-May-23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415E34-1F3B-46CD-9AA0-2AF5A1830AD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5F67FBE-7C97-46C9-955E-AD0DA84BAA4C}" type="datetimeFigureOut">
              <a:rPr lang="en-US" smtClean="0"/>
              <a:t>03-May-23</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4B415E34-1F3B-46CD-9AA0-2AF5A1830AD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5F67FBE-7C97-46C9-955E-AD0DA84BAA4C}" type="datetimeFigureOut">
              <a:rPr lang="en-US" smtClean="0"/>
              <a:t>03-May-23</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4B415E34-1F3B-46CD-9AA0-2AF5A1830AD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5F67FBE-7C97-46C9-955E-AD0DA84BAA4C}" type="datetimeFigureOut">
              <a:rPr lang="en-US" smtClean="0"/>
              <a:t>03-May-23</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4B415E34-1F3B-46CD-9AA0-2AF5A1830AD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5F67FBE-7C97-46C9-955E-AD0DA84BAA4C}" type="datetimeFigureOut">
              <a:rPr lang="en-US" smtClean="0"/>
              <a:t>03-May-23</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4B415E34-1F3B-46CD-9AA0-2AF5A1830AD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fusionnet.i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fusionnet.in/" TargetMode="External"/><Relationship Id="rId2" Type="http://schemas.openxmlformats.org/officeDocument/2006/relationships/hyperlink" Target="mailto:infos.fusionnet@gmail.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762000" y="1302327"/>
            <a:ext cx="7162800" cy="4191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892535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ISP in Noida Wi-Fi | Fusionnet</a:t>
            </a:r>
            <a:r>
              <a:rPr lang="en-US" dirty="0"/>
              <a:t/>
            </a:r>
            <a:br>
              <a:rPr lang="en-US" dirty="0"/>
            </a:br>
            <a:endParaRPr lang="en-US" dirty="0"/>
          </a:p>
        </p:txBody>
      </p:sp>
      <p:sp>
        <p:nvSpPr>
          <p:cNvPr id="3" name="Content Placeholder 2"/>
          <p:cNvSpPr>
            <a:spLocks noGrp="1"/>
          </p:cNvSpPr>
          <p:nvPr>
            <p:ph idx="1"/>
          </p:nvPr>
        </p:nvSpPr>
        <p:spPr>
          <a:xfrm>
            <a:off x="152399" y="1066801"/>
            <a:ext cx="8791575" cy="2381249"/>
          </a:xfrm>
        </p:spPr>
        <p:txBody>
          <a:bodyPr>
            <a:normAutofit fontScale="62500" lnSpcReduction="20000"/>
          </a:bodyPr>
          <a:lstStyle/>
          <a:p>
            <a:pPr algn="just"/>
            <a:r>
              <a:rPr lang="en-US" dirty="0"/>
              <a:t>Fusionnet is an </a:t>
            </a:r>
            <a:r>
              <a:rPr lang="en-US" u="sng" dirty="0">
                <a:hlinkClick r:id="rId2"/>
              </a:rPr>
              <a:t>ISP in Noida Wi-Fi</a:t>
            </a:r>
            <a:r>
              <a:rPr lang="en-US" b="1" dirty="0"/>
              <a:t> </a:t>
            </a:r>
            <a:r>
              <a:rPr lang="en-US" dirty="0"/>
              <a:t>in Noida that specializes in wireless network services. This internet service provider caters to the needs of both residents and businesses in the Noida area, providing them with high-speed internet connectivity through their Wi-Fi network. Fusionnet offers various internet packages that cater to different data limits, download and upload speeds, and other preferences to cater to the diverse needs of their clients. With their reliable and efficient service, Fusionnet has become a top choice for those seeking Wi-Fi services in Noida.</a:t>
            </a:r>
          </a:p>
          <a:p>
            <a:endParaRPr lang="en-US" dirty="0"/>
          </a:p>
        </p:txBody>
      </p:sp>
      <p:pic>
        <p:nvPicPr>
          <p:cNvPr id="4" name="Picture 3" descr="C:\Users\Admin\Downloads\ISP in Noida Wi-Fi.png"/>
          <p:cNvPicPr/>
          <p:nvPr/>
        </p:nvPicPr>
        <p:blipFill>
          <a:blip r:embed="rId3">
            <a:extLst>
              <a:ext uri="{28A0092B-C50C-407E-A947-70E740481C1C}">
                <a14:useLocalDpi xmlns:a14="http://schemas.microsoft.com/office/drawing/2010/main" val="0"/>
              </a:ext>
            </a:extLst>
          </a:blip>
          <a:srcRect/>
          <a:stretch>
            <a:fillRect/>
          </a:stretch>
        </p:blipFill>
        <p:spPr bwMode="auto">
          <a:xfrm>
            <a:off x="1066801" y="3448050"/>
            <a:ext cx="6781800" cy="33337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518705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2856706"/>
          </a:xfrm>
        </p:spPr>
        <p:txBody>
          <a:bodyPr>
            <a:noAutofit/>
          </a:bodyPr>
          <a:lstStyle/>
          <a:p>
            <a:pPr algn="ctr"/>
            <a:r>
              <a:rPr lang="en-US" sz="9600" b="1" dirty="0"/>
              <a:t>ABOUT-US</a:t>
            </a:r>
            <a:r>
              <a:rPr lang="en-US" sz="9600" dirty="0"/>
              <a:t/>
            </a:r>
            <a:br>
              <a:rPr lang="en-US" sz="9600" dirty="0"/>
            </a:br>
            <a:endParaRPr lang="en-US" sz="9600" dirty="0"/>
          </a:p>
        </p:txBody>
      </p:sp>
      <p:sp>
        <p:nvSpPr>
          <p:cNvPr id="3" name="Content Placeholder 2"/>
          <p:cNvSpPr>
            <a:spLocks noGrp="1"/>
          </p:cNvSpPr>
          <p:nvPr>
            <p:ph idx="1"/>
          </p:nvPr>
        </p:nvSpPr>
        <p:spPr/>
        <p:txBody>
          <a:bodyPr/>
          <a:lstStyle/>
          <a:p>
            <a:pPr algn="just"/>
            <a:r>
              <a:rPr lang="en-US" sz="4000" dirty="0"/>
              <a:t>Fusionnet Web Services Pvt. Ltd. is a dynamic broadband service provider engaged in building the next-gen wireless broadband services for home/residential and enterprise customers in India.</a:t>
            </a:r>
            <a:r>
              <a:rPr lang="en-US" i="1" dirty="0"/>
              <a:t>  </a:t>
            </a:r>
            <a:endParaRPr lang="en-US" dirty="0"/>
          </a:p>
          <a:p>
            <a:endParaRPr lang="en-US" dirty="0"/>
          </a:p>
        </p:txBody>
      </p:sp>
    </p:spTree>
    <p:extLst>
      <p:ext uri="{BB962C8B-B14F-4D97-AF65-F5344CB8AC3E}">
        <p14:creationId xmlns:p14="http://schemas.microsoft.com/office/powerpoint/2010/main" val="2708266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8800" b="1" dirty="0"/>
              <a:t> CONTACT US</a:t>
            </a:r>
            <a:endParaRPr lang="en-US" sz="8800" dirty="0"/>
          </a:p>
        </p:txBody>
      </p:sp>
      <p:sp>
        <p:nvSpPr>
          <p:cNvPr id="3" name="Content Placeholder 2"/>
          <p:cNvSpPr>
            <a:spLocks noGrp="1"/>
          </p:cNvSpPr>
          <p:nvPr>
            <p:ph idx="1"/>
          </p:nvPr>
        </p:nvSpPr>
        <p:spPr/>
        <p:txBody>
          <a:bodyPr/>
          <a:lstStyle/>
          <a:p>
            <a:pPr algn="just"/>
            <a:r>
              <a:rPr lang="en-US" b="1" dirty="0"/>
              <a:t>Email: - </a:t>
            </a:r>
            <a:r>
              <a:rPr lang="en-US" b="1" u="sng" dirty="0">
                <a:hlinkClick r:id="rId2"/>
              </a:rPr>
              <a:t>infos.fusionnet@gmail.com</a:t>
            </a:r>
            <a:endParaRPr lang="en-US" dirty="0"/>
          </a:p>
          <a:p>
            <a:pPr algn="just"/>
            <a:r>
              <a:rPr lang="en-US" b="1" dirty="0"/>
              <a:t>Website: - </a:t>
            </a:r>
            <a:r>
              <a:rPr lang="en-US" b="1" u="sng" dirty="0">
                <a:hlinkClick r:id="rId3"/>
              </a:rPr>
              <a:t>https://www.fusionnet.in/</a:t>
            </a:r>
            <a:endParaRPr lang="en-US" dirty="0"/>
          </a:p>
          <a:p>
            <a:pPr algn="just"/>
            <a:r>
              <a:rPr lang="en-US" b="1" dirty="0"/>
              <a:t>Call us on: - 9711004444</a:t>
            </a:r>
            <a:endParaRPr lang="en-US" dirty="0"/>
          </a:p>
          <a:p>
            <a:pPr algn="just"/>
            <a:r>
              <a:rPr lang="en-US" b="1" dirty="0"/>
              <a:t> ATS TOWER, Level_ 2, Plot No-16, Sector-135, Noida- 201301</a:t>
            </a:r>
            <a:endParaRPr lang="en-US" dirty="0"/>
          </a:p>
          <a:p>
            <a:pPr algn="r"/>
            <a:r>
              <a:rPr lang="en-US" b="1" dirty="0"/>
              <a:t>   </a:t>
            </a:r>
            <a:endParaRPr lang="en-US" b="1" dirty="0" smtClean="0"/>
          </a:p>
          <a:p>
            <a:pPr algn="r"/>
            <a:endParaRPr lang="en-US" b="1" dirty="0"/>
          </a:p>
          <a:p>
            <a:pPr algn="r"/>
            <a:r>
              <a:rPr lang="en-US" b="1" dirty="0" smtClean="0"/>
              <a:t>    </a:t>
            </a:r>
            <a:r>
              <a:rPr lang="en-US" b="1" dirty="0"/>
              <a:t>Thank You</a:t>
            </a:r>
            <a:endParaRPr lang="en-US" dirty="0"/>
          </a:p>
          <a:p>
            <a:endParaRPr lang="en-US" dirty="0"/>
          </a:p>
        </p:txBody>
      </p:sp>
    </p:spTree>
    <p:extLst>
      <p:ext uri="{BB962C8B-B14F-4D97-AF65-F5344CB8AC3E}">
        <p14:creationId xmlns:p14="http://schemas.microsoft.com/office/powerpoint/2010/main" val="178355389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19</TotalTime>
  <Words>171</Words>
  <Application>Microsoft Office PowerPoint</Application>
  <PresentationFormat>On-screen Show (4:3)</PresentationFormat>
  <Paragraphs>12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Verve</vt:lpstr>
      <vt:lpstr>PowerPoint Presentation</vt:lpstr>
      <vt:lpstr>ISP in Noida Wi-Fi | Fusionnet </vt:lpstr>
      <vt:lpstr>ABOUT-US </vt:lpstr>
      <vt:lpstr> CONTACT US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2</cp:revision>
  <dcterms:created xsi:type="dcterms:W3CDTF">2023-05-03T07:25:41Z</dcterms:created>
  <dcterms:modified xsi:type="dcterms:W3CDTF">2023-05-03T07:58:36Z</dcterms:modified>
</cp:coreProperties>
</file>