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2220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28-Oct-16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28-Oct-16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28-Oct-16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28-Oct-16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28-Oct-16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9721" y="1270000"/>
            <a:ext cx="7172956" cy="30189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28-Oct-16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limorentalatlanta.com/limo-services-atlanta-ga.html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limorentalatlanta.com/corporate-atlanta-airport-car-service.ht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905764"/>
            <a:ext cx="5970270" cy="214947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4476115" algn="just">
              <a:lnSpc>
                <a:spcPct val="100000"/>
              </a:lnSpc>
            </a:pPr>
            <a:r>
              <a:rPr sz="1100" spc="70" dirty="0" smtClean="0">
                <a:solidFill>
                  <a:srgbClr val="5A5A5A"/>
                </a:solidFill>
                <a:latin typeface="Calibri"/>
                <a:cs typeface="Calibri"/>
              </a:rPr>
              <a:t>L</a:t>
            </a:r>
            <a:r>
              <a:rPr sz="1100" spc="65" dirty="0" smtClean="0">
                <a:solidFill>
                  <a:srgbClr val="5A5A5A"/>
                </a:solidFill>
                <a:latin typeface="Calibri"/>
                <a:cs typeface="Calibri"/>
              </a:rPr>
              <a:t>i</a:t>
            </a:r>
            <a:r>
              <a:rPr sz="1100" spc="75" dirty="0" smtClean="0">
                <a:solidFill>
                  <a:srgbClr val="5A5A5A"/>
                </a:solidFill>
                <a:latin typeface="Calibri"/>
                <a:cs typeface="Calibri"/>
              </a:rPr>
              <a:t>mo</a:t>
            </a:r>
            <a:r>
              <a:rPr sz="1100" spc="70" dirty="0" smtClean="0">
                <a:solidFill>
                  <a:srgbClr val="5A5A5A"/>
                </a:solidFill>
                <a:latin typeface="Calibri"/>
                <a:cs typeface="Calibri"/>
              </a:rPr>
              <a:t>re</a:t>
            </a:r>
            <a:r>
              <a:rPr sz="1100" spc="65" dirty="0" smtClean="0">
                <a:solidFill>
                  <a:srgbClr val="5A5A5A"/>
                </a:solidFill>
                <a:latin typeface="Calibri"/>
                <a:cs typeface="Calibri"/>
              </a:rPr>
              <a:t>n</a:t>
            </a:r>
            <a:r>
              <a:rPr sz="1100" spc="70" dirty="0" smtClean="0">
                <a:solidFill>
                  <a:srgbClr val="5A5A5A"/>
                </a:solidFill>
                <a:latin typeface="Calibri"/>
                <a:cs typeface="Calibri"/>
              </a:rPr>
              <a:t>t</a:t>
            </a:r>
            <a:r>
              <a:rPr sz="1100" spc="65" dirty="0" smtClean="0">
                <a:solidFill>
                  <a:srgbClr val="5A5A5A"/>
                </a:solidFill>
                <a:latin typeface="Calibri"/>
                <a:cs typeface="Calibri"/>
              </a:rPr>
              <a:t>ala</a:t>
            </a:r>
            <a:r>
              <a:rPr sz="1100" spc="70" dirty="0" smtClean="0">
                <a:solidFill>
                  <a:srgbClr val="5A5A5A"/>
                </a:solidFill>
                <a:latin typeface="Calibri"/>
                <a:cs typeface="Calibri"/>
              </a:rPr>
              <a:t>t</a:t>
            </a:r>
            <a:r>
              <a:rPr sz="1100" spc="65" dirty="0" smtClean="0">
                <a:solidFill>
                  <a:srgbClr val="5A5A5A"/>
                </a:solidFill>
                <a:latin typeface="Calibri"/>
                <a:cs typeface="Calibri"/>
              </a:rPr>
              <a:t>lan</a:t>
            </a:r>
            <a:r>
              <a:rPr sz="1100" spc="70" dirty="0" smtClean="0">
                <a:solidFill>
                  <a:srgbClr val="5A5A5A"/>
                </a:solidFill>
                <a:latin typeface="Calibri"/>
                <a:cs typeface="Calibri"/>
              </a:rPr>
              <a:t>t</a:t>
            </a:r>
            <a:r>
              <a:rPr sz="1100" spc="80" dirty="0" smtClean="0">
                <a:solidFill>
                  <a:srgbClr val="5A5A5A"/>
                </a:solidFill>
                <a:latin typeface="Calibri"/>
                <a:cs typeface="Calibri"/>
              </a:rPr>
              <a:t>a</a:t>
            </a:r>
            <a:r>
              <a:rPr sz="1100" spc="65" dirty="0" smtClean="0">
                <a:solidFill>
                  <a:srgbClr val="5A5A5A"/>
                </a:solidFill>
                <a:latin typeface="Calibri"/>
                <a:cs typeface="Calibri"/>
              </a:rPr>
              <a:t>.</a:t>
            </a:r>
            <a:r>
              <a:rPr sz="1100" spc="70" dirty="0" smtClean="0">
                <a:solidFill>
                  <a:srgbClr val="5A5A5A"/>
                </a:solidFill>
                <a:latin typeface="Calibri"/>
                <a:cs typeface="Calibri"/>
              </a:rPr>
              <a:t>c</a:t>
            </a:r>
            <a:r>
              <a:rPr sz="1100" spc="75" dirty="0" smtClean="0">
                <a:solidFill>
                  <a:srgbClr val="5A5A5A"/>
                </a:solidFill>
                <a:latin typeface="Calibri"/>
                <a:cs typeface="Calibri"/>
              </a:rPr>
              <a:t>o</a:t>
            </a:r>
            <a:r>
              <a:rPr sz="1100" spc="0" dirty="0" smtClean="0">
                <a:solidFill>
                  <a:srgbClr val="5A5A5A"/>
                </a:solidFill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26"/>
              </a:spcBef>
            </a:pPr>
            <a:endParaRPr sz="900"/>
          </a:p>
          <a:p>
            <a:pPr marL="12700" marR="706120" algn="just">
              <a:lnSpc>
                <a:spcPct val="100000"/>
              </a:lnSpc>
            </a:pPr>
            <a:r>
              <a:rPr sz="1100" b="1" dirty="0" smtClean="0">
                <a:latin typeface="Calibri"/>
                <a:cs typeface="Calibri"/>
              </a:rPr>
              <a:t>L</a:t>
            </a:r>
            <a:r>
              <a:rPr sz="1100" b="1" spc="5" dirty="0" smtClean="0">
                <a:latin typeface="Calibri"/>
                <a:cs typeface="Calibri"/>
              </a:rPr>
              <a:t>i</a:t>
            </a:r>
            <a:r>
              <a:rPr sz="1100" b="1" spc="0" dirty="0" smtClean="0">
                <a:latin typeface="Calibri"/>
                <a:cs typeface="Calibri"/>
              </a:rPr>
              <a:t>mo</a:t>
            </a:r>
            <a:r>
              <a:rPr sz="1100" b="1" spc="-1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r</a:t>
            </a:r>
            <a:r>
              <a:rPr sz="1100" b="1" spc="-5" dirty="0" smtClean="0">
                <a:latin typeface="Calibri"/>
                <a:cs typeface="Calibri"/>
              </a:rPr>
              <a:t>en</a:t>
            </a:r>
            <a:r>
              <a:rPr sz="1100" b="1" spc="0" dirty="0" smtClean="0">
                <a:latin typeface="Calibri"/>
                <a:cs typeface="Calibri"/>
              </a:rPr>
              <a:t>t</a:t>
            </a:r>
            <a:r>
              <a:rPr sz="1100" b="1" spc="-5" dirty="0" smtClean="0">
                <a:latin typeface="Calibri"/>
                <a:cs typeface="Calibri"/>
              </a:rPr>
              <a:t>a</a:t>
            </a:r>
            <a:r>
              <a:rPr sz="1100" b="1" spc="0" dirty="0" smtClean="0">
                <a:latin typeface="Calibri"/>
                <a:cs typeface="Calibri"/>
              </a:rPr>
              <a:t>l</a:t>
            </a:r>
            <a:r>
              <a:rPr sz="1100" b="1" spc="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in</a:t>
            </a:r>
            <a:r>
              <a:rPr sz="1100" b="1" spc="-1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A</a:t>
            </a:r>
            <a:r>
              <a:rPr sz="1100" b="1" spc="-10" dirty="0" smtClean="0">
                <a:latin typeface="Calibri"/>
                <a:cs typeface="Calibri"/>
              </a:rPr>
              <a:t>t</a:t>
            </a:r>
            <a:r>
              <a:rPr sz="1100" b="1" spc="0" dirty="0" smtClean="0">
                <a:latin typeface="Calibri"/>
                <a:cs typeface="Calibri"/>
              </a:rPr>
              <a:t>l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-5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t</a:t>
            </a:r>
            <a:r>
              <a:rPr sz="1100" b="1" spc="-5" dirty="0" smtClean="0">
                <a:latin typeface="Calibri"/>
                <a:cs typeface="Calibri"/>
              </a:rPr>
              <a:t>a</a:t>
            </a:r>
            <a:r>
              <a:rPr sz="1100" b="1" spc="0" dirty="0" smtClean="0">
                <a:latin typeface="Calibri"/>
                <a:cs typeface="Calibri"/>
              </a:rPr>
              <a:t>,</a:t>
            </a:r>
            <a:r>
              <a:rPr sz="1100" b="1" spc="5" dirty="0" smtClean="0">
                <a:latin typeface="Calibri"/>
                <a:cs typeface="Calibri"/>
              </a:rPr>
              <a:t> </a:t>
            </a:r>
            <a:r>
              <a:rPr sz="1100" b="1" spc="-15" dirty="0" smtClean="0">
                <a:latin typeface="Calibri"/>
                <a:cs typeface="Calibri"/>
              </a:rPr>
              <a:t>L</a:t>
            </a:r>
            <a:r>
              <a:rPr sz="1100" b="1" spc="0" dirty="0" smtClean="0">
                <a:latin typeface="Calibri"/>
                <a:cs typeface="Calibri"/>
              </a:rPr>
              <a:t>i</a:t>
            </a:r>
            <a:r>
              <a:rPr sz="1100" b="1" spc="-15" dirty="0" smtClean="0">
                <a:latin typeface="Calibri"/>
                <a:cs typeface="Calibri"/>
              </a:rPr>
              <a:t>m</a:t>
            </a:r>
            <a:r>
              <a:rPr sz="1100" b="1" spc="0" dirty="0" smtClean="0">
                <a:latin typeface="Calibri"/>
                <a:cs typeface="Calibri"/>
              </a:rPr>
              <a:t>o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s</a:t>
            </a:r>
            <a:r>
              <a:rPr sz="1100" b="1" spc="-5" dirty="0" smtClean="0">
                <a:latin typeface="Calibri"/>
                <a:cs typeface="Calibri"/>
              </a:rPr>
              <a:t>e</a:t>
            </a:r>
            <a:r>
              <a:rPr sz="1100" b="1" spc="0" dirty="0" smtClean="0">
                <a:latin typeface="Calibri"/>
                <a:cs typeface="Calibri"/>
              </a:rPr>
              <a:t>r</a:t>
            </a:r>
            <a:r>
              <a:rPr sz="1100" b="1" spc="-10" dirty="0" smtClean="0">
                <a:latin typeface="Calibri"/>
                <a:cs typeface="Calibri"/>
              </a:rPr>
              <a:t>v</a:t>
            </a:r>
            <a:r>
              <a:rPr sz="1100" b="1" spc="0" dirty="0" smtClean="0">
                <a:latin typeface="Calibri"/>
                <a:cs typeface="Calibri"/>
              </a:rPr>
              <a:t>i</a:t>
            </a:r>
            <a:r>
              <a:rPr sz="1100" b="1" spc="5" dirty="0" smtClean="0">
                <a:latin typeface="Calibri"/>
                <a:cs typeface="Calibri"/>
              </a:rPr>
              <a:t>c</a:t>
            </a:r>
            <a:r>
              <a:rPr sz="1100" b="1" spc="0" dirty="0" smtClean="0">
                <a:latin typeface="Calibri"/>
                <a:cs typeface="Calibri"/>
              </a:rPr>
              <a:t>e</a:t>
            </a:r>
            <a:r>
              <a:rPr sz="1100" b="1" spc="-1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A</a:t>
            </a:r>
            <a:r>
              <a:rPr sz="1100" b="1" spc="-15" dirty="0" smtClean="0">
                <a:latin typeface="Calibri"/>
                <a:cs typeface="Calibri"/>
              </a:rPr>
              <a:t>t</a:t>
            </a:r>
            <a:r>
              <a:rPr sz="1100" b="1" spc="0" dirty="0" smtClean="0">
                <a:latin typeface="Calibri"/>
                <a:cs typeface="Calibri"/>
              </a:rPr>
              <a:t>l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-5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t</a:t>
            </a:r>
            <a:r>
              <a:rPr sz="1100" b="1" spc="5" dirty="0" smtClean="0">
                <a:latin typeface="Calibri"/>
                <a:cs typeface="Calibri"/>
              </a:rPr>
              <a:t>a</a:t>
            </a:r>
            <a:r>
              <a:rPr sz="1100" b="1" spc="0" dirty="0" smtClean="0">
                <a:latin typeface="Calibri"/>
                <a:cs typeface="Calibri"/>
              </a:rPr>
              <a:t>,</a:t>
            </a:r>
            <a:r>
              <a:rPr sz="1100" b="1" spc="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C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0" dirty="0" smtClean="0">
                <a:latin typeface="Calibri"/>
                <a:cs typeface="Calibri"/>
              </a:rPr>
              <a:t>r</a:t>
            </a:r>
            <a:r>
              <a:rPr sz="1100" b="1" spc="-10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s</a:t>
            </a:r>
            <a:r>
              <a:rPr sz="1100" b="1" spc="-5" dirty="0" smtClean="0">
                <a:latin typeface="Calibri"/>
                <a:cs typeface="Calibri"/>
              </a:rPr>
              <a:t>e</a:t>
            </a:r>
            <a:r>
              <a:rPr sz="1100" b="1" spc="-10" dirty="0" smtClean="0">
                <a:latin typeface="Calibri"/>
                <a:cs typeface="Calibri"/>
              </a:rPr>
              <a:t>rvi</a:t>
            </a:r>
            <a:r>
              <a:rPr sz="1100" b="1" spc="5" dirty="0" smtClean="0">
                <a:latin typeface="Calibri"/>
                <a:cs typeface="Calibri"/>
              </a:rPr>
              <a:t>c</a:t>
            </a:r>
            <a:r>
              <a:rPr sz="1100" b="1" spc="0" dirty="0" smtClean="0">
                <a:latin typeface="Calibri"/>
                <a:cs typeface="Calibri"/>
              </a:rPr>
              <a:t>e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A</a:t>
            </a:r>
            <a:r>
              <a:rPr sz="1100" b="1" spc="-15" dirty="0" smtClean="0">
                <a:latin typeface="Calibri"/>
                <a:cs typeface="Calibri"/>
              </a:rPr>
              <a:t>t</a:t>
            </a:r>
            <a:r>
              <a:rPr sz="1100" b="1" spc="0" dirty="0" smtClean="0">
                <a:latin typeface="Calibri"/>
                <a:cs typeface="Calibri"/>
              </a:rPr>
              <a:t>l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-5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ta,</a:t>
            </a:r>
            <a:r>
              <a:rPr sz="1100" b="1" spc="-10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Atl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-5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ta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-10" dirty="0" smtClean="0">
                <a:latin typeface="Calibri"/>
                <a:cs typeface="Calibri"/>
              </a:rPr>
              <a:t>L</a:t>
            </a:r>
            <a:r>
              <a:rPr sz="1100" b="1" spc="0" dirty="0" smtClean="0">
                <a:latin typeface="Calibri"/>
                <a:cs typeface="Calibri"/>
              </a:rPr>
              <a:t>im</a:t>
            </a:r>
            <a:r>
              <a:rPr sz="1100" b="1" spc="-5" dirty="0" smtClean="0">
                <a:latin typeface="Calibri"/>
                <a:cs typeface="Calibri"/>
              </a:rPr>
              <a:t>ou</a:t>
            </a:r>
            <a:r>
              <a:rPr sz="1100" b="1" spc="-10" dirty="0" smtClean="0">
                <a:latin typeface="Calibri"/>
                <a:cs typeface="Calibri"/>
              </a:rPr>
              <a:t>s</a:t>
            </a:r>
            <a:r>
              <a:rPr sz="1100" b="1" spc="0" dirty="0" smtClean="0">
                <a:latin typeface="Calibri"/>
                <a:cs typeface="Calibri"/>
              </a:rPr>
              <a:t>i</a:t>
            </a:r>
            <a:r>
              <a:rPr sz="1100" b="1" spc="-5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e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R</a:t>
            </a:r>
            <a:r>
              <a:rPr sz="1100" b="1" spc="-5" dirty="0" smtClean="0">
                <a:latin typeface="Calibri"/>
                <a:cs typeface="Calibri"/>
              </a:rPr>
              <a:t>en</a:t>
            </a:r>
            <a:r>
              <a:rPr sz="1100" b="1" spc="0" dirty="0" smtClean="0">
                <a:latin typeface="Calibri"/>
                <a:cs typeface="Calibri"/>
              </a:rPr>
              <a:t>t</a:t>
            </a:r>
            <a:r>
              <a:rPr sz="1100" b="1" spc="-5" dirty="0" smtClean="0">
                <a:latin typeface="Calibri"/>
                <a:cs typeface="Calibri"/>
              </a:rPr>
              <a:t>a</a:t>
            </a:r>
            <a:r>
              <a:rPr sz="1100" b="1" spc="10" dirty="0" smtClean="0">
                <a:latin typeface="Calibri"/>
                <a:cs typeface="Calibri"/>
              </a:rPr>
              <a:t>l</a:t>
            </a:r>
            <a:r>
              <a:rPr sz="1100" b="1" spc="0" dirty="0" smtClean="0">
                <a:latin typeface="Calibri"/>
                <a:cs typeface="Calibri"/>
              </a:rPr>
              <a:t>s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3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12700" marR="3080385" algn="just">
              <a:lnSpc>
                <a:spcPct val="100000"/>
              </a:lnSpc>
            </a:pPr>
            <a:r>
              <a:rPr sz="1100" b="1" spc="-5" dirty="0" smtClean="0">
                <a:latin typeface="Calibri"/>
                <a:cs typeface="Calibri"/>
              </a:rPr>
              <a:t>Mo</a:t>
            </a:r>
            <a:r>
              <a:rPr sz="1100" b="1" spc="0" dirty="0" smtClean="0">
                <a:latin typeface="Calibri"/>
                <a:cs typeface="Calibri"/>
              </a:rPr>
              <a:t>re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t</a:t>
            </a:r>
            <a:r>
              <a:rPr sz="1100" b="1" spc="-5" dirty="0" smtClean="0">
                <a:latin typeface="Calibri"/>
                <a:cs typeface="Calibri"/>
              </a:rPr>
              <a:t>h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0" dirty="0" smtClean="0">
                <a:latin typeface="Calibri"/>
                <a:cs typeface="Calibri"/>
              </a:rPr>
              <a:t>n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Tr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-5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s</a:t>
            </a:r>
            <a:r>
              <a:rPr sz="1100" b="1" spc="-5" dirty="0" smtClean="0">
                <a:latin typeface="Calibri"/>
                <a:cs typeface="Calibri"/>
              </a:rPr>
              <a:t>po</a:t>
            </a:r>
            <a:r>
              <a:rPr sz="1100" b="1" spc="0" dirty="0" smtClean="0">
                <a:latin typeface="Calibri"/>
                <a:cs typeface="Calibri"/>
              </a:rPr>
              <a:t>rt</a:t>
            </a:r>
            <a:r>
              <a:rPr sz="1100" b="1" spc="-5" dirty="0" smtClean="0">
                <a:latin typeface="Calibri"/>
                <a:cs typeface="Calibri"/>
              </a:rPr>
              <a:t>a</a:t>
            </a:r>
            <a:r>
              <a:rPr sz="1100" b="1" spc="-15" dirty="0" smtClean="0">
                <a:latin typeface="Calibri"/>
                <a:cs typeface="Calibri"/>
              </a:rPr>
              <a:t>t</a:t>
            </a:r>
            <a:r>
              <a:rPr sz="1100" b="1" spc="0" dirty="0" smtClean="0">
                <a:latin typeface="Calibri"/>
                <a:cs typeface="Calibri"/>
              </a:rPr>
              <a:t>i</a:t>
            </a:r>
            <a:r>
              <a:rPr sz="1100" b="1" spc="-5" dirty="0" smtClean="0">
                <a:latin typeface="Calibri"/>
                <a:cs typeface="Calibri"/>
              </a:rPr>
              <a:t>on</a:t>
            </a:r>
            <a:r>
              <a:rPr sz="1100" b="1" spc="0" dirty="0" smtClean="0">
                <a:latin typeface="Calibri"/>
                <a:cs typeface="Calibri"/>
              </a:rPr>
              <a:t>: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Limo</a:t>
            </a:r>
            <a:r>
              <a:rPr sz="1100" b="1" spc="-1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Re</a:t>
            </a:r>
            <a:r>
              <a:rPr sz="1100" b="1" spc="-10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t</a:t>
            </a:r>
            <a:r>
              <a:rPr sz="1100" b="1" spc="-5" dirty="0" smtClean="0">
                <a:latin typeface="Calibri"/>
                <a:cs typeface="Calibri"/>
              </a:rPr>
              <a:t>a</a:t>
            </a:r>
            <a:r>
              <a:rPr sz="1100" b="1" spc="0" dirty="0" smtClean="0">
                <a:latin typeface="Calibri"/>
                <a:cs typeface="Calibri"/>
              </a:rPr>
              <a:t>l</a:t>
            </a:r>
            <a:r>
              <a:rPr sz="1100" b="1" spc="-10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in</a:t>
            </a:r>
            <a:r>
              <a:rPr sz="1100" b="1" spc="-5" dirty="0" smtClean="0">
                <a:latin typeface="Calibri"/>
                <a:cs typeface="Calibri"/>
              </a:rPr>
              <a:t> </a:t>
            </a:r>
            <a:r>
              <a:rPr sz="1100" b="1" spc="0" dirty="0" smtClean="0">
                <a:latin typeface="Calibri"/>
                <a:cs typeface="Calibri"/>
              </a:rPr>
              <a:t>A</a:t>
            </a:r>
            <a:r>
              <a:rPr sz="1100" b="1" spc="-15" dirty="0" smtClean="0">
                <a:latin typeface="Calibri"/>
                <a:cs typeface="Calibri"/>
              </a:rPr>
              <a:t>t</a:t>
            </a:r>
            <a:r>
              <a:rPr sz="1100" b="1" spc="0" dirty="0" smtClean="0">
                <a:latin typeface="Calibri"/>
                <a:cs typeface="Calibri"/>
              </a:rPr>
              <a:t>l</a:t>
            </a:r>
            <a:r>
              <a:rPr sz="1100" b="1" spc="-10" dirty="0" smtClean="0">
                <a:latin typeface="Calibri"/>
                <a:cs typeface="Calibri"/>
              </a:rPr>
              <a:t>a</a:t>
            </a:r>
            <a:r>
              <a:rPr sz="1100" b="1" spc="-5" dirty="0" smtClean="0">
                <a:latin typeface="Calibri"/>
                <a:cs typeface="Calibri"/>
              </a:rPr>
              <a:t>n</a:t>
            </a:r>
            <a:r>
              <a:rPr sz="1100" b="1" spc="0" dirty="0" smtClean="0">
                <a:latin typeface="Calibri"/>
                <a:cs typeface="Calibri"/>
              </a:rPr>
              <a:t>ta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42"/>
              </a:spcBef>
            </a:pPr>
            <a:endParaRPr sz="750"/>
          </a:p>
          <a:p>
            <a:pPr marL="12700" marR="293370">
              <a:lnSpc>
                <a:spcPct val="110000"/>
              </a:lnSpc>
            </a:pPr>
            <a:r>
              <a:rPr sz="1100" dirty="0" smtClean="0">
                <a:latin typeface="Calibri"/>
                <a:cs typeface="Calibri"/>
              </a:rPr>
              <a:t>If the sit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ese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ves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than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 s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le ri</a:t>
            </a:r>
            <a:r>
              <a:rPr sz="1100" spc="-2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e,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-10" dirty="0" smtClean="0">
                <a:latin typeface="Calibri"/>
                <a:cs typeface="Calibri"/>
              </a:rPr>
              <a:t>oo</a:t>
            </a:r>
            <a:r>
              <a:rPr sz="1100" spc="0" dirty="0" smtClean="0">
                <a:latin typeface="Calibri"/>
                <a:cs typeface="Calibri"/>
              </a:rPr>
              <a:t>k a l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mo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tal in</a:t>
            </a:r>
            <a:r>
              <a:rPr sz="1100" spc="-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Atla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ta,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A to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ain</a:t>
            </a:r>
            <a:r>
              <a:rPr sz="1100" spc="-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elega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e, sec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rit</a:t>
            </a:r>
            <a:r>
              <a:rPr sz="1100" spc="-10" dirty="0" smtClean="0">
                <a:latin typeface="Calibri"/>
                <a:cs typeface="Calibri"/>
              </a:rPr>
              <a:t>y</a:t>
            </a:r>
            <a:r>
              <a:rPr sz="1100" spc="0" dirty="0" smtClean="0">
                <a:latin typeface="Calibri"/>
                <a:cs typeface="Calibri"/>
              </a:rPr>
              <a:t>, and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meli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ss as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stan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ard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el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 </a:t>
            </a:r>
            <a:r>
              <a:rPr sz="1100" spc="-1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jo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5" dirty="0" smtClean="0">
                <a:latin typeface="Calibri"/>
                <a:cs typeface="Calibri"/>
              </a:rPr>
              <a:t>y</a:t>
            </a:r>
            <a:r>
              <a:rPr sz="1100" spc="0" dirty="0" smtClean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800"/>
              </a:lnSpc>
              <a:spcBef>
                <a:spcPts val="7"/>
              </a:spcBef>
            </a:pPr>
            <a:endParaRPr sz="800"/>
          </a:p>
          <a:p>
            <a:pPr marL="12700" marR="12700" algn="just">
              <a:lnSpc>
                <a:spcPct val="109700"/>
              </a:lnSpc>
            </a:pPr>
            <a:r>
              <a:rPr sz="1100" dirty="0" smtClean="0">
                <a:latin typeface="Calibri"/>
                <a:cs typeface="Calibri"/>
              </a:rPr>
              <a:t>Reachi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g 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 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stin</a:t>
            </a:r>
            <a:r>
              <a:rPr sz="1100" spc="-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n 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as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’t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een 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easier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in 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ist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y. 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g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t,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pub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c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tra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sit, 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ired a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s, </a:t>
            </a:r>
            <a:r>
              <a:rPr sz="1100" spc="-8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</a:t>
            </a:r>
            <a:r>
              <a:rPr sz="1100" spc="-8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ers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al </a:t>
            </a:r>
            <a:r>
              <a:rPr sz="1100" spc="-9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veh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cles </a:t>
            </a:r>
            <a:r>
              <a:rPr sz="1100" spc="-9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all </a:t>
            </a:r>
            <a:r>
              <a:rPr sz="1100" spc="-8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exist </a:t>
            </a:r>
            <a:r>
              <a:rPr sz="1100" spc="-9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as </a:t>
            </a:r>
            <a:r>
              <a:rPr sz="1100" spc="-8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2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 </a:t>
            </a:r>
            <a:r>
              <a:rPr sz="1100" spc="-8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 </a:t>
            </a:r>
            <a:r>
              <a:rPr sz="1100" spc="-8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sport, </a:t>
            </a:r>
            <a:r>
              <a:rPr sz="1100" spc="-9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</a:t>
            </a:r>
            <a:r>
              <a:rPr sz="1100" spc="-8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each </a:t>
            </a:r>
            <a:r>
              <a:rPr sz="1100" spc="-95" dirty="0" smtClean="0">
                <a:latin typeface="Calibri"/>
                <a:cs typeface="Calibri"/>
              </a:rPr>
              <a:t> </a:t>
            </a:r>
            <a:r>
              <a:rPr sz="1100" spc="20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s </a:t>
            </a:r>
            <a:r>
              <a:rPr sz="1100" spc="-8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pp</a:t>
            </a:r>
            <a:r>
              <a:rPr sz="1100" spc="0" dirty="0" smtClean="0">
                <a:latin typeface="Calibri"/>
                <a:cs typeface="Calibri"/>
              </a:rPr>
              <a:t>ro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ri</a:t>
            </a:r>
            <a:r>
              <a:rPr sz="1100" spc="-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te </a:t>
            </a:r>
            <a:r>
              <a:rPr sz="1100" spc="-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in </a:t>
            </a:r>
            <a:r>
              <a:rPr sz="1100" spc="-8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s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 situ</a:t>
            </a:r>
            <a:r>
              <a:rPr sz="1100" spc="-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s.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H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w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ve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,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fo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al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special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asio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ese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ve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than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j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st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tr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sport;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ain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ega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, ti</a:t>
            </a:r>
            <a:r>
              <a:rPr sz="1100" spc="5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eli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ess,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ecur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y w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h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l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i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mo</a:t>
            </a:r>
            <a:r>
              <a:rPr sz="1100" b="1" u="sng" spc="-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1100" b="1" u="sng" spc="-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en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t</a:t>
            </a:r>
            <a:r>
              <a:rPr sz="1100" b="1" u="sng" spc="-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l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i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n</a:t>
            </a:r>
            <a:r>
              <a:rPr sz="1100" b="1" u="sng" spc="-1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Atl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1100" b="1" u="sng" spc="-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n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ta</a:t>
            </a:r>
            <a:r>
              <a:rPr sz="1100" spc="0" dirty="0" smtClean="0">
                <a:latin typeface="Calibri"/>
                <a:cs typeface="Calibri"/>
                <a:hlinkClick r:id="rId2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2004" y="5344540"/>
            <a:ext cx="5970905" cy="12103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5452110" algn="just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Ele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ce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800"/>
              </a:lnSpc>
              <a:spcBef>
                <a:spcPts val="6"/>
              </a:spcBef>
            </a:pPr>
            <a:endParaRPr sz="800"/>
          </a:p>
          <a:p>
            <a:pPr marL="12700" marR="12700" algn="just">
              <a:lnSpc>
                <a:spcPct val="109800"/>
              </a:lnSpc>
            </a:pPr>
            <a:r>
              <a:rPr sz="1100" dirty="0" smtClean="0">
                <a:latin typeface="Calibri"/>
                <a:cs typeface="Calibri"/>
              </a:rPr>
              <a:t>Im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asio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fe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eser</a:t>
            </a:r>
            <a:r>
              <a:rPr sz="1100" spc="-10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ext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aor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ary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5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t.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shoul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’t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itch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ri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to</a:t>
            </a:r>
            <a:r>
              <a:rPr sz="1100" spc="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we</a:t>
            </a:r>
            <a:r>
              <a:rPr sz="1100" spc="-5" dirty="0" smtClean="0">
                <a:latin typeface="Calibri"/>
                <a:cs typeface="Calibri"/>
              </a:rPr>
              <a:t>dd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g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ta</a:t>
            </a:r>
            <a:r>
              <a:rPr sz="1100" spc="-10" dirty="0" smtClean="0">
                <a:latin typeface="Calibri"/>
                <a:cs typeface="Calibri"/>
              </a:rPr>
              <a:t>k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pub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tra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sit</a:t>
            </a:r>
            <a:r>
              <a:rPr sz="1100" spc="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to</a:t>
            </a:r>
            <a:r>
              <a:rPr sz="1100" spc="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f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al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al</a:t>
            </a:r>
            <a:r>
              <a:rPr sz="1100" spc="-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.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The</a:t>
            </a:r>
            <a:r>
              <a:rPr sz="1100" spc="-15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cas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ese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ve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ega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20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20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tatio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,</a:t>
            </a:r>
            <a:r>
              <a:rPr sz="1100" spc="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which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is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ara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l to</a:t>
            </a:r>
            <a:r>
              <a:rPr sz="1100" spc="8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the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5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ent.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Our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fleet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as</a:t>
            </a:r>
            <a:r>
              <a:rPr sz="1100" spc="8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ega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as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stan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ard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el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men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;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it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is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fe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ture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g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  </a:t>
            </a:r>
            <a:r>
              <a:rPr sz="1100" spc="-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2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els.  </a:t>
            </a:r>
            <a:r>
              <a:rPr sz="1100" spc="-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10" dirty="0" smtClean="0">
                <a:latin typeface="Calibri"/>
                <a:cs typeface="Calibri"/>
              </a:rPr>
              <a:t>h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ld  </a:t>
            </a:r>
            <a:r>
              <a:rPr sz="1100" spc="-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  </a:t>
            </a:r>
            <a:r>
              <a:rPr sz="1100" spc="-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reser</a:t>
            </a:r>
            <a:r>
              <a:rPr sz="1100" spc="-10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e 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limo  </a:t>
            </a:r>
            <a:r>
              <a:rPr sz="1100" b="1" u="sng" spc="-6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s</a:t>
            </a:r>
            <a:r>
              <a:rPr sz="1100" b="1" u="sng" spc="-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e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v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i</a:t>
            </a:r>
            <a:r>
              <a:rPr sz="1100" b="1" u="sng" spc="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c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e  </a:t>
            </a:r>
            <a:r>
              <a:rPr sz="1100" b="1" u="sng" spc="-6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in  </a:t>
            </a:r>
            <a:r>
              <a:rPr sz="1100" b="1" u="sng" spc="-7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Atl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1100" b="1" u="sng" spc="-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n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t</a:t>
            </a:r>
            <a:r>
              <a:rPr sz="1100" b="1" u="sng" spc="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1100" spc="0" dirty="0" smtClean="0">
                <a:latin typeface="Calibri"/>
                <a:cs typeface="Calibri"/>
                <a:hlinkClick r:id="rId2"/>
              </a:rPr>
              <a:t>,</a:t>
            </a:r>
            <a:r>
              <a:rPr sz="1100" spc="0" dirty="0" smtClean="0">
                <a:latin typeface="Calibri"/>
                <a:cs typeface="Calibri"/>
              </a:rPr>
              <a:t>  </a:t>
            </a:r>
            <a:r>
              <a:rPr sz="1100" spc="-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’ll  </a:t>
            </a:r>
            <a:r>
              <a:rPr sz="1100" spc="-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rece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ve  </a:t>
            </a:r>
            <a:r>
              <a:rPr sz="1100" spc="-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elega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  </a:t>
            </a:r>
            <a:r>
              <a:rPr sz="1100" spc="-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 </a:t>
            </a:r>
            <a:r>
              <a:rPr sz="1100" spc="-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10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xur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s tra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sport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14400" y="3161157"/>
            <a:ext cx="5943600" cy="20713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5080467"/>
            <a:ext cx="5972175" cy="40259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3970" algn="just">
              <a:lnSpc>
                <a:spcPct val="110100"/>
              </a:lnSpc>
            </a:pPr>
            <a:r>
              <a:rPr sz="1100" dirty="0" smtClean="0">
                <a:latin typeface="Calibri"/>
                <a:cs typeface="Calibri"/>
              </a:rPr>
              <a:t>Our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road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g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ro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p </a:t>
            </a:r>
            <a:r>
              <a:rPr sz="1100" spc="-12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 </a:t>
            </a:r>
            <a:r>
              <a:rPr sz="1100" spc="-1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mac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es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an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eet </a:t>
            </a:r>
            <a:r>
              <a:rPr sz="1100" spc="-114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ar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ety </a:t>
            </a:r>
            <a:r>
              <a:rPr sz="1100" spc="-114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ty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es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si</a:t>
            </a:r>
            <a:r>
              <a:rPr sz="1100" spc="-10" dirty="0" smtClean="0">
                <a:latin typeface="Calibri"/>
                <a:cs typeface="Calibri"/>
              </a:rPr>
              <a:t>z</a:t>
            </a:r>
            <a:r>
              <a:rPr sz="1100" spc="0" dirty="0" smtClean="0">
                <a:latin typeface="Calibri"/>
                <a:cs typeface="Calibri"/>
              </a:rPr>
              <a:t>es, </a:t>
            </a:r>
            <a:r>
              <a:rPr sz="1100" spc="-114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so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ve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tra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20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rt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ti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n related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eed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is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met.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refere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es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cy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20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er;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eit</a:t>
            </a:r>
            <a:r>
              <a:rPr sz="1100" spc="-1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er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</a:t>
            </a:r>
            <a:r>
              <a:rPr sz="1100" spc="-10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y,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ave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su</a:t>
            </a:r>
            <a:r>
              <a:rPr sz="1100" spc="-10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tab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mac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e. A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m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fl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et</a:t>
            </a:r>
            <a:r>
              <a:rPr sz="1100" spc="30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ave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ll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su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ce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vera</a:t>
            </a:r>
            <a:r>
              <a:rPr sz="1100" spc="-15" dirty="0" smtClean="0">
                <a:latin typeface="Calibri"/>
                <a:cs typeface="Calibri"/>
              </a:rPr>
              <a:t>g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,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censi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1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,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b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nd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,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cu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entat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is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ssi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le t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ug</a:t>
            </a:r>
            <a:r>
              <a:rPr sz="1100" spc="0" dirty="0" smtClean="0">
                <a:latin typeface="Calibri"/>
                <a:cs typeface="Calibri"/>
              </a:rPr>
              <a:t>h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wer</a:t>
            </a:r>
            <a:r>
              <a:rPr sz="1100" spc="-10" dirty="0" smtClean="0">
                <a:latin typeface="Calibri"/>
                <a:cs typeface="Calibri"/>
              </a:rPr>
              <a:t> mo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el re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lac</a:t>
            </a:r>
            <a:r>
              <a:rPr sz="1100" spc="-10" dirty="0" smtClean="0">
                <a:latin typeface="Calibri"/>
                <a:cs typeface="Calibri"/>
              </a:rPr>
              <a:t>em</a:t>
            </a:r>
            <a:r>
              <a:rPr sz="1100" spc="0" dirty="0" smtClean="0">
                <a:latin typeface="Calibri"/>
                <a:cs typeface="Calibri"/>
              </a:rPr>
              <a:t>ent, di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ent i</a:t>
            </a:r>
            <a:r>
              <a:rPr sz="1100" spc="-1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spect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and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re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ai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, and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d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ep clean</a:t>
            </a:r>
            <a:r>
              <a:rPr sz="1100" spc="-5" dirty="0" smtClean="0">
                <a:latin typeface="Calibri"/>
                <a:cs typeface="Calibri"/>
              </a:rPr>
              <a:t>ing</a:t>
            </a:r>
            <a:r>
              <a:rPr sz="1100" spc="0" dirty="0" smtClean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24"/>
              </a:spcBef>
            </a:pPr>
            <a:endParaRPr sz="900"/>
          </a:p>
          <a:p>
            <a:pPr marL="12700" marR="5360670" algn="just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Ti</a:t>
            </a:r>
            <a:r>
              <a:rPr sz="1100" spc="5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eli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ess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800"/>
              </a:lnSpc>
              <a:spcBef>
                <a:spcPts val="6"/>
              </a:spcBef>
            </a:pPr>
            <a:endParaRPr sz="800"/>
          </a:p>
          <a:p>
            <a:pPr marL="12700" marR="14604" algn="just">
              <a:lnSpc>
                <a:spcPct val="109800"/>
              </a:lnSpc>
            </a:pPr>
            <a:r>
              <a:rPr sz="1100" b="1" u="sng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C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1100" b="1" u="sng" spc="8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s</a:t>
            </a:r>
            <a:r>
              <a:rPr sz="1100" b="1" u="sng" spc="-2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e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r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v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i</a:t>
            </a:r>
            <a:r>
              <a:rPr sz="1100" b="1" u="sng" spc="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c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e</a:t>
            </a:r>
            <a:r>
              <a:rPr sz="1100" b="1" u="sng" spc="7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t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l</a:t>
            </a:r>
            <a:r>
              <a:rPr sz="1100" b="1" u="sng" spc="-1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a</a:t>
            </a:r>
            <a:r>
              <a:rPr sz="1100" b="1" u="sng" spc="-5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n</a:t>
            </a:r>
            <a:r>
              <a:rPr sz="1100" b="1" u="sng" spc="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ta</a:t>
            </a:r>
            <a:r>
              <a:rPr sz="1100" b="1" spc="80" dirty="0" smtClean="0">
                <a:solidFill>
                  <a:srgbClr val="0462C1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also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akes</a:t>
            </a:r>
            <a:r>
              <a:rPr sz="1100" spc="8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su</a:t>
            </a:r>
            <a:r>
              <a:rPr sz="1100" spc="-20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8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that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’ll</a:t>
            </a:r>
            <a:r>
              <a:rPr sz="1100" spc="8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ar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ve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at</a:t>
            </a:r>
            <a:r>
              <a:rPr sz="1100" spc="8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80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esti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n</a:t>
            </a:r>
            <a:r>
              <a:rPr sz="1100" spc="8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0" dirty="0" smtClean="0">
                <a:latin typeface="Calibri"/>
                <a:cs typeface="Calibri"/>
              </a:rPr>
              <a:t>om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tly.</a:t>
            </a:r>
            <a:r>
              <a:rPr sz="1100" spc="8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</a:t>
            </a:r>
            <a:r>
              <a:rPr sz="1100" spc="8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can</a:t>
            </a:r>
            <a:r>
              <a:rPr sz="1100" spc="8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0" dirty="0" smtClean="0">
                <a:latin typeface="Calibri"/>
                <a:cs typeface="Calibri"/>
              </a:rPr>
              <a:t>ve</a:t>
            </a:r>
            <a:r>
              <a:rPr sz="1100" spc="0" dirty="0" smtClean="0">
                <a:latin typeface="Calibri"/>
                <a:cs typeface="Calibri"/>
              </a:rPr>
              <a:t>r 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iti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erary</a:t>
            </a:r>
            <a:r>
              <a:rPr sz="1100" spc="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ex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ct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to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as</a:t>
            </a:r>
            <a:r>
              <a:rPr sz="1100" spc="3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3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wn.</a:t>
            </a:r>
            <a:r>
              <a:rPr sz="1100" spc="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se</a:t>
            </a:r>
            <a:r>
              <a:rPr sz="1100" spc="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cu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re</a:t>
            </a:r>
            <a:r>
              <a:rPr sz="1100" spc="-1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PS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in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fleet</a:t>
            </a:r>
            <a:r>
              <a:rPr sz="1100" spc="4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5" dirty="0" smtClean="0">
                <a:latin typeface="Calibri"/>
                <a:cs typeface="Calibri"/>
              </a:rPr>
              <a:t>m</a:t>
            </a:r>
            <a:r>
              <a:rPr sz="1100" spc="-20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ers,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we req</a:t>
            </a:r>
            <a:r>
              <a:rPr sz="1100" spc="-10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ire 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 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ri</a:t>
            </a:r>
            <a:r>
              <a:rPr sz="1100" spc="-10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ers 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k</a:t>
            </a:r>
            <a:r>
              <a:rPr sz="1100" spc="-15" dirty="0" smtClean="0">
                <a:latin typeface="Calibri"/>
                <a:cs typeface="Calibri"/>
              </a:rPr>
              <a:t>n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w 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area 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wel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. 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ext 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sec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ri</a:t>
            </a:r>
            <a:r>
              <a:rPr sz="1100" spc="-1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y 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25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y, 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pun</a:t>
            </a:r>
            <a:r>
              <a:rPr sz="1100" spc="0" dirty="0" smtClean="0">
                <a:latin typeface="Calibri"/>
                <a:cs typeface="Calibri"/>
              </a:rPr>
              <a:t>ctual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ty 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is 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 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me im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tance 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o 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  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kg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un</a:t>
            </a:r>
            <a:r>
              <a:rPr sz="1100" spc="0" dirty="0" smtClean="0">
                <a:latin typeface="Calibri"/>
                <a:cs typeface="Calibri"/>
              </a:rPr>
              <a:t>d  verif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ed  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g  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ed 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rofe</a:t>
            </a:r>
            <a:r>
              <a:rPr sz="1100" spc="-10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sio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al  c</a:t>
            </a:r>
            <a:r>
              <a:rPr sz="1100" spc="-1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ffeu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s.  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  </a:t>
            </a:r>
            <a:r>
              <a:rPr sz="1100" spc="-10" dirty="0" smtClean="0">
                <a:latin typeface="Calibri"/>
                <a:cs typeface="Calibri"/>
              </a:rPr>
              <a:t>w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’t 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 fas</a:t>
            </a:r>
            <a:r>
              <a:rPr sz="1100" spc="-10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io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ly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te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with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 </a:t>
            </a:r>
            <a:r>
              <a:rPr sz="1100" spc="-10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er</a:t>
            </a:r>
            <a:r>
              <a:rPr sz="1100" spc="5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5" dirty="0" smtClean="0">
                <a:latin typeface="Calibri"/>
                <a:cs typeface="Calibri"/>
              </a:rPr>
              <a:t>un</a:t>
            </a:r>
            <a:r>
              <a:rPr sz="1100" spc="0" dirty="0" smtClean="0">
                <a:latin typeface="Calibri"/>
                <a:cs typeface="Calibri"/>
              </a:rPr>
              <a:t>less</a:t>
            </a:r>
            <a:r>
              <a:rPr sz="1100" spc="-10" dirty="0" smtClean="0">
                <a:latin typeface="Calibri"/>
                <a:cs typeface="Calibri"/>
              </a:rPr>
              <a:t> 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be.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00"/>
              </a:lnSpc>
              <a:spcBef>
                <a:spcPts val="24"/>
              </a:spcBef>
            </a:pPr>
            <a:endParaRPr sz="900"/>
          </a:p>
          <a:p>
            <a:pPr marL="12700" marR="5501005" algn="just">
              <a:lnSpc>
                <a:spcPct val="100000"/>
              </a:lnSpc>
            </a:pPr>
            <a:r>
              <a:rPr sz="1100" dirty="0" smtClean="0">
                <a:latin typeface="Calibri"/>
                <a:cs typeface="Calibri"/>
              </a:rPr>
              <a:t>Secu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ity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750"/>
              </a:lnSpc>
              <a:spcBef>
                <a:spcPts val="47"/>
              </a:spcBef>
            </a:pPr>
            <a:endParaRPr sz="750"/>
          </a:p>
          <a:p>
            <a:pPr marL="12700" marR="13970" algn="just">
              <a:lnSpc>
                <a:spcPct val="109800"/>
              </a:lnSpc>
            </a:pPr>
            <a:r>
              <a:rPr sz="1100" dirty="0" smtClean="0">
                <a:latin typeface="Calibri"/>
                <a:cs typeface="Calibri"/>
              </a:rPr>
              <a:t>S</a:t>
            </a:r>
            <a:r>
              <a:rPr sz="1100" spc="-10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ecial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5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ents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are</a:t>
            </a:r>
            <a:r>
              <a:rPr sz="1100" spc="3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ccas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when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20" dirty="0" smtClean="0">
                <a:latin typeface="Calibri"/>
                <a:cs typeface="Calibri"/>
              </a:rPr>
              <a:t>h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ld</a:t>
            </a:r>
            <a:r>
              <a:rPr sz="1100" spc="4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le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to</a:t>
            </a:r>
            <a:r>
              <a:rPr sz="1100" spc="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en</a:t>
            </a:r>
            <a:r>
              <a:rPr sz="1100" spc="-15" dirty="0" smtClean="0">
                <a:latin typeface="Calibri"/>
                <a:cs typeface="Calibri"/>
              </a:rPr>
              <a:t>j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1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ex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rie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ce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ather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than</a:t>
            </a:r>
            <a:r>
              <a:rPr sz="1100" spc="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ry</a:t>
            </a:r>
            <a:r>
              <a:rPr sz="1100" spc="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20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t lo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istics.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essing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p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5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artly,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versi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g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with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fr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5" dirty="0" smtClean="0">
                <a:latin typeface="Calibri"/>
                <a:cs typeface="Calibri"/>
              </a:rPr>
              <a:t>n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s,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5" dirty="0" smtClean="0">
                <a:latin typeface="Calibri"/>
                <a:cs typeface="Calibri"/>
              </a:rPr>
              <a:t>d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g 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in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5" dirty="0" smtClean="0">
                <a:latin typeface="Calibri"/>
                <a:cs typeface="Calibri"/>
              </a:rPr>
              <a:t>i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k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are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all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arts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the ex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erien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0" dirty="0" smtClean="0">
                <a:latin typeface="Calibri"/>
                <a:cs typeface="Calibri"/>
              </a:rPr>
              <a:t>e.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Our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ri</a:t>
            </a:r>
            <a:r>
              <a:rPr sz="1100" spc="-10" dirty="0" smtClean="0">
                <a:latin typeface="Calibri"/>
                <a:cs typeface="Calibri"/>
              </a:rPr>
              <a:t>v</a:t>
            </a:r>
            <a:r>
              <a:rPr sz="1100" spc="0" dirty="0" smtClean="0">
                <a:latin typeface="Calibri"/>
                <a:cs typeface="Calibri"/>
              </a:rPr>
              <a:t>ers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wi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eliver 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ecure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y,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yo</a:t>
            </a:r>
            <a:r>
              <a:rPr sz="1100" spc="0" dirty="0" smtClean="0">
                <a:latin typeface="Calibri"/>
                <a:cs typeface="Calibri"/>
              </a:rPr>
              <a:t>u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wi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0" dirty="0" smtClean="0">
                <a:latin typeface="Calibri"/>
                <a:cs typeface="Calibri"/>
              </a:rPr>
              <a:t>ave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c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cern 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ver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s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rie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y,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vi</a:t>
            </a:r>
            <a:r>
              <a:rPr sz="1100" spc="-5" dirty="0" smtClean="0">
                <a:latin typeface="Calibri"/>
                <a:cs typeface="Calibri"/>
              </a:rPr>
              <a:t>g</a:t>
            </a:r>
            <a:r>
              <a:rPr sz="1100" spc="0" dirty="0" smtClean="0">
                <a:latin typeface="Calibri"/>
                <a:cs typeface="Calibri"/>
              </a:rPr>
              <a:t>atio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,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arki</a:t>
            </a:r>
            <a:r>
              <a:rPr sz="1100" spc="-5" dirty="0" smtClean="0">
                <a:latin typeface="Calibri"/>
                <a:cs typeface="Calibri"/>
              </a:rPr>
              <a:t>ng</a:t>
            </a:r>
            <a:r>
              <a:rPr sz="1100" spc="0" dirty="0" smtClean="0">
                <a:latin typeface="Calibri"/>
                <a:cs typeface="Calibri"/>
              </a:rPr>
              <a:t>.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can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arty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h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w</a:t>
            </a:r>
            <a:r>
              <a:rPr sz="1100" spc="-10" dirty="0" smtClean="0">
                <a:latin typeface="Calibri"/>
                <a:cs typeface="Calibri"/>
              </a:rPr>
              <a:t>e</a:t>
            </a:r>
            <a:r>
              <a:rPr sz="1100" spc="0" dirty="0" smtClean="0">
                <a:latin typeface="Calibri"/>
                <a:cs typeface="Calibri"/>
              </a:rPr>
              <a:t>ver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see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fit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whi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114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rofess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al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ch</a:t>
            </a:r>
            <a:r>
              <a:rPr sz="1100" spc="-5" dirty="0" smtClean="0">
                <a:latin typeface="Calibri"/>
                <a:cs typeface="Calibri"/>
              </a:rPr>
              <a:t>au</a:t>
            </a:r>
            <a:r>
              <a:rPr sz="1100" spc="0" dirty="0" smtClean="0">
                <a:latin typeface="Calibri"/>
                <a:cs typeface="Calibri"/>
              </a:rPr>
              <a:t>ff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 </a:t>
            </a:r>
            <a:r>
              <a:rPr sz="1100" spc="-10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elivers </a:t>
            </a:r>
            <a:r>
              <a:rPr sz="1100" spc="-10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 </a:t>
            </a:r>
            <a:r>
              <a:rPr sz="1100" spc="-11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qu</a:t>
            </a:r>
            <a:r>
              <a:rPr sz="1100" spc="0" dirty="0" smtClean="0">
                <a:latin typeface="Calibri"/>
                <a:cs typeface="Calibri"/>
              </a:rPr>
              <a:t>ick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y from</a:t>
            </a:r>
            <a:r>
              <a:rPr sz="1100" spc="-1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e cu</a:t>
            </a:r>
            <a:r>
              <a:rPr sz="1100" spc="-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b</a:t>
            </a:r>
            <a:r>
              <a:rPr sz="1100" spc="-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r>
              <a:rPr sz="1100" spc="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15" dirty="0" smtClean="0">
                <a:latin typeface="Calibri"/>
                <a:cs typeface="Calibri"/>
              </a:rPr>
              <a:t>n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ther.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800"/>
              </a:lnSpc>
              <a:spcBef>
                <a:spcPts val="10"/>
              </a:spcBef>
            </a:pPr>
            <a:endParaRPr sz="800"/>
          </a:p>
          <a:p>
            <a:pPr marL="12700" marR="12700" algn="just">
              <a:lnSpc>
                <a:spcPct val="109500"/>
              </a:lnSpc>
            </a:pPr>
            <a:r>
              <a:rPr sz="1100" dirty="0" smtClean="0">
                <a:latin typeface="Calibri"/>
                <a:cs typeface="Calibri"/>
              </a:rPr>
              <a:t>If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’d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5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k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ri</a:t>
            </a:r>
            <a:r>
              <a:rPr sz="1100" spc="-10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re,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ch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se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elega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p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fess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al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tra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20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rtat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.</a:t>
            </a:r>
            <a:r>
              <a:rPr sz="1100" spc="6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Bo</a:t>
            </a:r>
            <a:r>
              <a:rPr sz="1100" spc="-10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ki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g</a:t>
            </a:r>
            <a:r>
              <a:rPr sz="1100" spc="6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is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as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ea</a:t>
            </a:r>
            <a:r>
              <a:rPr sz="1100" spc="-10" dirty="0" smtClean="0">
                <a:latin typeface="Calibri"/>
                <a:cs typeface="Calibri"/>
              </a:rPr>
              <a:t>s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7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as</a:t>
            </a:r>
            <a:r>
              <a:rPr sz="1100" spc="7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an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l</a:t>
            </a:r>
            <a:r>
              <a:rPr sz="1100" spc="-5" dirty="0" smtClean="0">
                <a:latin typeface="Calibri"/>
                <a:cs typeface="Calibri"/>
              </a:rPr>
              <a:t>in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</a:t>
            </a:r>
            <a:r>
              <a:rPr sz="1100" spc="-5" dirty="0" smtClean="0">
                <a:latin typeface="Calibri"/>
                <a:cs typeface="Calibri"/>
              </a:rPr>
              <a:t>d</a:t>
            </a:r>
            <a:r>
              <a:rPr sz="1100" spc="0" dirty="0" smtClean="0">
                <a:latin typeface="Calibri"/>
                <a:cs typeface="Calibri"/>
              </a:rPr>
              <a:t>er. </a:t>
            </a:r>
            <a:r>
              <a:rPr sz="1100" spc="-4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With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f</a:t>
            </a:r>
            <a:r>
              <a:rPr sz="1100" spc="0" dirty="0" smtClean="0">
                <a:latin typeface="Calibri"/>
                <a:cs typeface="Calibri"/>
              </a:rPr>
              <a:t>ew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taps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d </a:t>
            </a:r>
            <a:r>
              <a:rPr sz="1100" spc="-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swi</a:t>
            </a:r>
            <a:r>
              <a:rPr sz="1100" spc="-15" dirty="0" smtClean="0">
                <a:latin typeface="Calibri"/>
                <a:cs typeface="Calibri"/>
              </a:rPr>
              <a:t>p</a:t>
            </a:r>
            <a:r>
              <a:rPr sz="1100" spc="0" dirty="0" smtClean="0">
                <a:latin typeface="Calibri"/>
                <a:cs typeface="Calibri"/>
              </a:rPr>
              <a:t>es, </a:t>
            </a:r>
            <a:r>
              <a:rPr sz="1100" spc="-4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u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-10" dirty="0" smtClean="0">
                <a:latin typeface="Calibri"/>
                <a:cs typeface="Calibri"/>
              </a:rPr>
              <a:t>c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10" dirty="0" smtClean="0">
                <a:latin typeface="Calibri"/>
                <a:cs typeface="Calibri"/>
              </a:rPr>
              <a:t>m</a:t>
            </a:r>
            <a:r>
              <a:rPr sz="1100" spc="0" dirty="0" smtClean="0">
                <a:latin typeface="Calibri"/>
                <a:cs typeface="Calibri"/>
              </a:rPr>
              <a:t>e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ya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ty </a:t>
            </a:r>
            <a:r>
              <a:rPr sz="1100" spc="-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in </a:t>
            </a:r>
            <a:r>
              <a:rPr sz="1100" spc="-5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te</a:t>
            </a:r>
            <a:r>
              <a:rPr sz="1100" spc="-15" dirty="0" smtClean="0">
                <a:latin typeface="Calibri"/>
                <a:cs typeface="Calibri"/>
              </a:rPr>
              <a:t>r</a:t>
            </a:r>
            <a:r>
              <a:rPr sz="1100" spc="0" dirty="0" smtClean="0">
                <a:latin typeface="Calibri"/>
                <a:cs typeface="Calibri"/>
              </a:rPr>
              <a:t>ms </a:t>
            </a:r>
            <a:r>
              <a:rPr sz="1100" spc="-45" dirty="0" smtClean="0">
                <a:latin typeface="Calibri"/>
                <a:cs typeface="Calibri"/>
              </a:rPr>
              <a:t> 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f </a:t>
            </a:r>
            <a:r>
              <a:rPr sz="1100" spc="-45" dirty="0" smtClean="0">
                <a:latin typeface="Calibri"/>
                <a:cs typeface="Calibri"/>
              </a:rPr>
              <a:t> 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ra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sport. </a:t>
            </a:r>
            <a:r>
              <a:rPr sz="1100" spc="-3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10" dirty="0" smtClean="0">
                <a:latin typeface="Calibri"/>
                <a:cs typeface="Calibri"/>
              </a:rPr>
              <a:t>p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2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tan</a:t>
            </a:r>
            <a:r>
              <a:rPr sz="1100" spc="-15" dirty="0" smtClean="0">
                <a:latin typeface="Calibri"/>
                <a:cs typeface="Calibri"/>
              </a:rPr>
              <a:t>e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s i</a:t>
            </a:r>
            <a:r>
              <a:rPr sz="1100" spc="-10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vitat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are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easi</a:t>
            </a:r>
            <a:r>
              <a:rPr sz="1100" spc="-15" dirty="0" smtClean="0">
                <a:latin typeface="Calibri"/>
                <a:cs typeface="Calibri"/>
              </a:rPr>
              <a:t>l</a:t>
            </a:r>
            <a:r>
              <a:rPr sz="1100" spc="0" dirty="0" smtClean="0">
                <a:latin typeface="Calibri"/>
                <a:cs typeface="Calibri"/>
              </a:rPr>
              <a:t>y</a:t>
            </a:r>
            <a:r>
              <a:rPr sz="1100" spc="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faci</a:t>
            </a:r>
            <a:r>
              <a:rPr sz="1100" spc="-5" dirty="0" smtClean="0">
                <a:latin typeface="Calibri"/>
                <a:cs typeface="Calibri"/>
              </a:rPr>
              <a:t>l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-10" dirty="0" smtClean="0">
                <a:latin typeface="Calibri"/>
                <a:cs typeface="Calibri"/>
              </a:rPr>
              <a:t>t</a:t>
            </a:r>
            <a:r>
              <a:rPr sz="1100" spc="0" dirty="0" smtClean="0">
                <a:latin typeface="Calibri"/>
                <a:cs typeface="Calibri"/>
              </a:rPr>
              <a:t>ated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as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well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-20" dirty="0" smtClean="0">
                <a:latin typeface="Calibri"/>
                <a:cs typeface="Calibri"/>
              </a:rPr>
              <a:t>b</a:t>
            </a:r>
            <a:r>
              <a:rPr sz="1100" spc="0" dirty="0" smtClean="0">
                <a:latin typeface="Calibri"/>
                <a:cs typeface="Calibri"/>
              </a:rPr>
              <a:t>ecause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we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a</a:t>
            </a:r>
            <a:r>
              <a:rPr sz="1100" spc="0" dirty="0" smtClean="0">
                <a:latin typeface="Calibri"/>
                <a:cs typeface="Calibri"/>
              </a:rPr>
              <a:t>ke</a:t>
            </a:r>
            <a:r>
              <a:rPr sz="1100" spc="30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0" dirty="0" smtClean="0">
                <a:latin typeface="Calibri"/>
                <a:cs typeface="Calibri"/>
              </a:rPr>
              <a:t>o</a:t>
            </a:r>
            <a:r>
              <a:rPr sz="1100" spc="2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iss</a:t>
            </a:r>
            <a:r>
              <a:rPr sz="1100" spc="-5" dirty="0" smtClean="0">
                <a:latin typeface="Calibri"/>
                <a:cs typeface="Calibri"/>
              </a:rPr>
              <a:t>u</a:t>
            </a:r>
            <a:r>
              <a:rPr sz="1100" spc="0" dirty="0" smtClean="0">
                <a:latin typeface="Calibri"/>
                <a:cs typeface="Calibri"/>
              </a:rPr>
              <a:t>e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with</a:t>
            </a:r>
            <a:r>
              <a:rPr sz="1100" spc="2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s</a:t>
            </a:r>
            <a:r>
              <a:rPr sz="1100" spc="-20" dirty="0" smtClean="0">
                <a:latin typeface="Calibri"/>
                <a:cs typeface="Calibri"/>
              </a:rPr>
              <a:t>h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rt</a:t>
            </a:r>
            <a:r>
              <a:rPr sz="1100" spc="15" dirty="0" smtClean="0">
                <a:latin typeface="Calibri"/>
                <a:cs typeface="Calibri"/>
              </a:rPr>
              <a:t> </a:t>
            </a:r>
            <a:r>
              <a:rPr sz="1100" spc="-5" dirty="0" smtClean="0">
                <a:latin typeface="Calibri"/>
                <a:cs typeface="Calibri"/>
              </a:rPr>
              <a:t>n</a:t>
            </a:r>
            <a:r>
              <a:rPr sz="1100" spc="5" dirty="0" smtClean="0">
                <a:latin typeface="Calibri"/>
                <a:cs typeface="Calibri"/>
              </a:rPr>
              <a:t>o</a:t>
            </a:r>
            <a:r>
              <a:rPr sz="1100" spc="0" dirty="0" smtClean="0">
                <a:latin typeface="Calibri"/>
                <a:cs typeface="Calibri"/>
              </a:rPr>
              <a:t>t</a:t>
            </a:r>
            <a:r>
              <a:rPr sz="1100" spc="-15" dirty="0" smtClean="0">
                <a:latin typeface="Calibri"/>
                <a:cs typeface="Calibri"/>
              </a:rPr>
              <a:t>i</a:t>
            </a:r>
            <a:r>
              <a:rPr sz="1100" spc="0" dirty="0" smtClean="0">
                <a:latin typeface="Calibri"/>
                <a:cs typeface="Calibri"/>
              </a:rPr>
              <a:t>ce</a:t>
            </a:r>
            <a:r>
              <a:rPr sz="1100" spc="3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req</a:t>
            </a:r>
            <a:r>
              <a:rPr sz="1100" spc="-10" dirty="0" smtClean="0">
                <a:latin typeface="Calibri"/>
                <a:cs typeface="Calibri"/>
              </a:rPr>
              <a:t>ue</a:t>
            </a:r>
            <a:r>
              <a:rPr sz="1100" spc="0" dirty="0" smtClean="0">
                <a:latin typeface="Calibri"/>
                <a:cs typeface="Calibri"/>
              </a:rPr>
              <a:t>sts.</a:t>
            </a:r>
            <a:r>
              <a:rPr sz="1100" spc="55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Our</a:t>
            </a:r>
            <a:r>
              <a:rPr sz="1100" spc="10" dirty="0" smtClean="0">
                <a:latin typeface="Calibri"/>
                <a:cs typeface="Calibri"/>
              </a:rPr>
              <a:t> </a:t>
            </a:r>
            <a:r>
              <a:rPr sz="1100" spc="0" dirty="0" smtClean="0">
                <a:latin typeface="Calibri"/>
                <a:cs typeface="Calibri"/>
              </a:rPr>
              <a:t>aro</a:t>
            </a:r>
            <a:r>
              <a:rPr sz="1100" spc="-5" dirty="0" smtClean="0">
                <a:latin typeface="Calibri"/>
                <a:cs typeface="Calibri"/>
              </a:rPr>
              <a:t>un</a:t>
            </a:r>
            <a:r>
              <a:rPr sz="1100" spc="0" dirty="0" smtClean="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14400" y="914400"/>
            <a:ext cx="5943600" cy="37909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496</Words>
  <Application>Microsoft Office PowerPoint</Application>
  <PresentationFormat>Custom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Kayeht</cp:lastModifiedBy>
  <cp:revision>1</cp:revision>
  <dcterms:created xsi:type="dcterms:W3CDTF">2016-10-27T23:32:23Z</dcterms:created>
  <dcterms:modified xsi:type="dcterms:W3CDTF">2016-10-28T04:54:38Z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2016-10-28T00:00:00Z</vt:filetime>
  </property>
  <property fmtid="{D5CDD505-2E9C-101B-9397-08002B2CF9AE}" pid="3" name="LastSaved">
    <vt:filetime>2016-10-28T00:00:00Z</vt:filetime>
  </property>
</Properties>
</file>