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160" userDrawn="1">
          <p15:clr>
            <a:srgbClr val="A4A3A4"/>
          </p15:clr>
        </p15:guide>
        <p15:guide id="2" orient="horz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CC"/>
    <a:srgbClr val="FFC836"/>
    <a:srgbClr val="DEB08E"/>
    <a:srgbClr val="AF6833"/>
    <a:srgbClr val="885228"/>
    <a:srgbClr val="E95959"/>
    <a:srgbClr val="E53F3F"/>
    <a:srgbClr val="004ECA"/>
    <a:srgbClr val="CA5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86" autoAdjust="0"/>
    <p:restoredTop sz="94660"/>
  </p:normalViewPr>
  <p:slideViewPr>
    <p:cSldViewPr snapToGrid="0">
      <p:cViewPr>
        <p:scale>
          <a:sx n="33" d="100"/>
          <a:sy n="33" d="100"/>
        </p:scale>
        <p:origin x="2598" y="1278"/>
      </p:cViewPr>
      <p:guideLst>
        <p:guide pos="2160"/>
        <p:guide orient="horz"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96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684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17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86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7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962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2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2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6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F9B4-116C-4CFB-B4E9-5F5A712B402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0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FF9B4-116C-4CFB-B4E9-5F5A712B402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9DA16-CDEF-41A0-A51E-8F6D5082D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7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-">
            <a:extLst>
              <a:ext uri="{FF2B5EF4-FFF2-40B4-BE49-F238E27FC236}">
                <a16:creationId xmlns:a16="http://schemas.microsoft.com/office/drawing/2014/main" id="{AAF2C86C-CFEA-4381-B640-A167CB3B2919}"/>
              </a:ext>
            </a:extLst>
          </p:cNvPr>
          <p:cNvSpPr/>
          <p:nvPr/>
        </p:nvSpPr>
        <p:spPr>
          <a:xfrm>
            <a:off x="0" y="-3238500"/>
            <a:ext cx="6858000" cy="15430500"/>
          </a:xfrm>
          <a:prstGeom prst="rect">
            <a:avLst/>
          </a:prstGeom>
          <a:gradFill>
            <a:gsLst>
              <a:gs pos="45100">
                <a:srgbClr val="000000">
                  <a:alpha val="36000"/>
                </a:srgbClr>
              </a:gs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72C3656A-9109-4B10-BEF6-A8CD5C3F60D1}"/>
              </a:ext>
            </a:extLst>
          </p:cNvPr>
          <p:cNvSpPr/>
          <p:nvPr/>
        </p:nvSpPr>
        <p:spPr>
          <a:xfrm>
            <a:off x="869427" y="7779895"/>
            <a:ext cx="4362139" cy="794263"/>
          </a:xfrm>
          <a:prstGeom prst="roundRect">
            <a:avLst>
              <a:gd name="adj" fmla="val 28983"/>
            </a:avLst>
          </a:prstGeom>
          <a:gradFill>
            <a:gsLst>
              <a:gs pos="51300">
                <a:srgbClr val="1A9FC6"/>
              </a:gs>
              <a:gs pos="0">
                <a:srgbClr val="0070C0"/>
              </a:gs>
              <a:gs pos="100000">
                <a:srgbClr val="33CCCC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55FFF5D-D558-4708-8E12-9CC369BA3685}"/>
              </a:ext>
            </a:extLst>
          </p:cNvPr>
          <p:cNvGrpSpPr/>
          <p:nvPr/>
        </p:nvGrpSpPr>
        <p:grpSpPr>
          <a:xfrm>
            <a:off x="2135569" y="10790599"/>
            <a:ext cx="3594538" cy="704850"/>
            <a:chOff x="3647914" y="11228388"/>
            <a:chExt cx="3594538" cy="704850"/>
          </a:xfrm>
        </p:grpSpPr>
        <p:sp>
          <p:nvSpPr>
            <p:cNvPr id="10" name="-">
              <a:extLst>
                <a:ext uri="{FF2B5EF4-FFF2-40B4-BE49-F238E27FC236}">
                  <a16:creationId xmlns:a16="http://schemas.microsoft.com/office/drawing/2014/main" id="{A025784F-B781-46D3-962D-4A331413753F}"/>
                </a:ext>
              </a:extLst>
            </p:cNvPr>
            <p:cNvSpPr/>
            <p:nvPr/>
          </p:nvSpPr>
          <p:spPr>
            <a:xfrm>
              <a:off x="4052611" y="11308740"/>
              <a:ext cx="2384527" cy="536422"/>
            </a:xfrm>
            <a:prstGeom prst="roundRect">
              <a:avLst>
                <a:gd name="adj" fmla="val 50000"/>
              </a:avLst>
            </a:prstGeom>
            <a:gradFill>
              <a:gsLst>
                <a:gs pos="51300">
                  <a:srgbClr val="1A9FC6"/>
                </a:gs>
                <a:gs pos="0">
                  <a:srgbClr val="0070C0"/>
                </a:gs>
                <a:gs pos="100000">
                  <a:srgbClr val="33CCCC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-">
              <a:extLst>
                <a:ext uri="{FF2B5EF4-FFF2-40B4-BE49-F238E27FC236}">
                  <a16:creationId xmlns:a16="http://schemas.microsoft.com/office/drawing/2014/main" id="{34BA24D5-D076-4D15-AABD-E93099FF5B19}"/>
                </a:ext>
              </a:extLst>
            </p:cNvPr>
            <p:cNvSpPr/>
            <p:nvPr/>
          </p:nvSpPr>
          <p:spPr>
            <a:xfrm>
              <a:off x="3647914" y="11228388"/>
              <a:ext cx="704088" cy="7048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-">
              <a:extLst>
                <a:ext uri="{FF2B5EF4-FFF2-40B4-BE49-F238E27FC236}">
                  <a16:creationId xmlns:a16="http://schemas.microsoft.com/office/drawing/2014/main" id="{02659957-99F4-47E3-A6C9-D6AE1D9A2EAF}"/>
                </a:ext>
              </a:extLst>
            </p:cNvPr>
            <p:cNvSpPr/>
            <p:nvPr/>
          </p:nvSpPr>
          <p:spPr>
            <a:xfrm>
              <a:off x="3851100" y="11440490"/>
              <a:ext cx="297716" cy="293440"/>
            </a:xfrm>
            <a:custGeom>
              <a:avLst/>
              <a:gdLst>
                <a:gd name="connsiteX0" fmla="*/ 404976 w 633195"/>
                <a:gd name="connsiteY0" fmla="*/ 410837 h 624105"/>
                <a:gd name="connsiteX1" fmla="*/ 425074 w 633195"/>
                <a:gd name="connsiteY1" fmla="*/ 419099 h 624105"/>
                <a:gd name="connsiteX2" fmla="*/ 515370 w 633195"/>
                <a:gd name="connsiteY2" fmla="*/ 509682 h 624105"/>
                <a:gd name="connsiteX3" fmla="*/ 515370 w 633195"/>
                <a:gd name="connsiteY3" fmla="*/ 510158 h 624105"/>
                <a:gd name="connsiteX4" fmla="*/ 515370 w 633195"/>
                <a:gd name="connsiteY4" fmla="*/ 550354 h 624105"/>
                <a:gd name="connsiteX5" fmla="*/ 505274 w 633195"/>
                <a:gd name="connsiteY5" fmla="*/ 559879 h 624105"/>
                <a:gd name="connsiteX6" fmla="*/ 375353 w 633195"/>
                <a:gd name="connsiteY6" fmla="*/ 429386 h 624105"/>
                <a:gd name="connsiteX7" fmla="*/ 384878 w 633195"/>
                <a:gd name="connsiteY7" fmla="*/ 419099 h 624105"/>
                <a:gd name="connsiteX8" fmla="*/ 404976 w 633195"/>
                <a:gd name="connsiteY8" fmla="*/ 410837 h 624105"/>
                <a:gd name="connsiteX9" fmla="*/ 309345 w 633195"/>
                <a:gd name="connsiteY9" fmla="*/ 181737 h 624105"/>
                <a:gd name="connsiteX10" fmla="*/ 444029 w 633195"/>
                <a:gd name="connsiteY10" fmla="*/ 333375 h 624105"/>
                <a:gd name="connsiteX11" fmla="*/ 405928 w 633195"/>
                <a:gd name="connsiteY11" fmla="*/ 333375 h 624105"/>
                <a:gd name="connsiteX12" fmla="*/ 309345 w 633195"/>
                <a:gd name="connsiteY12" fmla="*/ 220599 h 624105"/>
                <a:gd name="connsiteX13" fmla="*/ 43883 w 633195"/>
                <a:gd name="connsiteY13" fmla="*/ 138683 h 624105"/>
                <a:gd name="connsiteX14" fmla="*/ 173709 w 633195"/>
                <a:gd name="connsiteY14" fmla="*/ 268414 h 624105"/>
                <a:gd name="connsiteX15" fmla="*/ 153516 w 633195"/>
                <a:gd name="connsiteY15" fmla="*/ 288035 h 624105"/>
                <a:gd name="connsiteX16" fmla="*/ 153516 w 633195"/>
                <a:gd name="connsiteY16" fmla="*/ 308228 h 624105"/>
                <a:gd name="connsiteX17" fmla="*/ 315441 w 633195"/>
                <a:gd name="connsiteY17" fmla="*/ 470153 h 624105"/>
                <a:gd name="connsiteX18" fmla="*/ 315603 w 633195"/>
                <a:gd name="connsiteY18" fmla="*/ 470315 h 624105"/>
                <a:gd name="connsiteX19" fmla="*/ 335539 w 633195"/>
                <a:gd name="connsiteY19" fmla="*/ 470153 h 624105"/>
                <a:gd name="connsiteX20" fmla="*/ 355160 w 633195"/>
                <a:gd name="connsiteY20" fmla="*/ 449960 h 624105"/>
                <a:gd name="connsiteX21" fmla="*/ 485462 w 633195"/>
                <a:gd name="connsiteY21" fmla="*/ 579786 h 624105"/>
                <a:gd name="connsiteX22" fmla="*/ 467555 w 633195"/>
                <a:gd name="connsiteY22" fmla="*/ 597693 h 624105"/>
                <a:gd name="connsiteX23" fmla="*/ 400880 w 633195"/>
                <a:gd name="connsiteY23" fmla="*/ 623887 h 624105"/>
                <a:gd name="connsiteX24" fmla="*/ 296105 w 633195"/>
                <a:gd name="connsiteY24" fmla="*/ 593407 h 624105"/>
                <a:gd name="connsiteX25" fmla="*/ 254767 w 633195"/>
                <a:gd name="connsiteY25" fmla="*/ 567213 h 624105"/>
                <a:gd name="connsiteX26" fmla="*/ 54742 w 633195"/>
                <a:gd name="connsiteY26" fmla="*/ 360711 h 624105"/>
                <a:gd name="connsiteX27" fmla="*/ 15403 w 633195"/>
                <a:gd name="connsiteY27" fmla="*/ 292226 h 624105"/>
                <a:gd name="connsiteX28" fmla="*/ 163 w 633195"/>
                <a:gd name="connsiteY28" fmla="*/ 207168 h 624105"/>
                <a:gd name="connsiteX29" fmla="*/ 21976 w 633195"/>
                <a:gd name="connsiteY29" fmla="*/ 160305 h 624105"/>
                <a:gd name="connsiteX30" fmla="*/ 43883 w 633195"/>
                <a:gd name="connsiteY30" fmla="*/ 138683 h 624105"/>
                <a:gd name="connsiteX31" fmla="*/ 93889 w 633195"/>
                <a:gd name="connsiteY31" fmla="*/ 100298 h 624105"/>
                <a:gd name="connsiteX32" fmla="*/ 113987 w 633195"/>
                <a:gd name="connsiteY32" fmla="*/ 108680 h 624105"/>
                <a:gd name="connsiteX33" fmla="*/ 204284 w 633195"/>
                <a:gd name="connsiteY33" fmla="*/ 199072 h 624105"/>
                <a:gd name="connsiteX34" fmla="*/ 212570 w 633195"/>
                <a:gd name="connsiteY34" fmla="*/ 219075 h 624105"/>
                <a:gd name="connsiteX35" fmla="*/ 204569 w 633195"/>
                <a:gd name="connsiteY35" fmla="*/ 238887 h 624105"/>
                <a:gd name="connsiteX36" fmla="*/ 194187 w 633195"/>
                <a:gd name="connsiteY36" fmla="*/ 248793 h 624105"/>
                <a:gd name="connsiteX37" fmla="*/ 63885 w 633195"/>
                <a:gd name="connsiteY37" fmla="*/ 118776 h 624105"/>
                <a:gd name="connsiteX38" fmla="*/ 73886 w 633195"/>
                <a:gd name="connsiteY38" fmla="*/ 108680 h 624105"/>
                <a:gd name="connsiteX39" fmla="*/ 93889 w 633195"/>
                <a:gd name="connsiteY39" fmla="*/ 100298 h 624105"/>
                <a:gd name="connsiteX40" fmla="*/ 309345 w 633195"/>
                <a:gd name="connsiteY40" fmla="*/ 88582 h 624105"/>
                <a:gd name="connsiteX41" fmla="*/ 535087 w 633195"/>
                <a:gd name="connsiteY41" fmla="*/ 314325 h 624105"/>
                <a:gd name="connsiteX42" fmla="*/ 534230 w 633195"/>
                <a:gd name="connsiteY42" fmla="*/ 333375 h 624105"/>
                <a:gd name="connsiteX43" fmla="*/ 496130 w 633195"/>
                <a:gd name="connsiteY43" fmla="*/ 333375 h 624105"/>
                <a:gd name="connsiteX44" fmla="*/ 497083 w 633195"/>
                <a:gd name="connsiteY44" fmla="*/ 314325 h 624105"/>
                <a:gd name="connsiteX45" fmla="*/ 309345 w 633195"/>
                <a:gd name="connsiteY45" fmla="*/ 126682 h 624105"/>
                <a:gd name="connsiteX46" fmla="*/ 309345 w 633195"/>
                <a:gd name="connsiteY46" fmla="*/ 0 h 624105"/>
                <a:gd name="connsiteX47" fmla="*/ 318870 w 633195"/>
                <a:gd name="connsiteY47" fmla="*/ 0 h 624105"/>
                <a:gd name="connsiteX48" fmla="*/ 633195 w 633195"/>
                <a:gd name="connsiteY48" fmla="*/ 314325 h 624105"/>
                <a:gd name="connsiteX49" fmla="*/ 632528 w 633195"/>
                <a:gd name="connsiteY49" fmla="*/ 333375 h 624105"/>
                <a:gd name="connsiteX50" fmla="*/ 594428 w 633195"/>
                <a:gd name="connsiteY50" fmla="*/ 333375 h 624105"/>
                <a:gd name="connsiteX51" fmla="*/ 595190 w 633195"/>
                <a:gd name="connsiteY51" fmla="*/ 314325 h 624105"/>
                <a:gd name="connsiteX52" fmla="*/ 318965 w 633195"/>
                <a:gd name="connsiteY52" fmla="*/ 38100 h 624105"/>
                <a:gd name="connsiteX53" fmla="*/ 318870 w 633195"/>
                <a:gd name="connsiteY53" fmla="*/ 38100 h 624105"/>
                <a:gd name="connsiteX54" fmla="*/ 309345 w 633195"/>
                <a:gd name="connsiteY54" fmla="*/ 38100 h 624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33195" h="624105">
                  <a:moveTo>
                    <a:pt x="404976" y="410837"/>
                  </a:moveTo>
                  <a:cubicBezTo>
                    <a:pt x="412242" y="410837"/>
                    <a:pt x="419507" y="413591"/>
                    <a:pt x="425074" y="419099"/>
                  </a:cubicBezTo>
                  <a:lnTo>
                    <a:pt x="515370" y="509682"/>
                  </a:lnTo>
                  <a:lnTo>
                    <a:pt x="515370" y="510158"/>
                  </a:lnTo>
                  <a:cubicBezTo>
                    <a:pt x="526387" y="521292"/>
                    <a:pt x="526387" y="539220"/>
                    <a:pt x="515370" y="550354"/>
                  </a:cubicBezTo>
                  <a:lnTo>
                    <a:pt x="505274" y="559879"/>
                  </a:lnTo>
                  <a:lnTo>
                    <a:pt x="375353" y="429386"/>
                  </a:lnTo>
                  <a:lnTo>
                    <a:pt x="384878" y="419099"/>
                  </a:lnTo>
                  <a:cubicBezTo>
                    <a:pt x="390445" y="413591"/>
                    <a:pt x="397711" y="410837"/>
                    <a:pt x="404976" y="410837"/>
                  </a:cubicBezTo>
                  <a:close/>
                  <a:moveTo>
                    <a:pt x="309345" y="181737"/>
                  </a:moveTo>
                  <a:cubicBezTo>
                    <a:pt x="383891" y="195079"/>
                    <a:pt x="439577" y="257775"/>
                    <a:pt x="444029" y="333375"/>
                  </a:cubicBezTo>
                  <a:lnTo>
                    <a:pt x="405928" y="333375"/>
                  </a:lnTo>
                  <a:cubicBezTo>
                    <a:pt x="401798" y="278732"/>
                    <a:pt x="362702" y="233082"/>
                    <a:pt x="309345" y="220599"/>
                  </a:cubicBezTo>
                  <a:close/>
                  <a:moveTo>
                    <a:pt x="43883" y="138683"/>
                  </a:moveTo>
                  <a:lnTo>
                    <a:pt x="173709" y="268414"/>
                  </a:lnTo>
                  <a:lnTo>
                    <a:pt x="153516" y="288035"/>
                  </a:lnTo>
                  <a:cubicBezTo>
                    <a:pt x="147945" y="293613"/>
                    <a:pt x="147945" y="302650"/>
                    <a:pt x="153516" y="308228"/>
                  </a:cubicBezTo>
                  <a:lnTo>
                    <a:pt x="315441" y="470153"/>
                  </a:lnTo>
                  <a:cubicBezTo>
                    <a:pt x="315494" y="470207"/>
                    <a:pt x="315549" y="470262"/>
                    <a:pt x="315603" y="470315"/>
                  </a:cubicBezTo>
                  <a:cubicBezTo>
                    <a:pt x="321153" y="475776"/>
                    <a:pt x="330078" y="475703"/>
                    <a:pt x="335539" y="470153"/>
                  </a:cubicBezTo>
                  <a:lnTo>
                    <a:pt x="355160" y="449960"/>
                  </a:lnTo>
                  <a:lnTo>
                    <a:pt x="485462" y="579786"/>
                  </a:lnTo>
                  <a:lnTo>
                    <a:pt x="467555" y="597693"/>
                  </a:lnTo>
                  <a:cubicBezTo>
                    <a:pt x="450447" y="616075"/>
                    <a:pt x="425926" y="625709"/>
                    <a:pt x="400880" y="623887"/>
                  </a:cubicBezTo>
                  <a:cubicBezTo>
                    <a:pt x="364262" y="620866"/>
                    <a:pt x="328629" y="610500"/>
                    <a:pt x="296105" y="593407"/>
                  </a:cubicBezTo>
                  <a:cubicBezTo>
                    <a:pt x="281714" y="585680"/>
                    <a:pt x="267899" y="576926"/>
                    <a:pt x="254767" y="567213"/>
                  </a:cubicBezTo>
                  <a:cubicBezTo>
                    <a:pt x="176112" y="511088"/>
                    <a:pt x="108332" y="441113"/>
                    <a:pt x="54742" y="360711"/>
                  </a:cubicBezTo>
                  <a:cubicBezTo>
                    <a:pt x="39332" y="339280"/>
                    <a:pt x="26152" y="316334"/>
                    <a:pt x="15403" y="292226"/>
                  </a:cubicBezTo>
                  <a:cubicBezTo>
                    <a:pt x="4187" y="265323"/>
                    <a:pt x="-1015" y="236292"/>
                    <a:pt x="163" y="207168"/>
                  </a:cubicBezTo>
                  <a:cubicBezTo>
                    <a:pt x="1093" y="189312"/>
                    <a:pt x="8912" y="172513"/>
                    <a:pt x="21976" y="160305"/>
                  </a:cubicBezTo>
                  <a:cubicBezTo>
                    <a:pt x="27310" y="155256"/>
                    <a:pt x="35501" y="147065"/>
                    <a:pt x="43883" y="138683"/>
                  </a:cubicBezTo>
                  <a:close/>
                  <a:moveTo>
                    <a:pt x="93889" y="100298"/>
                  </a:moveTo>
                  <a:cubicBezTo>
                    <a:pt x="101432" y="100329"/>
                    <a:pt x="108656" y="103343"/>
                    <a:pt x="113987" y="108680"/>
                  </a:cubicBezTo>
                  <a:lnTo>
                    <a:pt x="204284" y="199072"/>
                  </a:lnTo>
                  <a:cubicBezTo>
                    <a:pt x="209616" y="204359"/>
                    <a:pt x="212602" y="211566"/>
                    <a:pt x="212570" y="219075"/>
                  </a:cubicBezTo>
                  <a:cubicBezTo>
                    <a:pt x="212566" y="226465"/>
                    <a:pt x="209698" y="233566"/>
                    <a:pt x="204569" y="238887"/>
                  </a:cubicBezTo>
                  <a:lnTo>
                    <a:pt x="194187" y="248793"/>
                  </a:lnTo>
                  <a:lnTo>
                    <a:pt x="63885" y="118776"/>
                  </a:lnTo>
                  <a:lnTo>
                    <a:pt x="73886" y="108680"/>
                  </a:lnTo>
                  <a:cubicBezTo>
                    <a:pt x="79194" y="103366"/>
                    <a:pt x="86379" y="100355"/>
                    <a:pt x="93889" y="100298"/>
                  </a:cubicBezTo>
                  <a:close/>
                  <a:moveTo>
                    <a:pt x="309345" y="88582"/>
                  </a:moveTo>
                  <a:cubicBezTo>
                    <a:pt x="433976" y="88687"/>
                    <a:pt x="534983" y="189694"/>
                    <a:pt x="535087" y="314325"/>
                  </a:cubicBezTo>
                  <a:cubicBezTo>
                    <a:pt x="535087" y="320706"/>
                    <a:pt x="535087" y="327088"/>
                    <a:pt x="534230" y="333375"/>
                  </a:cubicBezTo>
                  <a:lnTo>
                    <a:pt x="496130" y="333375"/>
                  </a:lnTo>
                  <a:cubicBezTo>
                    <a:pt x="496785" y="327046"/>
                    <a:pt x="497103" y="320687"/>
                    <a:pt x="497083" y="314325"/>
                  </a:cubicBezTo>
                  <a:cubicBezTo>
                    <a:pt x="496926" y="210720"/>
                    <a:pt x="412949" y="126787"/>
                    <a:pt x="309345" y="126682"/>
                  </a:cubicBezTo>
                  <a:close/>
                  <a:moveTo>
                    <a:pt x="309345" y="0"/>
                  </a:moveTo>
                  <a:lnTo>
                    <a:pt x="318870" y="0"/>
                  </a:lnTo>
                  <a:cubicBezTo>
                    <a:pt x="492467" y="0"/>
                    <a:pt x="633195" y="140728"/>
                    <a:pt x="633195" y="314325"/>
                  </a:cubicBezTo>
                  <a:cubicBezTo>
                    <a:pt x="633195" y="320707"/>
                    <a:pt x="633195" y="327089"/>
                    <a:pt x="632528" y="333375"/>
                  </a:cubicBezTo>
                  <a:lnTo>
                    <a:pt x="594428" y="333375"/>
                  </a:lnTo>
                  <a:cubicBezTo>
                    <a:pt x="594428" y="327089"/>
                    <a:pt x="595190" y="320707"/>
                    <a:pt x="595190" y="314325"/>
                  </a:cubicBezTo>
                  <a:cubicBezTo>
                    <a:pt x="595190" y="161770"/>
                    <a:pt x="471521" y="38100"/>
                    <a:pt x="318965" y="38100"/>
                  </a:cubicBezTo>
                  <a:cubicBezTo>
                    <a:pt x="318934" y="38100"/>
                    <a:pt x="318901" y="38100"/>
                    <a:pt x="318870" y="38100"/>
                  </a:cubicBezTo>
                  <a:cubicBezTo>
                    <a:pt x="315631" y="38100"/>
                    <a:pt x="312488" y="38100"/>
                    <a:pt x="309345" y="38100"/>
                  </a:cubicBezTo>
                  <a:close/>
                </a:path>
              </a:pathLst>
            </a:custGeom>
            <a:gradFill>
              <a:gsLst>
                <a:gs pos="51300">
                  <a:srgbClr val="1A9FC6"/>
                </a:gs>
                <a:gs pos="0">
                  <a:srgbClr val="0070C0"/>
                </a:gs>
                <a:gs pos="100000">
                  <a:srgbClr val="33CCCC"/>
                </a:gs>
              </a:gsLst>
              <a:lin ang="27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rgbClr val="DEB08E"/>
                </a:solidFill>
              </a:endParaRPr>
            </a:p>
          </p:txBody>
        </p:sp>
        <p:sp>
          <p:nvSpPr>
            <p:cNvPr id="13" name="+(00) 012 3456 7890">
              <a:extLst>
                <a:ext uri="{FF2B5EF4-FFF2-40B4-BE49-F238E27FC236}">
                  <a16:creationId xmlns:a16="http://schemas.microsoft.com/office/drawing/2014/main" id="{87A6EDD6-34FB-4EA2-820D-B6CD0E8BABBD}"/>
                </a:ext>
              </a:extLst>
            </p:cNvPr>
            <p:cNvSpPr/>
            <p:nvPr/>
          </p:nvSpPr>
          <p:spPr>
            <a:xfrm>
              <a:off x="4362589" y="11497952"/>
              <a:ext cx="2879863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Montserrat" panose="00000500000000000000" pitchFamily="50" charset="0"/>
                </a:rPr>
                <a:t>+(00) 012 3456 7890</a:t>
              </a:r>
            </a:p>
          </p:txBody>
        </p:sp>
        <p:sp>
          <p:nvSpPr>
            <p:cNvPr id="14" name="Contact Us :">
              <a:extLst>
                <a:ext uri="{FF2B5EF4-FFF2-40B4-BE49-F238E27FC236}">
                  <a16:creationId xmlns:a16="http://schemas.microsoft.com/office/drawing/2014/main" id="{34963C58-DB0D-4F70-972C-EB5CCB1400B5}"/>
                </a:ext>
              </a:extLst>
            </p:cNvPr>
            <p:cNvSpPr/>
            <p:nvPr/>
          </p:nvSpPr>
          <p:spPr>
            <a:xfrm>
              <a:off x="4411629" y="11335988"/>
              <a:ext cx="135249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Contact Us :</a:t>
              </a:r>
            </a:p>
          </p:txBody>
        </p:sp>
      </p:grpSp>
      <p:sp>
        <p:nvSpPr>
          <p:cNvPr id="17" name="-">
            <a:extLst>
              <a:ext uri="{FF2B5EF4-FFF2-40B4-BE49-F238E27FC236}">
                <a16:creationId xmlns:a16="http://schemas.microsoft.com/office/drawing/2014/main" id="{7C84FBDA-8FC4-41F9-8543-B21FBBC086A9}"/>
              </a:ext>
            </a:extLst>
          </p:cNvPr>
          <p:cNvSpPr/>
          <p:nvPr/>
        </p:nvSpPr>
        <p:spPr>
          <a:xfrm flipV="1">
            <a:off x="2323475" y="1123926"/>
            <a:ext cx="3732550" cy="2850487"/>
          </a:xfrm>
          <a:custGeom>
            <a:avLst/>
            <a:gdLst>
              <a:gd name="connsiteX0" fmla="*/ 415937 w 3732550"/>
              <a:gd name="connsiteY0" fmla="*/ 2850487 h 2850487"/>
              <a:gd name="connsiteX1" fmla="*/ 3316613 w 3732550"/>
              <a:gd name="connsiteY1" fmla="*/ 2850487 h 2850487"/>
              <a:gd name="connsiteX2" fmla="*/ 3732550 w 3732550"/>
              <a:gd name="connsiteY2" fmla="*/ 2434550 h 2850487"/>
              <a:gd name="connsiteX3" fmla="*/ 3732550 w 3732550"/>
              <a:gd name="connsiteY3" fmla="*/ 770850 h 2850487"/>
              <a:gd name="connsiteX4" fmla="*/ 3316613 w 3732550"/>
              <a:gd name="connsiteY4" fmla="*/ 354913 h 2850487"/>
              <a:gd name="connsiteX5" fmla="*/ 3195050 w 3732550"/>
              <a:gd name="connsiteY5" fmla="*/ 354913 h 2850487"/>
              <a:gd name="connsiteX6" fmla="*/ 2756500 w 3732550"/>
              <a:gd name="connsiteY6" fmla="*/ 0 h 2850487"/>
              <a:gd name="connsiteX7" fmla="*/ 2317951 w 3732550"/>
              <a:gd name="connsiteY7" fmla="*/ 354913 h 2850487"/>
              <a:gd name="connsiteX8" fmla="*/ 415937 w 3732550"/>
              <a:gd name="connsiteY8" fmla="*/ 354913 h 2850487"/>
              <a:gd name="connsiteX9" fmla="*/ 0 w 3732550"/>
              <a:gd name="connsiteY9" fmla="*/ 770850 h 2850487"/>
              <a:gd name="connsiteX10" fmla="*/ 0 w 3732550"/>
              <a:gd name="connsiteY10" fmla="*/ 2434550 h 2850487"/>
              <a:gd name="connsiteX11" fmla="*/ 415937 w 3732550"/>
              <a:gd name="connsiteY11" fmla="*/ 2850487 h 2850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32550" h="2850487">
                <a:moveTo>
                  <a:pt x="415937" y="2850487"/>
                </a:moveTo>
                <a:lnTo>
                  <a:pt x="3316613" y="2850487"/>
                </a:lnTo>
                <a:cubicBezTo>
                  <a:pt x="3546329" y="2850487"/>
                  <a:pt x="3732550" y="2664266"/>
                  <a:pt x="3732550" y="2434550"/>
                </a:cubicBezTo>
                <a:lnTo>
                  <a:pt x="3732550" y="770850"/>
                </a:lnTo>
                <a:cubicBezTo>
                  <a:pt x="3732550" y="541134"/>
                  <a:pt x="3546329" y="354913"/>
                  <a:pt x="3316613" y="354913"/>
                </a:cubicBezTo>
                <a:lnTo>
                  <a:pt x="3195050" y="354913"/>
                </a:lnTo>
                <a:lnTo>
                  <a:pt x="2756500" y="0"/>
                </a:lnTo>
                <a:lnTo>
                  <a:pt x="2317951" y="354913"/>
                </a:lnTo>
                <a:lnTo>
                  <a:pt x="415937" y="354913"/>
                </a:lnTo>
                <a:cubicBezTo>
                  <a:pt x="186221" y="354913"/>
                  <a:pt x="0" y="541134"/>
                  <a:pt x="0" y="770850"/>
                </a:cubicBezTo>
                <a:lnTo>
                  <a:pt x="0" y="2434550"/>
                </a:lnTo>
                <a:cubicBezTo>
                  <a:pt x="0" y="2664266"/>
                  <a:pt x="186221" y="2850487"/>
                  <a:pt x="415937" y="2850487"/>
                </a:cubicBezTo>
                <a:close/>
              </a:path>
            </a:pathLst>
          </a:cu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-">
            <a:extLst>
              <a:ext uri="{FF2B5EF4-FFF2-40B4-BE49-F238E27FC236}">
                <a16:creationId xmlns:a16="http://schemas.microsoft.com/office/drawing/2014/main" id="{7156E9BC-D89A-4275-9E5D-174C15307220}"/>
              </a:ext>
            </a:extLst>
          </p:cNvPr>
          <p:cNvSpPr/>
          <p:nvPr/>
        </p:nvSpPr>
        <p:spPr>
          <a:xfrm flipH="1">
            <a:off x="2180915" y="2505863"/>
            <a:ext cx="3372358" cy="794263"/>
          </a:xfrm>
          <a:custGeom>
            <a:avLst/>
            <a:gdLst>
              <a:gd name="connsiteX0" fmla="*/ 3281860 w 3372358"/>
              <a:gd name="connsiteY0" fmla="*/ 0 h 794263"/>
              <a:gd name="connsiteX1" fmla="*/ 2392094 w 3372358"/>
              <a:gd name="connsiteY1" fmla="*/ 0 h 794263"/>
              <a:gd name="connsiteX2" fmla="*/ 673631 w 3372358"/>
              <a:gd name="connsiteY2" fmla="*/ 0 h 794263"/>
              <a:gd name="connsiteX3" fmla="*/ 0 w 3372358"/>
              <a:gd name="connsiteY3" fmla="*/ 0 h 794263"/>
              <a:gd name="connsiteX4" fmla="*/ 397132 w 3372358"/>
              <a:gd name="connsiteY4" fmla="*/ 397132 h 794263"/>
              <a:gd name="connsiteX5" fmla="*/ 0 w 3372358"/>
              <a:gd name="connsiteY5" fmla="*/ 794263 h 794263"/>
              <a:gd name="connsiteX6" fmla="*/ 673631 w 3372358"/>
              <a:gd name="connsiteY6" fmla="*/ 794263 h 794263"/>
              <a:gd name="connsiteX7" fmla="*/ 2392094 w 3372358"/>
              <a:gd name="connsiteY7" fmla="*/ 794263 h 794263"/>
              <a:gd name="connsiteX8" fmla="*/ 3281860 w 3372358"/>
              <a:gd name="connsiteY8" fmla="*/ 794263 h 794263"/>
              <a:gd name="connsiteX9" fmla="*/ 3372358 w 3372358"/>
              <a:gd name="connsiteY9" fmla="*/ 703765 h 794263"/>
              <a:gd name="connsiteX10" fmla="*/ 3372358 w 3372358"/>
              <a:gd name="connsiteY10" fmla="*/ 90498 h 794263"/>
              <a:gd name="connsiteX11" fmla="*/ 3281860 w 3372358"/>
              <a:gd name="connsiteY11" fmla="*/ 0 h 794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72358" h="794263">
                <a:moveTo>
                  <a:pt x="3281860" y="0"/>
                </a:moveTo>
                <a:lnTo>
                  <a:pt x="2392094" y="0"/>
                </a:lnTo>
                <a:lnTo>
                  <a:pt x="673631" y="0"/>
                </a:lnTo>
                <a:lnTo>
                  <a:pt x="0" y="0"/>
                </a:lnTo>
                <a:lnTo>
                  <a:pt x="397132" y="397132"/>
                </a:lnTo>
                <a:lnTo>
                  <a:pt x="0" y="794263"/>
                </a:lnTo>
                <a:lnTo>
                  <a:pt x="673631" y="794263"/>
                </a:lnTo>
                <a:lnTo>
                  <a:pt x="2392094" y="794263"/>
                </a:lnTo>
                <a:lnTo>
                  <a:pt x="3281860" y="794263"/>
                </a:lnTo>
                <a:cubicBezTo>
                  <a:pt x="3331841" y="794263"/>
                  <a:pt x="3372358" y="753746"/>
                  <a:pt x="3372358" y="703765"/>
                </a:cubicBezTo>
                <a:lnTo>
                  <a:pt x="3372358" y="90498"/>
                </a:lnTo>
                <a:cubicBezTo>
                  <a:pt x="3372358" y="40517"/>
                  <a:pt x="3331841" y="0"/>
                  <a:pt x="3281860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ffectLst>
            <a:outerShdw blurRad="127000" dist="254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-">
            <a:extLst>
              <a:ext uri="{FF2B5EF4-FFF2-40B4-BE49-F238E27FC236}">
                <a16:creationId xmlns:a16="http://schemas.microsoft.com/office/drawing/2014/main" id="{D6667762-33EF-4208-BE34-BA8254D7D9C8}"/>
              </a:ext>
            </a:extLst>
          </p:cNvPr>
          <p:cNvSpPr/>
          <p:nvPr/>
        </p:nvSpPr>
        <p:spPr>
          <a:xfrm flipH="1">
            <a:off x="3204736" y="7872226"/>
            <a:ext cx="2462322" cy="609600"/>
          </a:xfrm>
          <a:custGeom>
            <a:avLst/>
            <a:gdLst>
              <a:gd name="connsiteX0" fmla="*/ 2373369 w 2462322"/>
              <a:gd name="connsiteY0" fmla="*/ 0 h 609600"/>
              <a:gd name="connsiteX1" fmla="*/ 1919713 w 2462322"/>
              <a:gd name="connsiteY1" fmla="*/ 0 h 609600"/>
              <a:gd name="connsiteX2" fmla="*/ 402962 w 2462322"/>
              <a:gd name="connsiteY2" fmla="*/ 0 h 609600"/>
              <a:gd name="connsiteX3" fmla="*/ 0 w 2462322"/>
              <a:gd name="connsiteY3" fmla="*/ 0 h 609600"/>
              <a:gd name="connsiteX4" fmla="*/ 228600 w 2462322"/>
              <a:gd name="connsiteY4" fmla="*/ 304800 h 609600"/>
              <a:gd name="connsiteX5" fmla="*/ 0 w 2462322"/>
              <a:gd name="connsiteY5" fmla="*/ 609600 h 609600"/>
              <a:gd name="connsiteX6" fmla="*/ 402962 w 2462322"/>
              <a:gd name="connsiteY6" fmla="*/ 609600 h 609600"/>
              <a:gd name="connsiteX7" fmla="*/ 1919713 w 2462322"/>
              <a:gd name="connsiteY7" fmla="*/ 609600 h 609600"/>
              <a:gd name="connsiteX8" fmla="*/ 2373369 w 2462322"/>
              <a:gd name="connsiteY8" fmla="*/ 609600 h 609600"/>
              <a:gd name="connsiteX9" fmla="*/ 2462322 w 2462322"/>
              <a:gd name="connsiteY9" fmla="*/ 520647 h 609600"/>
              <a:gd name="connsiteX10" fmla="*/ 2462322 w 2462322"/>
              <a:gd name="connsiteY10" fmla="*/ 88953 h 609600"/>
              <a:gd name="connsiteX11" fmla="*/ 2373369 w 2462322"/>
              <a:gd name="connsiteY11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62322" h="609600">
                <a:moveTo>
                  <a:pt x="2373369" y="0"/>
                </a:moveTo>
                <a:lnTo>
                  <a:pt x="1919713" y="0"/>
                </a:lnTo>
                <a:lnTo>
                  <a:pt x="402962" y="0"/>
                </a:lnTo>
                <a:lnTo>
                  <a:pt x="0" y="0"/>
                </a:lnTo>
                <a:lnTo>
                  <a:pt x="228600" y="304800"/>
                </a:lnTo>
                <a:lnTo>
                  <a:pt x="0" y="609600"/>
                </a:lnTo>
                <a:lnTo>
                  <a:pt x="402962" y="609600"/>
                </a:lnTo>
                <a:lnTo>
                  <a:pt x="1919713" y="609600"/>
                </a:lnTo>
                <a:lnTo>
                  <a:pt x="2373369" y="609600"/>
                </a:lnTo>
                <a:cubicBezTo>
                  <a:pt x="2422496" y="609600"/>
                  <a:pt x="2462322" y="569774"/>
                  <a:pt x="2462322" y="520647"/>
                </a:cubicBezTo>
                <a:lnTo>
                  <a:pt x="2462322" y="88953"/>
                </a:lnTo>
                <a:cubicBezTo>
                  <a:pt x="2462322" y="39826"/>
                  <a:pt x="2422496" y="0"/>
                  <a:pt x="2373369" y="0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NEW ARRIVALS">
            <a:extLst>
              <a:ext uri="{FF2B5EF4-FFF2-40B4-BE49-F238E27FC236}">
                <a16:creationId xmlns:a16="http://schemas.microsoft.com/office/drawing/2014/main" id="{0B612F22-3277-4043-865C-82EEF4E2982F}"/>
              </a:ext>
            </a:extLst>
          </p:cNvPr>
          <p:cNvSpPr txBox="1"/>
          <p:nvPr/>
        </p:nvSpPr>
        <p:spPr>
          <a:xfrm>
            <a:off x="869427" y="6161122"/>
            <a:ext cx="58044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000" dirty="0">
                <a:solidFill>
                  <a:schemeClr val="bg1"/>
                </a:solidFill>
                <a:effectLst>
                  <a:outerShdw blurRad="254000" dir="2700000" algn="tl" rotWithShape="0">
                    <a:prstClr val="black">
                      <a:alpha val="20000"/>
                    </a:prstClr>
                  </a:outerShdw>
                </a:effectLst>
                <a:latin typeface="Montserrat" panose="00000500000000000000" pitchFamily="50" charset="0"/>
                <a:cs typeface="Times New Roman" panose="02020603050405020304" pitchFamily="18" charset="0"/>
              </a:rPr>
              <a:t>NEW</a:t>
            </a:r>
            <a:r>
              <a:rPr lang="en-US" sz="6000" b="1" dirty="0">
                <a:solidFill>
                  <a:schemeClr val="bg1"/>
                </a:solidFill>
                <a:effectLst>
                  <a:outerShdw blurRad="254000" dir="2700000" algn="tl" rotWithShape="0">
                    <a:prstClr val="black">
                      <a:alpha val="20000"/>
                    </a:prstClr>
                  </a:outerShdw>
                </a:effectLst>
                <a:latin typeface="Montserrat" panose="00000500000000000000" pitchFamily="50" charset="0"/>
                <a:cs typeface="Times New Roman" panose="02020603050405020304" pitchFamily="18" charset="0"/>
              </a:rPr>
              <a:t> ARRIVALS</a:t>
            </a:r>
            <a:endParaRPr lang="en-ID" sz="6000" b="1" dirty="0">
              <a:solidFill>
                <a:schemeClr val="bg1"/>
              </a:solidFill>
              <a:effectLst>
                <a:outerShdw blurRad="254000" dir="2700000" algn="tl" rotWithShape="0">
                  <a:prstClr val="black">
                    <a:alpha val="20000"/>
                  </a:prstClr>
                </a:outerShdw>
              </a:effectLst>
              <a:latin typeface="Montserrat" panose="00000500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25" name="MODERN CHAIR">
            <a:extLst>
              <a:ext uri="{FF2B5EF4-FFF2-40B4-BE49-F238E27FC236}">
                <a16:creationId xmlns:a16="http://schemas.microsoft.com/office/drawing/2014/main" id="{71FDAEEA-58C1-4649-8C88-7EB04D7F85B5}"/>
              </a:ext>
            </a:extLst>
          </p:cNvPr>
          <p:cNvSpPr txBox="1"/>
          <p:nvPr/>
        </p:nvSpPr>
        <p:spPr>
          <a:xfrm>
            <a:off x="2739093" y="1585518"/>
            <a:ext cx="2814180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cs typeface="Times New Roman" panose="02020603050405020304" pitchFamily="18" charset="0"/>
              </a:rPr>
              <a:t>MODERN CHAIR</a:t>
            </a:r>
            <a:endParaRPr lang="en-ID" sz="2400" b="1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26" name="29$ USD">
            <a:extLst>
              <a:ext uri="{FF2B5EF4-FFF2-40B4-BE49-F238E27FC236}">
                <a16:creationId xmlns:a16="http://schemas.microsoft.com/office/drawing/2014/main" id="{C9052988-189B-4E50-9C9F-0C6891B0A721}"/>
              </a:ext>
            </a:extLst>
          </p:cNvPr>
          <p:cNvSpPr txBox="1"/>
          <p:nvPr/>
        </p:nvSpPr>
        <p:spPr>
          <a:xfrm>
            <a:off x="2723890" y="2659850"/>
            <a:ext cx="2065824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solidFill>
                  <a:schemeClr val="bg1"/>
                </a:solidFill>
                <a:latin typeface="Montserrat" panose="00000500000000000000" pitchFamily="50" charset="0"/>
                <a:cs typeface="Times New Roman" panose="02020603050405020304" pitchFamily="18" charset="0"/>
              </a:rPr>
              <a:t>29$ USD</a:t>
            </a:r>
            <a:endParaRPr lang="en-ID" sz="3200" b="1" dirty="0">
              <a:solidFill>
                <a:schemeClr val="bg1"/>
              </a:solidFill>
              <a:latin typeface="Montserrat" panose="00000500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27" name="SPECIAL OFFER">
            <a:extLst>
              <a:ext uri="{FF2B5EF4-FFF2-40B4-BE49-F238E27FC236}">
                <a16:creationId xmlns:a16="http://schemas.microsoft.com/office/drawing/2014/main" id="{BD09EC42-0ABE-41D9-845A-5DA588E7D3AC}"/>
              </a:ext>
            </a:extLst>
          </p:cNvPr>
          <p:cNvSpPr txBox="1"/>
          <p:nvPr/>
        </p:nvSpPr>
        <p:spPr>
          <a:xfrm>
            <a:off x="2788925" y="1936511"/>
            <a:ext cx="281418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cs typeface="Times New Roman" panose="02020603050405020304" pitchFamily="18" charset="0"/>
              </a:rPr>
              <a:t>SPECIAL OFFER</a:t>
            </a:r>
            <a:endParaRPr lang="en-ID" sz="16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cs typeface="Times New Roman" panose="02020603050405020304" pitchFamily="18" charset="0"/>
            </a:endParaRPr>
          </a:p>
        </p:txBody>
      </p:sp>
      <p:pic>
        <p:nvPicPr>
          <p:cNvPr id="28" name="YOUR LOGO">
            <a:extLst>
              <a:ext uri="{FF2B5EF4-FFF2-40B4-BE49-F238E27FC236}">
                <a16:creationId xmlns:a16="http://schemas.microsoft.com/office/drawing/2014/main" id="{89CC83F7-467B-462F-AE2E-2AA16E91BA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31759" y="456107"/>
            <a:ext cx="1394482" cy="167337"/>
          </a:xfrm>
          <a:prstGeom prst="rect">
            <a:avLst/>
          </a:prstGeom>
        </p:spPr>
      </p:pic>
      <p:sp>
        <p:nvSpPr>
          <p:cNvPr id="29" name="FULL SET">
            <a:extLst>
              <a:ext uri="{FF2B5EF4-FFF2-40B4-BE49-F238E27FC236}">
                <a16:creationId xmlns:a16="http://schemas.microsoft.com/office/drawing/2014/main" id="{C7A9661B-543E-461F-99EB-5DB745559721}"/>
              </a:ext>
            </a:extLst>
          </p:cNvPr>
          <p:cNvSpPr txBox="1"/>
          <p:nvPr/>
        </p:nvSpPr>
        <p:spPr>
          <a:xfrm>
            <a:off x="1143698" y="7919632"/>
            <a:ext cx="1911922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chemeClr val="bg1"/>
                </a:solidFill>
                <a:latin typeface="Montserrat" panose="00000500000000000000" pitchFamily="50" charset="0"/>
                <a:cs typeface="Times New Roman" panose="02020603050405020304" pitchFamily="18" charset="0"/>
              </a:rPr>
              <a:t>FULL SET</a:t>
            </a:r>
            <a:endParaRPr lang="en-ID" sz="2400" b="1" dirty="0">
              <a:solidFill>
                <a:schemeClr val="bg1"/>
              </a:solidFill>
              <a:latin typeface="Montserrat" panose="00000500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30" name="SPECIAL OFFER">
            <a:extLst>
              <a:ext uri="{FF2B5EF4-FFF2-40B4-BE49-F238E27FC236}">
                <a16:creationId xmlns:a16="http://schemas.microsoft.com/office/drawing/2014/main" id="{12A4120E-1447-4F2C-B330-59010338FC4A}"/>
              </a:ext>
            </a:extLst>
          </p:cNvPr>
          <p:cNvSpPr txBox="1"/>
          <p:nvPr/>
        </p:nvSpPr>
        <p:spPr>
          <a:xfrm>
            <a:off x="1143698" y="8201607"/>
            <a:ext cx="1911922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dirty="0">
                <a:solidFill>
                  <a:schemeClr val="bg1"/>
                </a:solidFill>
                <a:latin typeface="Montserrat" panose="00000500000000000000" pitchFamily="50" charset="0"/>
                <a:cs typeface="Times New Roman" panose="02020603050405020304" pitchFamily="18" charset="0"/>
              </a:rPr>
              <a:t>SPECIAL OFFER</a:t>
            </a:r>
            <a:endParaRPr lang="en-ID" sz="1600" dirty="0">
              <a:solidFill>
                <a:schemeClr val="bg1"/>
              </a:solidFill>
              <a:latin typeface="Montserrat" panose="00000500000000000000" pitchFamily="50" charset="0"/>
              <a:cs typeface="Times New Roman" panose="02020603050405020304" pitchFamily="18" charset="0"/>
            </a:endParaRPr>
          </a:p>
        </p:txBody>
      </p:sp>
      <p:sp>
        <p:nvSpPr>
          <p:cNvPr id="31" name="40$ USD">
            <a:extLst>
              <a:ext uri="{FF2B5EF4-FFF2-40B4-BE49-F238E27FC236}">
                <a16:creationId xmlns:a16="http://schemas.microsoft.com/office/drawing/2014/main" id="{1A2529BC-82DB-470B-94E7-FDC0CDE981D6}"/>
              </a:ext>
            </a:extLst>
          </p:cNvPr>
          <p:cNvSpPr txBox="1"/>
          <p:nvPr/>
        </p:nvSpPr>
        <p:spPr>
          <a:xfrm>
            <a:off x="3505359" y="8016017"/>
            <a:ext cx="161818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b="1" dirty="0">
                <a:solidFill>
                  <a:schemeClr val="bg1"/>
                </a:solidFill>
                <a:latin typeface="Montserrat" panose="00000500000000000000" pitchFamily="50" charset="0"/>
                <a:cs typeface="Times New Roman" panose="02020603050405020304" pitchFamily="18" charset="0"/>
              </a:rPr>
              <a:t>40$ USD</a:t>
            </a:r>
            <a:endParaRPr lang="en-ID" sz="2400" b="1" dirty="0">
              <a:solidFill>
                <a:schemeClr val="bg1"/>
              </a:solidFill>
              <a:latin typeface="Montserrat" panose="00000500000000000000" pitchFamily="50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932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584</TotalTime>
  <Words>25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51</cp:revision>
  <dcterms:created xsi:type="dcterms:W3CDTF">2020-09-24T04:03:09Z</dcterms:created>
  <dcterms:modified xsi:type="dcterms:W3CDTF">2022-02-10T02:44:42Z</dcterms:modified>
</cp:coreProperties>
</file>