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42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802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799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310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13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831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616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018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8532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993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FE415D3-4751-4B2E-88BE-941654651B5A}" type="datetimeFigureOut">
              <a:rPr lang="en-IN" smtClean="0"/>
              <a:t>06-01-2020</a:t>
            </a:fld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B7C414-5F1F-4A54-A020-9879374BCC4B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4704"/>
            <a:ext cx="8229600" cy="5112568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548690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7272808" cy="4824536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07498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272807" cy="4536504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07498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7272808" cy="5040560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6712"/>
            <a:ext cx="7416824" cy="4608512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7344816" cy="4752528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200800" cy="4680520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1052736"/>
            <a:ext cx="7416824" cy="4464496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2736"/>
            <a:ext cx="7488831" cy="4752528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8673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416824" cy="4752528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07498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200800" cy="4968552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07498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2736"/>
            <a:ext cx="7272808" cy="4824536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807498768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format</Template>
  <TotalTime>22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2020-01-06T06:58:37Z</dcterms:created>
  <dcterms:modified xsi:type="dcterms:W3CDTF">2020-01-06T07:20:40Z</dcterms:modified>
</cp:coreProperties>
</file>