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8" r:id="rId4"/>
    <p:sldId id="257" r:id="rId5"/>
    <p:sldId id="260" r:id="rId6"/>
    <p:sldId id="263"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A64053D0-DA92-4FC2-BE41-9403D9D392F4}" type="datetimeFigureOut">
              <a:rPr lang="en-IN" smtClean="0"/>
              <a:t>11-12-2017</a:t>
            </a:fld>
            <a:endParaRPr lang="en-IN"/>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IN"/>
          </a:p>
        </p:txBody>
      </p:sp>
      <p:sp>
        <p:nvSpPr>
          <p:cNvPr id="6" name="Slide Number Placeholder 5"/>
          <p:cNvSpPr>
            <a:spLocks noGrp="1"/>
          </p:cNvSpPr>
          <p:nvPr>
            <p:ph type="sldNum" sz="quarter" idx="12"/>
          </p:nvPr>
        </p:nvSpPr>
        <p:spPr>
          <a:xfrm>
            <a:off x="10469880" y="320040"/>
            <a:ext cx="914400" cy="320040"/>
          </a:xfrm>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518494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4053D0-DA92-4FC2-BE41-9403D9D392F4}" type="datetimeFigureOut">
              <a:rPr lang="en-IN" smtClean="0"/>
              <a:t>11-12-2017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2847512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A64053D0-DA92-4FC2-BE41-9403D9D392F4}" type="datetimeFigureOut">
              <a:rPr lang="en-IN" smtClean="0"/>
              <a:t>11-12-2017</a:t>
            </a:fld>
            <a:endParaRPr lang="en-IN"/>
          </a:p>
        </p:txBody>
      </p:sp>
      <p:sp>
        <p:nvSpPr>
          <p:cNvPr id="5" name="Footer Placeholder 4"/>
          <p:cNvSpPr>
            <a:spLocks noGrp="1"/>
          </p:cNvSpPr>
          <p:nvPr>
            <p:ph type="ftr" sz="quarter" idx="11"/>
          </p:nvPr>
        </p:nvSpPr>
        <p:spPr>
          <a:xfrm>
            <a:off x="804672" y="6227064"/>
            <a:ext cx="10588752" cy="320040"/>
          </a:xfrm>
        </p:spPr>
        <p:txBody>
          <a:bodyPr/>
          <a:lstStyle/>
          <a:p>
            <a:endParaRPr lang="en-IN"/>
          </a:p>
        </p:txBody>
      </p:sp>
      <p:sp>
        <p:nvSpPr>
          <p:cNvPr id="6" name="Slide Number Placeholder 5"/>
          <p:cNvSpPr>
            <a:spLocks noGrp="1"/>
          </p:cNvSpPr>
          <p:nvPr>
            <p:ph type="sldNum" sz="quarter" idx="12"/>
          </p:nvPr>
        </p:nvSpPr>
        <p:spPr>
          <a:xfrm>
            <a:off x="10469880" y="320040"/>
            <a:ext cx="914400" cy="320040"/>
          </a:xfrm>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254832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4053D0-DA92-4FC2-BE41-9403D9D392F4}" type="datetimeFigureOut">
              <a:rPr lang="en-IN" smtClean="0"/>
              <a:t>11-12-2017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3681859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4672" y="320040"/>
            <a:ext cx="3657600" cy="320040"/>
          </a:xfrm>
        </p:spPr>
        <p:txBody>
          <a:bodyPr/>
          <a:lstStyle/>
          <a:p>
            <a:fld id="{A64053D0-DA92-4FC2-BE41-9403D9D392F4}" type="datetimeFigureOut">
              <a:rPr lang="en-IN" smtClean="0"/>
              <a:t>11-12-2017</a:t>
            </a:fld>
            <a:endParaRPr lang="en-IN"/>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IN"/>
          </a:p>
        </p:txBody>
      </p:sp>
      <p:sp>
        <p:nvSpPr>
          <p:cNvPr id="6" name="Slide Number Placeholder 5"/>
          <p:cNvSpPr>
            <a:spLocks noGrp="1"/>
          </p:cNvSpPr>
          <p:nvPr>
            <p:ph type="sldNum" sz="quarter" idx="12"/>
          </p:nvPr>
        </p:nvSpPr>
        <p:spPr>
          <a:xfrm>
            <a:off x="10469880" y="320040"/>
            <a:ext cx="914400" cy="320040"/>
          </a:xfrm>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1985146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A64053D0-DA92-4FC2-BE41-9403D9D392F4}" type="datetimeFigureOut">
              <a:rPr lang="en-IN" smtClean="0"/>
              <a:t>11-12-2017</a:t>
            </a:fld>
            <a:endParaRPr lang="en-IN"/>
          </a:p>
        </p:txBody>
      </p:sp>
      <p:sp>
        <p:nvSpPr>
          <p:cNvPr id="6" name="Footer Placeholder 5"/>
          <p:cNvSpPr>
            <a:spLocks noGrp="1"/>
          </p:cNvSpPr>
          <p:nvPr>
            <p:ph type="ftr" sz="quarter" idx="11"/>
          </p:nvPr>
        </p:nvSpPr>
        <p:spPr>
          <a:xfrm>
            <a:off x="804672" y="6227064"/>
            <a:ext cx="10588752" cy="320040"/>
          </a:xfrm>
        </p:spPr>
        <p:txBody>
          <a:bodyPr/>
          <a:lstStyle/>
          <a:p>
            <a:endParaRPr lang="en-IN"/>
          </a:p>
        </p:txBody>
      </p:sp>
      <p:sp>
        <p:nvSpPr>
          <p:cNvPr id="7" name="Slide Number Placeholder 6"/>
          <p:cNvSpPr>
            <a:spLocks noGrp="1"/>
          </p:cNvSpPr>
          <p:nvPr>
            <p:ph type="sldNum" sz="quarter" idx="12"/>
          </p:nvPr>
        </p:nvSpPr>
        <p:spPr>
          <a:xfrm>
            <a:off x="10469880" y="320040"/>
            <a:ext cx="914400" cy="320040"/>
          </a:xfrm>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1102168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A64053D0-DA92-4FC2-BE41-9403D9D392F4}" type="datetimeFigureOut">
              <a:rPr lang="en-IN" smtClean="0"/>
              <a:t>11-12-2017</a:t>
            </a:fld>
            <a:endParaRPr lang="en-IN"/>
          </a:p>
        </p:txBody>
      </p:sp>
      <p:sp>
        <p:nvSpPr>
          <p:cNvPr id="8" name="Footer Placeholder 7"/>
          <p:cNvSpPr>
            <a:spLocks noGrp="1"/>
          </p:cNvSpPr>
          <p:nvPr>
            <p:ph type="ftr" sz="quarter" idx="11"/>
          </p:nvPr>
        </p:nvSpPr>
        <p:spPr>
          <a:xfrm>
            <a:off x="804672" y="6227064"/>
            <a:ext cx="10588752" cy="320040"/>
          </a:xfrm>
        </p:spPr>
        <p:txBody>
          <a:bodyPr/>
          <a:lstStyle/>
          <a:p>
            <a:endParaRPr lang="en-IN"/>
          </a:p>
        </p:txBody>
      </p:sp>
      <p:sp>
        <p:nvSpPr>
          <p:cNvPr id="9" name="Slide Number Placeholder 8"/>
          <p:cNvSpPr>
            <a:spLocks noGrp="1"/>
          </p:cNvSpPr>
          <p:nvPr>
            <p:ph type="sldNum" sz="quarter" idx="12"/>
          </p:nvPr>
        </p:nvSpPr>
        <p:spPr>
          <a:xfrm>
            <a:off x="10469880" y="320040"/>
            <a:ext cx="914400" cy="320040"/>
          </a:xfrm>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2423629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4053D0-DA92-4FC2-BE41-9403D9D392F4}" type="datetimeFigureOut">
              <a:rPr lang="en-IN" smtClean="0"/>
              <a:t>11-12-2017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257968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A64053D0-DA92-4FC2-BE41-9403D9D392F4}" type="datetimeFigureOut">
              <a:rPr lang="en-IN" smtClean="0"/>
              <a:t>11-12-2017</a:t>
            </a:fld>
            <a:endParaRPr lang="en-IN"/>
          </a:p>
        </p:txBody>
      </p:sp>
      <p:sp>
        <p:nvSpPr>
          <p:cNvPr id="3" name="Footer Placeholder 2"/>
          <p:cNvSpPr>
            <a:spLocks noGrp="1"/>
          </p:cNvSpPr>
          <p:nvPr>
            <p:ph type="ftr" sz="quarter" idx="11"/>
          </p:nvPr>
        </p:nvSpPr>
        <p:spPr>
          <a:xfrm>
            <a:off x="804672" y="6227064"/>
            <a:ext cx="10588752" cy="320040"/>
          </a:xfrm>
        </p:spPr>
        <p:txBody>
          <a:bodyPr/>
          <a:lstStyle/>
          <a:p>
            <a:endParaRPr lang="en-IN"/>
          </a:p>
        </p:txBody>
      </p:sp>
      <p:sp>
        <p:nvSpPr>
          <p:cNvPr id="4" name="Slide Number Placeholder 3"/>
          <p:cNvSpPr>
            <a:spLocks noGrp="1"/>
          </p:cNvSpPr>
          <p:nvPr>
            <p:ph type="sldNum" sz="quarter" idx="12"/>
          </p:nvPr>
        </p:nvSpPr>
        <p:spPr>
          <a:xfrm>
            <a:off x="10469880" y="320040"/>
            <a:ext cx="914400" cy="320040"/>
          </a:xfrm>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3661600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64053D0-DA92-4FC2-BE41-9403D9D392F4}" type="datetimeFigureOut">
              <a:rPr lang="en-IN" smtClean="0"/>
              <a:t>11-12-2017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3075636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04672" y="320040"/>
            <a:ext cx="3657600" cy="320040"/>
          </a:xfrm>
        </p:spPr>
        <p:txBody>
          <a:bodyPr/>
          <a:lstStyle/>
          <a:p>
            <a:fld id="{A64053D0-DA92-4FC2-BE41-9403D9D392F4}" type="datetimeFigureOut">
              <a:rPr lang="en-IN" smtClean="0"/>
              <a:t>11-12-2017</a:t>
            </a:fld>
            <a:endParaRPr lang="en-IN"/>
          </a:p>
        </p:txBody>
      </p:sp>
      <p:sp>
        <p:nvSpPr>
          <p:cNvPr id="6" name="Footer Placeholder 5"/>
          <p:cNvSpPr>
            <a:spLocks noGrp="1"/>
          </p:cNvSpPr>
          <p:nvPr>
            <p:ph type="ftr" sz="quarter" idx="11"/>
          </p:nvPr>
        </p:nvSpPr>
        <p:spPr>
          <a:xfrm>
            <a:off x="804672" y="6227064"/>
            <a:ext cx="5942203" cy="320040"/>
          </a:xfrm>
        </p:spPr>
        <p:txBody>
          <a:bodyPr/>
          <a:lstStyle/>
          <a:p>
            <a:endParaRPr lang="en-IN"/>
          </a:p>
        </p:txBody>
      </p:sp>
      <p:sp>
        <p:nvSpPr>
          <p:cNvPr id="7" name="Slide Number Placeholder 6"/>
          <p:cNvSpPr>
            <a:spLocks noGrp="1"/>
          </p:cNvSpPr>
          <p:nvPr>
            <p:ph type="sldNum" sz="quarter" idx="12"/>
          </p:nvPr>
        </p:nvSpPr>
        <p:spPr>
          <a:xfrm>
            <a:off x="5828377" y="320040"/>
            <a:ext cx="914400" cy="320040"/>
          </a:xfrm>
        </p:spPr>
        <p:txBody>
          <a:bodyPr/>
          <a:lstStyle/>
          <a:p>
            <a:fld id="{9A3F48A5-B32C-4634-B33F-4374C70203A7}" type="slidenum">
              <a:rPr lang="en-IN" smtClean="0"/>
              <a:t>‹#›</a:t>
            </a:fld>
            <a:endParaRPr lang="en-IN"/>
          </a:p>
        </p:txBody>
      </p:sp>
    </p:spTree>
    <p:extLst>
      <p:ext uri="{BB962C8B-B14F-4D97-AF65-F5344CB8AC3E}">
        <p14:creationId xmlns:p14="http://schemas.microsoft.com/office/powerpoint/2010/main" val="1311668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A64053D0-DA92-4FC2-BE41-9403D9D392F4}" type="datetimeFigureOut">
              <a:rPr lang="en-IN" smtClean="0"/>
              <a:t>11-12-2017</a:t>
            </a:fld>
            <a:endParaRPr lang="en-IN"/>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9A3F48A5-B32C-4634-B33F-4374C70203A7}" type="slidenum">
              <a:rPr lang="en-IN" smtClean="0"/>
              <a:t>‹#›</a:t>
            </a:fld>
            <a:endParaRPr lang="en-IN"/>
          </a:p>
        </p:txBody>
      </p:sp>
    </p:spTree>
    <p:extLst>
      <p:ext uri="{BB962C8B-B14F-4D97-AF65-F5344CB8AC3E}">
        <p14:creationId xmlns:p14="http://schemas.microsoft.com/office/powerpoint/2010/main" val="2551518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zyto.com/learning/howascanwork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radiantlivingcenter.com/ZYTO_Technology.html"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3" Type="http://schemas.openxmlformats.org/officeDocument/2006/relationships/hyperlink" Target="https://www.radiantlivingcenter.com/"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ACBE4-A343-4CC7-9AD4-E7FA7107FEFB}"/>
              </a:ext>
            </a:extLst>
          </p:cNvPr>
          <p:cNvSpPr>
            <a:spLocks noGrp="1"/>
          </p:cNvSpPr>
          <p:nvPr>
            <p:ph type="ctrTitle"/>
          </p:nvPr>
        </p:nvSpPr>
        <p:spPr>
          <a:xfrm>
            <a:off x="1759236" y="2075504"/>
            <a:ext cx="8679915" cy="1748729"/>
          </a:xfrm>
        </p:spPr>
        <p:txBody>
          <a:bodyPr/>
          <a:lstStyle/>
          <a:p>
            <a:r>
              <a:rPr lang="en-IN" b="1" dirty="0"/>
              <a:t>ZYTO Technology</a:t>
            </a:r>
            <a:br>
              <a:rPr lang="en-IN" b="1" dirty="0"/>
            </a:br>
            <a:endParaRPr lang="en-IN" dirty="0"/>
          </a:p>
        </p:txBody>
      </p:sp>
      <p:sp>
        <p:nvSpPr>
          <p:cNvPr id="3" name="Subtitle 2">
            <a:extLst>
              <a:ext uri="{FF2B5EF4-FFF2-40B4-BE49-F238E27FC236}">
                <a16:creationId xmlns:a16="http://schemas.microsoft.com/office/drawing/2014/main" id="{6E00FDA3-6486-4216-AB91-17D43AEED9A1}"/>
              </a:ext>
            </a:extLst>
          </p:cNvPr>
          <p:cNvSpPr>
            <a:spLocks noGrp="1"/>
          </p:cNvSpPr>
          <p:nvPr>
            <p:ph type="subTitle" idx="1"/>
          </p:nvPr>
        </p:nvSpPr>
        <p:spPr>
          <a:xfrm>
            <a:off x="1759236" y="3700512"/>
            <a:ext cx="8689145" cy="1574873"/>
          </a:xfrm>
        </p:spPr>
        <p:txBody>
          <a:bodyPr>
            <a:normAutofit/>
          </a:bodyPr>
          <a:lstStyle/>
          <a:p>
            <a:r>
              <a:rPr lang="en-IN" dirty="0"/>
              <a:t>ZYTO technology enables the practitioner to perform comprehensive bio-surveys of your body</a:t>
            </a:r>
          </a:p>
        </p:txBody>
      </p:sp>
      <p:pic>
        <p:nvPicPr>
          <p:cNvPr id="5" name="Picture 4">
            <a:extLst>
              <a:ext uri="{FF2B5EF4-FFF2-40B4-BE49-F238E27FC236}">
                <a16:creationId xmlns:a16="http://schemas.microsoft.com/office/drawing/2014/main" id="{E189BB28-E4FE-440E-B4AE-1900E913BB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46675" y="5716449"/>
            <a:ext cx="1498649" cy="1290141"/>
          </a:xfrm>
          <a:prstGeom prst="rect">
            <a:avLst/>
          </a:prstGeom>
        </p:spPr>
      </p:pic>
    </p:spTree>
    <p:extLst>
      <p:ext uri="{BB962C8B-B14F-4D97-AF65-F5344CB8AC3E}">
        <p14:creationId xmlns:p14="http://schemas.microsoft.com/office/powerpoint/2010/main" val="1269335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5BDFE-DB3B-4DAE-8858-2C846432F2F4}"/>
              </a:ext>
            </a:extLst>
          </p:cNvPr>
          <p:cNvSpPr>
            <a:spLocks noGrp="1"/>
          </p:cNvSpPr>
          <p:nvPr>
            <p:ph type="title"/>
          </p:nvPr>
        </p:nvSpPr>
        <p:spPr>
          <a:xfrm>
            <a:off x="536939" y="2349925"/>
            <a:ext cx="4105400" cy="2456442"/>
          </a:xfrm>
        </p:spPr>
        <p:txBody>
          <a:bodyPr/>
          <a:lstStyle/>
          <a:p>
            <a:r>
              <a:rPr lang="en-IN" b="1" dirty="0"/>
              <a:t>Biocommunication Technology</a:t>
            </a:r>
            <a:br>
              <a:rPr lang="en-IN" b="1" dirty="0"/>
            </a:br>
            <a:endParaRPr lang="en-IN" dirty="0"/>
          </a:p>
        </p:txBody>
      </p:sp>
      <p:sp>
        <p:nvSpPr>
          <p:cNvPr id="4" name="Rectangle 1">
            <a:extLst>
              <a:ext uri="{FF2B5EF4-FFF2-40B4-BE49-F238E27FC236}">
                <a16:creationId xmlns:a16="http://schemas.microsoft.com/office/drawing/2014/main" id="{66788F23-8103-48BF-9A8F-A1DCDF6EFA22}"/>
              </a:ext>
            </a:extLst>
          </p:cNvPr>
          <p:cNvSpPr>
            <a:spLocks noGrp="1" noChangeArrowheads="1"/>
          </p:cNvSpPr>
          <p:nvPr>
            <p:ph idx="1"/>
          </p:nvPr>
        </p:nvSpPr>
        <p:spPr bwMode="auto">
          <a:xfrm>
            <a:off x="5118447" y="1996338"/>
            <a:ext cx="530571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algn="just" eaLnBrk="0" fontAlgn="base" hangingPunct="0">
              <a:lnSpc>
                <a:spcPct val="100000"/>
              </a:lnSpc>
              <a:spcBef>
                <a:spcPct val="0"/>
              </a:spcBef>
              <a:spcAft>
                <a:spcPct val="0"/>
              </a:spcAft>
              <a:buClrTx/>
              <a:buSzTx/>
              <a:buNone/>
            </a:pPr>
            <a:r>
              <a:rPr lang="en-IN" dirty="0"/>
              <a:t>Biocommunication technology believes that every cell in our body is interrelated and this technology measures our body’s galvanic skin response (GSR). GSR is very trusted method of monitoring stress responses of the body. So the </a:t>
            </a:r>
            <a:r>
              <a:rPr lang="en-IN" dirty="0" err="1"/>
              <a:t>Zyto</a:t>
            </a:r>
            <a:r>
              <a:rPr lang="en-IN" dirty="0"/>
              <a:t> Technology is a type of Biocommunication Technology. Biocommunication Scan or Bioscan Works is very helpful for the people who are unable to visit hospitals.</a:t>
            </a:r>
          </a:p>
          <a:p>
            <a:pPr marL="0" lvl="0" indent="0" algn="just" eaLnBrk="0" fontAlgn="base" hangingPunct="0">
              <a:lnSpc>
                <a:spcPct val="100000"/>
              </a:lnSpc>
              <a:spcBef>
                <a:spcPct val="0"/>
              </a:spcBef>
              <a:spcAft>
                <a:spcPct val="0"/>
              </a:spcAft>
              <a:buClrTx/>
              <a:buSzTx/>
              <a:buNone/>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5" name="Picture 4">
            <a:extLst>
              <a:ext uri="{FF2B5EF4-FFF2-40B4-BE49-F238E27FC236}">
                <a16:creationId xmlns:a16="http://schemas.microsoft.com/office/drawing/2014/main" id="{859039B1-77DE-4039-87F9-CC6EDB06F9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6361" y="5238148"/>
            <a:ext cx="1498649" cy="1290141"/>
          </a:xfrm>
          <a:prstGeom prst="rect">
            <a:avLst/>
          </a:prstGeom>
        </p:spPr>
      </p:pic>
    </p:spTree>
    <p:extLst>
      <p:ext uri="{BB962C8B-B14F-4D97-AF65-F5344CB8AC3E}">
        <p14:creationId xmlns:p14="http://schemas.microsoft.com/office/powerpoint/2010/main" val="186833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3F535-8651-4D0E-B6D0-639775EF699B}"/>
              </a:ext>
            </a:extLst>
          </p:cNvPr>
          <p:cNvSpPr>
            <a:spLocks noGrp="1"/>
          </p:cNvSpPr>
          <p:nvPr>
            <p:ph type="title"/>
          </p:nvPr>
        </p:nvSpPr>
        <p:spPr/>
        <p:txBody>
          <a:bodyPr>
            <a:normAutofit fontScale="90000"/>
          </a:bodyPr>
          <a:lstStyle/>
          <a:p>
            <a:r>
              <a:rPr lang="en-IN" b="1" dirty="0"/>
              <a:t>Introduction to ZYTO technology</a:t>
            </a:r>
            <a:br>
              <a:rPr lang="en-IN" b="1" dirty="0"/>
            </a:br>
            <a:endParaRPr lang="en-IN" dirty="0"/>
          </a:p>
        </p:txBody>
      </p:sp>
      <p:sp>
        <p:nvSpPr>
          <p:cNvPr id="3" name="Content Placeholder 2">
            <a:extLst>
              <a:ext uri="{FF2B5EF4-FFF2-40B4-BE49-F238E27FC236}">
                <a16:creationId xmlns:a16="http://schemas.microsoft.com/office/drawing/2014/main" id="{5F6CE315-ED59-401A-97C1-3E9FD239B154}"/>
              </a:ext>
            </a:extLst>
          </p:cNvPr>
          <p:cNvSpPr>
            <a:spLocks noGrp="1"/>
          </p:cNvSpPr>
          <p:nvPr>
            <p:ph idx="1"/>
          </p:nvPr>
        </p:nvSpPr>
        <p:spPr/>
        <p:txBody>
          <a:bodyPr/>
          <a:lstStyle/>
          <a:p>
            <a:pPr marL="0" lvl="0" indent="0" algn="just" eaLnBrk="0" fontAlgn="base" hangingPunct="0">
              <a:lnSpc>
                <a:spcPct val="100000"/>
              </a:lnSpc>
              <a:spcBef>
                <a:spcPct val="0"/>
              </a:spcBef>
              <a:spcAft>
                <a:spcPct val="0"/>
              </a:spcAft>
              <a:buClrTx/>
              <a:buSzTx/>
              <a:buNone/>
            </a:pPr>
            <a:r>
              <a:rPr lang="en-IN" dirty="0"/>
              <a:t>ZYTO technology enables us to perform comprehensive bio-surveys of your body from the comfort of your home using a simple internet connection. </a:t>
            </a:r>
          </a:p>
          <a:p>
            <a:pPr marL="0" lvl="0" indent="0" algn="just" eaLnBrk="0" fontAlgn="base" hangingPunct="0">
              <a:lnSpc>
                <a:spcPct val="100000"/>
              </a:lnSpc>
              <a:spcBef>
                <a:spcPct val="0"/>
              </a:spcBef>
              <a:spcAft>
                <a:spcPct val="0"/>
              </a:spcAft>
              <a:buClrTx/>
              <a:buSzTx/>
              <a:buNone/>
            </a:pPr>
            <a:endParaRPr lang="en-IN" altLang="en-US" dirty="0">
              <a:latin typeface="Arial" panose="020B0604020202020204" pitchFamily="34" charset="0"/>
            </a:endParaRPr>
          </a:p>
        </p:txBody>
      </p:sp>
      <p:pic>
        <p:nvPicPr>
          <p:cNvPr id="4" name="Picture 3">
            <a:extLst>
              <a:ext uri="{FF2B5EF4-FFF2-40B4-BE49-F238E27FC236}">
                <a16:creationId xmlns:a16="http://schemas.microsoft.com/office/drawing/2014/main" id="{BC3AC1B4-BBAC-4A7E-B5CA-8084F727AA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6361" y="5238148"/>
            <a:ext cx="1498649" cy="1290141"/>
          </a:xfrm>
          <a:prstGeom prst="rect">
            <a:avLst/>
          </a:prstGeom>
        </p:spPr>
      </p:pic>
    </p:spTree>
    <p:extLst>
      <p:ext uri="{BB962C8B-B14F-4D97-AF65-F5344CB8AC3E}">
        <p14:creationId xmlns:p14="http://schemas.microsoft.com/office/powerpoint/2010/main" val="374462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C5E9D-16F7-4BAD-873F-173D6F20BF7F}"/>
              </a:ext>
            </a:extLst>
          </p:cNvPr>
          <p:cNvSpPr>
            <a:spLocks noGrp="1"/>
          </p:cNvSpPr>
          <p:nvPr>
            <p:ph type="title"/>
          </p:nvPr>
        </p:nvSpPr>
        <p:spPr/>
        <p:txBody>
          <a:bodyPr/>
          <a:lstStyle/>
          <a:p>
            <a:r>
              <a:rPr lang="en-IN" b="1" dirty="0"/>
              <a:t>How ZYTO Technology Works</a:t>
            </a:r>
            <a:endParaRPr lang="en-IN" dirty="0"/>
          </a:p>
        </p:txBody>
      </p:sp>
      <p:sp>
        <p:nvSpPr>
          <p:cNvPr id="3" name="Content Placeholder 2">
            <a:extLst>
              <a:ext uri="{FF2B5EF4-FFF2-40B4-BE49-F238E27FC236}">
                <a16:creationId xmlns:a16="http://schemas.microsoft.com/office/drawing/2014/main" id="{AAB76B57-FC02-4729-A895-AFB92986E2A3}"/>
              </a:ext>
            </a:extLst>
          </p:cNvPr>
          <p:cNvSpPr>
            <a:spLocks noGrp="1"/>
          </p:cNvSpPr>
          <p:nvPr>
            <p:ph idx="1"/>
          </p:nvPr>
        </p:nvSpPr>
        <p:spPr/>
        <p:txBody>
          <a:bodyPr/>
          <a:lstStyle/>
          <a:p>
            <a:pPr marL="0" indent="0">
              <a:buNone/>
            </a:pPr>
            <a:r>
              <a:rPr lang="en-US" altLang="en-US" dirty="0">
                <a:latin typeface="Arial" panose="020B0604020202020204" pitchFamily="34" charset="0"/>
              </a:rPr>
              <a:t>Getting a ZYTO biocommunication scan or </a:t>
            </a:r>
            <a:r>
              <a:rPr lang="en-IN" dirty="0"/>
              <a:t>ZYTO Scanning </a:t>
            </a:r>
            <a:r>
              <a:rPr lang="en-US" altLang="en-US" dirty="0">
                <a:latin typeface="Arial" panose="020B0604020202020204" pitchFamily="34" charset="0"/>
              </a:rPr>
              <a:t>is a simple and painless process. Simply place your hand on the ZYTO Hand Cradle while a scan is run.</a:t>
            </a:r>
            <a:endParaRPr lang="en-IN" b="1" dirty="0">
              <a:hlinkClick r:id="rId2"/>
            </a:endParaRPr>
          </a:p>
          <a:p>
            <a:endParaRPr lang="en-IN" dirty="0"/>
          </a:p>
        </p:txBody>
      </p:sp>
      <p:pic>
        <p:nvPicPr>
          <p:cNvPr id="4" name="Picture 3">
            <a:extLst>
              <a:ext uri="{FF2B5EF4-FFF2-40B4-BE49-F238E27FC236}">
                <a16:creationId xmlns:a16="http://schemas.microsoft.com/office/drawing/2014/main" id="{9F89D5CD-DC07-41D7-97B5-95FE930038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6361" y="5238148"/>
            <a:ext cx="1498649" cy="1290141"/>
          </a:xfrm>
          <a:prstGeom prst="rect">
            <a:avLst/>
          </a:prstGeom>
        </p:spPr>
      </p:pic>
    </p:spTree>
    <p:extLst>
      <p:ext uri="{BB962C8B-B14F-4D97-AF65-F5344CB8AC3E}">
        <p14:creationId xmlns:p14="http://schemas.microsoft.com/office/powerpoint/2010/main" val="3867579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58688-3A94-42A0-ABD1-1F952CCB6E60}"/>
              </a:ext>
            </a:extLst>
          </p:cNvPr>
          <p:cNvSpPr>
            <a:spLocks noGrp="1"/>
          </p:cNvSpPr>
          <p:nvPr>
            <p:ph type="title"/>
          </p:nvPr>
        </p:nvSpPr>
        <p:spPr/>
        <p:txBody>
          <a:bodyPr>
            <a:normAutofit fontScale="90000"/>
          </a:bodyPr>
          <a:lstStyle/>
          <a:p>
            <a:r>
              <a:rPr lang="en-IN" b="1" dirty="0"/>
              <a:t>ZYTO Technology Specialist </a:t>
            </a:r>
            <a:br>
              <a:rPr lang="en-IN" b="1" dirty="0"/>
            </a:br>
            <a:endParaRPr lang="en-IN" dirty="0"/>
          </a:p>
        </p:txBody>
      </p:sp>
      <p:sp>
        <p:nvSpPr>
          <p:cNvPr id="3" name="Content Placeholder 2">
            <a:extLst>
              <a:ext uri="{FF2B5EF4-FFF2-40B4-BE49-F238E27FC236}">
                <a16:creationId xmlns:a16="http://schemas.microsoft.com/office/drawing/2014/main" id="{2DD9360D-B7EE-4863-9EB9-7360B57E3BC2}"/>
              </a:ext>
            </a:extLst>
          </p:cNvPr>
          <p:cNvSpPr>
            <a:spLocks noGrp="1"/>
          </p:cNvSpPr>
          <p:nvPr>
            <p:ph idx="1"/>
          </p:nvPr>
        </p:nvSpPr>
        <p:spPr>
          <a:xfrm>
            <a:off x="5118447" y="1286464"/>
            <a:ext cx="6281873" cy="2126922"/>
          </a:xfrm>
        </p:spPr>
        <p:txBody>
          <a:bodyPr/>
          <a:lstStyle/>
          <a:p>
            <a:pPr marL="0" indent="0" algn="just">
              <a:buNone/>
            </a:pPr>
            <a:r>
              <a:rPr lang="en-IN" dirty="0"/>
              <a:t>Radiantlivingcenter.com is an online ZYTO Clinic. There is very experienced and talented Practitioner are working on </a:t>
            </a:r>
            <a:r>
              <a:rPr lang="en-IN" dirty="0" err="1">
                <a:hlinkClick r:id="rId2"/>
              </a:rPr>
              <a:t>Zyto</a:t>
            </a:r>
            <a:r>
              <a:rPr lang="en-IN" dirty="0">
                <a:hlinkClick r:id="rId2"/>
              </a:rPr>
              <a:t> Technology</a:t>
            </a:r>
            <a:r>
              <a:rPr lang="en-IN" dirty="0"/>
              <a:t>. You can schedule your appointment online. </a:t>
            </a:r>
          </a:p>
        </p:txBody>
      </p:sp>
      <p:pic>
        <p:nvPicPr>
          <p:cNvPr id="4" name="Picture 3">
            <a:extLst>
              <a:ext uri="{FF2B5EF4-FFF2-40B4-BE49-F238E27FC236}">
                <a16:creationId xmlns:a16="http://schemas.microsoft.com/office/drawing/2014/main" id="{F39D99B0-5425-4AB4-9E27-23390D769D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6361" y="5238148"/>
            <a:ext cx="1498649" cy="1290141"/>
          </a:xfrm>
          <a:prstGeom prst="rect">
            <a:avLst/>
          </a:prstGeom>
        </p:spPr>
      </p:pic>
      <p:pic>
        <p:nvPicPr>
          <p:cNvPr id="8" name="Picture 7">
            <a:extLst>
              <a:ext uri="{FF2B5EF4-FFF2-40B4-BE49-F238E27FC236}">
                <a16:creationId xmlns:a16="http://schemas.microsoft.com/office/drawing/2014/main" id="{F1523032-E6F9-492C-B0AE-12312A996D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2206" y="3413386"/>
            <a:ext cx="6178114" cy="2604384"/>
          </a:xfrm>
          <a:prstGeom prst="rect">
            <a:avLst/>
          </a:prstGeom>
        </p:spPr>
      </p:pic>
    </p:spTree>
    <p:extLst>
      <p:ext uri="{BB962C8B-B14F-4D97-AF65-F5344CB8AC3E}">
        <p14:creationId xmlns:p14="http://schemas.microsoft.com/office/powerpoint/2010/main" val="355255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C37E0-2672-4A65-8F1D-D58687D53995}"/>
              </a:ext>
            </a:extLst>
          </p:cNvPr>
          <p:cNvSpPr>
            <a:spLocks noGrp="1"/>
          </p:cNvSpPr>
          <p:nvPr>
            <p:ph type="title"/>
          </p:nvPr>
        </p:nvSpPr>
        <p:spPr/>
        <p:txBody>
          <a:bodyPr/>
          <a:lstStyle/>
          <a:p>
            <a:r>
              <a:rPr lang="en-US" dirty="0"/>
              <a:t>About Radiant Living Center</a:t>
            </a:r>
            <a:endParaRPr lang="en-IN" dirty="0"/>
          </a:p>
        </p:txBody>
      </p:sp>
      <p:sp>
        <p:nvSpPr>
          <p:cNvPr id="3" name="Content Placeholder 2">
            <a:extLst>
              <a:ext uri="{FF2B5EF4-FFF2-40B4-BE49-F238E27FC236}">
                <a16:creationId xmlns:a16="http://schemas.microsoft.com/office/drawing/2014/main" id="{E3AA3AF2-3A38-4432-AE95-8656E4DCB0B4}"/>
              </a:ext>
            </a:extLst>
          </p:cNvPr>
          <p:cNvSpPr>
            <a:spLocks noGrp="1"/>
          </p:cNvSpPr>
          <p:nvPr>
            <p:ph idx="1"/>
          </p:nvPr>
        </p:nvSpPr>
        <p:spPr>
          <a:xfrm>
            <a:off x="5118447" y="1020006"/>
            <a:ext cx="6281873" cy="2249503"/>
          </a:xfrm>
        </p:spPr>
        <p:txBody>
          <a:bodyPr/>
          <a:lstStyle/>
          <a:p>
            <a:pPr marL="0" indent="0" algn="just">
              <a:buNone/>
            </a:pPr>
            <a:r>
              <a:rPr lang="en-IN" dirty="0"/>
              <a:t>Radiant Living </a:t>
            </a:r>
            <a:r>
              <a:rPr lang="en-IN" dirty="0" err="1"/>
              <a:t>Center</a:t>
            </a:r>
            <a:r>
              <a:rPr lang="en-IN" dirty="0"/>
              <a:t> is an authorized distributor of Premier Research Labs products that are researched and tested through the </a:t>
            </a:r>
            <a:r>
              <a:rPr lang="en-IN" dirty="0" err="1"/>
              <a:t>Zyto</a:t>
            </a:r>
            <a:r>
              <a:rPr lang="en-IN" dirty="0"/>
              <a:t> Technology. </a:t>
            </a:r>
            <a:r>
              <a:rPr lang="en-IN" dirty="0" err="1"/>
              <a:t>Zyto</a:t>
            </a:r>
            <a:r>
              <a:rPr lang="en-IN" dirty="0"/>
              <a:t> Technology provides the best results for improvements in your health and nutrition.</a:t>
            </a:r>
          </a:p>
        </p:txBody>
      </p:sp>
      <p:grpSp>
        <p:nvGrpSpPr>
          <p:cNvPr id="14" name="Group 13">
            <a:extLst>
              <a:ext uri="{FF2B5EF4-FFF2-40B4-BE49-F238E27FC236}">
                <a16:creationId xmlns:a16="http://schemas.microsoft.com/office/drawing/2014/main" id="{58DB9987-B4B8-463F-8A88-F978C5049F58}"/>
              </a:ext>
            </a:extLst>
          </p:cNvPr>
          <p:cNvGrpSpPr/>
          <p:nvPr/>
        </p:nvGrpSpPr>
        <p:grpSpPr>
          <a:xfrm>
            <a:off x="5118447" y="2976995"/>
            <a:ext cx="6493523" cy="3658744"/>
            <a:chOff x="4906797" y="2762040"/>
            <a:chExt cx="6781800" cy="3949393"/>
          </a:xfrm>
        </p:grpSpPr>
        <p:pic>
          <p:nvPicPr>
            <p:cNvPr id="13" name="Picture 12">
              <a:extLst>
                <a:ext uri="{FF2B5EF4-FFF2-40B4-BE49-F238E27FC236}">
                  <a16:creationId xmlns:a16="http://schemas.microsoft.com/office/drawing/2014/main" id="{C708063B-DCCB-48AD-971F-AA6A3BB3E3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9442" y="3793593"/>
              <a:ext cx="1428750" cy="2143125"/>
            </a:xfrm>
            <a:prstGeom prst="rect">
              <a:avLst/>
            </a:prstGeom>
          </p:spPr>
        </p:pic>
        <p:pic>
          <p:nvPicPr>
            <p:cNvPr id="5" name="Picture 4">
              <a:extLst>
                <a:ext uri="{FF2B5EF4-FFF2-40B4-BE49-F238E27FC236}">
                  <a16:creationId xmlns:a16="http://schemas.microsoft.com/office/drawing/2014/main" id="{C1D98D8A-EBF8-4580-89C6-9B1351863F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0026" y="3660244"/>
              <a:ext cx="1428750" cy="2143125"/>
            </a:xfrm>
            <a:prstGeom prst="rect">
              <a:avLst/>
            </a:prstGeom>
          </p:spPr>
        </p:pic>
        <p:pic>
          <p:nvPicPr>
            <p:cNvPr id="7" name="Picture 6">
              <a:extLst>
                <a:ext uri="{FF2B5EF4-FFF2-40B4-BE49-F238E27FC236}">
                  <a16:creationId xmlns:a16="http://schemas.microsoft.com/office/drawing/2014/main" id="{39D45B2D-66D4-49D8-BE1D-D7D586C00B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6797" y="6158983"/>
              <a:ext cx="6781800" cy="552450"/>
            </a:xfrm>
            <a:prstGeom prst="rect">
              <a:avLst/>
            </a:prstGeom>
          </p:spPr>
        </p:pic>
        <p:pic>
          <p:nvPicPr>
            <p:cNvPr id="9" name="Picture 8">
              <a:extLst>
                <a:ext uri="{FF2B5EF4-FFF2-40B4-BE49-F238E27FC236}">
                  <a16:creationId xmlns:a16="http://schemas.microsoft.com/office/drawing/2014/main" id="{73855E9B-5088-472E-A420-415D71E5DD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9896" y="2762040"/>
              <a:ext cx="2479510" cy="3438254"/>
            </a:xfrm>
            <a:prstGeom prst="rect">
              <a:avLst/>
            </a:prstGeom>
          </p:spPr>
        </p:pic>
        <p:pic>
          <p:nvPicPr>
            <p:cNvPr id="11" name="Picture 10">
              <a:extLst>
                <a:ext uri="{FF2B5EF4-FFF2-40B4-BE49-F238E27FC236}">
                  <a16:creationId xmlns:a16="http://schemas.microsoft.com/office/drawing/2014/main" id="{FBEF0FE9-A51D-4E69-90BB-6194BB1F65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1113" y="3926944"/>
              <a:ext cx="1428750" cy="1876425"/>
            </a:xfrm>
            <a:prstGeom prst="rect">
              <a:avLst/>
            </a:prstGeom>
          </p:spPr>
        </p:pic>
      </p:grpSp>
    </p:spTree>
    <p:extLst>
      <p:ext uri="{BB962C8B-B14F-4D97-AF65-F5344CB8AC3E}">
        <p14:creationId xmlns:p14="http://schemas.microsoft.com/office/powerpoint/2010/main" val="1610700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42D6A-45C2-4E09-BBEC-5D88BB03AA91}"/>
              </a:ext>
            </a:extLst>
          </p:cNvPr>
          <p:cNvSpPr>
            <a:spLocks noGrp="1"/>
          </p:cNvSpPr>
          <p:nvPr>
            <p:ph type="title"/>
          </p:nvPr>
        </p:nvSpPr>
        <p:spPr/>
        <p:txBody>
          <a:bodyPr/>
          <a:lstStyle/>
          <a:p>
            <a:r>
              <a:rPr lang="en-US" b="1" dirty="0"/>
              <a:t>Contact Us</a:t>
            </a:r>
            <a:endParaRPr lang="en-IN" b="1" dirty="0"/>
          </a:p>
        </p:txBody>
      </p:sp>
      <p:pic>
        <p:nvPicPr>
          <p:cNvPr id="4" name="Picture 3">
            <a:extLst>
              <a:ext uri="{FF2B5EF4-FFF2-40B4-BE49-F238E27FC236}">
                <a16:creationId xmlns:a16="http://schemas.microsoft.com/office/drawing/2014/main" id="{E797559C-9CDB-4814-A34F-3389941674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6361" y="5238148"/>
            <a:ext cx="1498649" cy="1290141"/>
          </a:xfrm>
          <a:prstGeom prst="rect">
            <a:avLst/>
          </a:prstGeom>
        </p:spPr>
      </p:pic>
      <p:sp>
        <p:nvSpPr>
          <p:cNvPr id="5" name="Content Placeholder 4">
            <a:extLst>
              <a:ext uri="{FF2B5EF4-FFF2-40B4-BE49-F238E27FC236}">
                <a16:creationId xmlns:a16="http://schemas.microsoft.com/office/drawing/2014/main" id="{1731AB15-65B9-4109-99E5-DB6DAF0BAC38}"/>
              </a:ext>
            </a:extLst>
          </p:cNvPr>
          <p:cNvSpPr>
            <a:spLocks noGrp="1"/>
          </p:cNvSpPr>
          <p:nvPr>
            <p:ph idx="1"/>
          </p:nvPr>
        </p:nvSpPr>
        <p:spPr>
          <a:xfrm>
            <a:off x="5104379" y="584488"/>
            <a:ext cx="5657405" cy="6273512"/>
          </a:xfrm>
          <a:prstGeom prst="rect">
            <a:avLst/>
          </a:prstGeom>
        </p:spPr>
        <p:txBody>
          <a:bodyPr wrap="square">
            <a:spAutoFit/>
          </a:bodyPr>
          <a:lstStyle/>
          <a:p>
            <a:pPr algn="ctr">
              <a:lnSpc>
                <a:spcPct val="150000"/>
              </a:lnSpc>
              <a:buNone/>
            </a:pPr>
            <a:r>
              <a:rPr lang="en-US" sz="2400" b="1" dirty="0"/>
              <a:t>To Book Your Appointment With the Practitioner For </a:t>
            </a:r>
            <a:r>
              <a:rPr lang="en-IN" sz="2400" b="1" dirty="0"/>
              <a:t>ZYTO Bio-Feedback</a:t>
            </a:r>
            <a:endParaRPr lang="en-US" sz="2400" b="1" dirty="0">
              <a:solidFill>
                <a:schemeClr val="accent1"/>
              </a:solidFill>
            </a:endParaRPr>
          </a:p>
          <a:p>
            <a:pPr algn="ctr">
              <a:lnSpc>
                <a:spcPct val="150000"/>
              </a:lnSpc>
              <a:buNone/>
            </a:pPr>
            <a:r>
              <a:rPr lang="en-US" sz="2400" b="1" dirty="0"/>
              <a:t>Visit Us At: </a:t>
            </a:r>
          </a:p>
          <a:p>
            <a:pPr algn="ctr">
              <a:lnSpc>
                <a:spcPct val="150000"/>
              </a:lnSpc>
              <a:buNone/>
            </a:pPr>
            <a:r>
              <a:rPr lang="en-US" sz="2400" b="1" dirty="0">
                <a:hlinkClick r:id="rId3"/>
              </a:rPr>
              <a:t>https://www.radiantlivingcenter.com</a:t>
            </a:r>
            <a:r>
              <a:rPr lang="en-US" sz="2400" b="1" dirty="0"/>
              <a:t> </a:t>
            </a:r>
          </a:p>
          <a:p>
            <a:pPr algn="ctr">
              <a:lnSpc>
                <a:spcPct val="150000"/>
              </a:lnSpc>
              <a:buNone/>
            </a:pPr>
            <a:endParaRPr lang="en-US" sz="2400" b="1" dirty="0"/>
          </a:p>
          <a:p>
            <a:pPr algn="ctr">
              <a:lnSpc>
                <a:spcPct val="150000"/>
              </a:lnSpc>
            </a:pPr>
            <a:r>
              <a:rPr lang="en-US" sz="2400" b="1" dirty="0"/>
              <a:t>For Free Consultation Call Us At: </a:t>
            </a:r>
            <a:r>
              <a:rPr lang="en-US" sz="2400" b="1" dirty="0">
                <a:solidFill>
                  <a:schemeClr val="accent1"/>
                </a:solidFill>
              </a:rPr>
              <a:t>+1-888-565-1008</a:t>
            </a:r>
          </a:p>
          <a:p>
            <a:pPr algn="ctr">
              <a:lnSpc>
                <a:spcPct val="150000"/>
              </a:lnSpc>
              <a:buNone/>
            </a:pPr>
            <a:endParaRPr lang="en-US" sz="2400" b="1" dirty="0"/>
          </a:p>
        </p:txBody>
      </p:sp>
    </p:spTree>
    <p:extLst>
      <p:ext uri="{BB962C8B-B14F-4D97-AF65-F5344CB8AC3E}">
        <p14:creationId xmlns:p14="http://schemas.microsoft.com/office/powerpoint/2010/main" val="3599622360"/>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10B6F4"/>
      </a:accent1>
      <a:accent2>
        <a:srgbClr val="3C78C3"/>
      </a:accent2>
      <a:accent3>
        <a:srgbClr val="9F52D0"/>
      </a:accent3>
      <a:accent4>
        <a:srgbClr val="D64198"/>
      </a:accent4>
      <a:accent5>
        <a:srgbClr val="DA2228"/>
      </a:accent5>
      <a:accent6>
        <a:srgbClr val="F18318"/>
      </a:accent6>
      <a:hlink>
        <a:srgbClr val="38DDEC"/>
      </a:hlink>
      <a:folHlink>
        <a:srgbClr val="A8DEE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docProps/app.xml><?xml version="1.0" encoding="utf-8"?>
<Properties xmlns="http://schemas.openxmlformats.org/officeDocument/2006/extended-properties" xmlns:vt="http://schemas.openxmlformats.org/officeDocument/2006/docPropsVTypes">
  <Template>Atlas</Template>
  <TotalTime>101</TotalTime>
  <Words>246</Words>
  <Application>Microsoft Office PowerPoint</Application>
  <PresentationFormat>Widescreen</PresentationFormat>
  <Paragraphs>18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 Light</vt:lpstr>
      <vt:lpstr>Rockwell</vt:lpstr>
      <vt:lpstr>Wingdings</vt:lpstr>
      <vt:lpstr>Atlas</vt:lpstr>
      <vt:lpstr>ZYTO Technology </vt:lpstr>
      <vt:lpstr>Biocommunication Technology </vt:lpstr>
      <vt:lpstr>Introduction to ZYTO technology </vt:lpstr>
      <vt:lpstr>How ZYTO Technology Works</vt:lpstr>
      <vt:lpstr>ZYTO Technology Specialist  </vt:lpstr>
      <vt:lpstr>About Radiant Living Center</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IGENT-1</dc:creator>
  <cp:lastModifiedBy>IGENT-1</cp:lastModifiedBy>
  <cp:revision>27</cp:revision>
  <dcterms:created xsi:type="dcterms:W3CDTF">2017-12-11T05:35:20Z</dcterms:created>
  <dcterms:modified xsi:type="dcterms:W3CDTF">2017-12-11T07:16:40Z</dcterms:modified>
</cp:coreProperties>
</file>