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slides/slide415.xml" ContentType="application/vnd.openxmlformats-officedocument.presentationml.slide+xml"/>
  <Override PartName="/ppt/slides/slide416.xml" ContentType="application/vnd.openxmlformats-officedocument.presentationml.slide+xml"/>
  <Override PartName="/ppt/slides/slide417.xml" ContentType="application/vnd.openxmlformats-officedocument.presentationml.slide+xml"/>
  <Override PartName="/ppt/slides/slide418.xml" ContentType="application/vnd.openxmlformats-officedocument.presentationml.slide+xml"/>
  <Override PartName="/ppt/slides/slide419.xml" ContentType="application/vnd.openxmlformats-officedocument.presentationml.slide+xml"/>
  <Override PartName="/ppt/slides/slide420.xml" ContentType="application/vnd.openxmlformats-officedocument.presentationml.slide+xml"/>
  <Override PartName="/ppt/slides/slide421.xml" ContentType="application/vnd.openxmlformats-officedocument.presentationml.slide+xml"/>
  <Override PartName="/ppt/slides/slide422.xml" ContentType="application/vnd.openxmlformats-officedocument.presentationml.slide+xml"/>
  <Override PartName="/ppt/slides/slide423.xml" ContentType="application/vnd.openxmlformats-officedocument.presentationml.slide+xml"/>
  <Override PartName="/ppt/slides/slide424.xml" ContentType="application/vnd.openxmlformats-officedocument.presentationml.slide+xml"/>
  <Override PartName="/ppt/slides/slide425.xml" ContentType="application/vnd.openxmlformats-officedocument.presentationml.slide+xml"/>
  <Override PartName="/ppt/slides/slide426.xml" ContentType="application/vnd.openxmlformats-officedocument.presentationml.slide+xml"/>
  <Override PartName="/ppt/slides/slide427.xml" ContentType="application/vnd.openxmlformats-officedocument.presentationml.slide+xml"/>
  <Override PartName="/ppt/slides/slide428.xml" ContentType="application/vnd.openxmlformats-officedocument.presentationml.slide+xml"/>
  <Override PartName="/ppt/slides/slide429.xml" ContentType="application/vnd.openxmlformats-officedocument.presentationml.slide+xml"/>
  <Override PartName="/ppt/slides/slide430.xml" ContentType="application/vnd.openxmlformats-officedocument.presentationml.slide+xml"/>
  <Override PartName="/ppt/slides/slide431.xml" ContentType="application/vnd.openxmlformats-officedocument.presentationml.slide+xml"/>
  <Override PartName="/ppt/slides/slide432.xml" ContentType="application/vnd.openxmlformats-officedocument.presentationml.slide+xml"/>
  <Override PartName="/ppt/slides/slide433.xml" ContentType="application/vnd.openxmlformats-officedocument.presentationml.slide+xml"/>
  <Override PartName="/ppt/slides/slide434.xml" ContentType="application/vnd.openxmlformats-officedocument.presentationml.slide+xml"/>
  <Override PartName="/ppt/slides/slide435.xml" ContentType="application/vnd.openxmlformats-officedocument.presentationml.slide+xml"/>
  <Override PartName="/ppt/slides/slide436.xml" ContentType="application/vnd.openxmlformats-officedocument.presentationml.slide+xml"/>
  <Override PartName="/ppt/slides/slide437.xml" ContentType="application/vnd.openxmlformats-officedocument.presentationml.slide+xml"/>
  <Override PartName="/ppt/slides/slide438.xml" ContentType="application/vnd.openxmlformats-officedocument.presentationml.slide+xml"/>
  <Override PartName="/ppt/slides/slide439.xml" ContentType="application/vnd.openxmlformats-officedocument.presentationml.slide+xml"/>
  <Override PartName="/ppt/slides/slide440.xml" ContentType="application/vnd.openxmlformats-officedocument.presentationml.slide+xml"/>
  <Override PartName="/ppt/slides/slide441.xml" ContentType="application/vnd.openxmlformats-officedocument.presentationml.slide+xml"/>
  <Override PartName="/ppt/slides/slide442.xml" ContentType="application/vnd.openxmlformats-officedocument.presentationml.slide+xml"/>
  <Override PartName="/ppt/slides/slide443.xml" ContentType="application/vnd.openxmlformats-officedocument.presentationml.slide+xml"/>
  <Override PartName="/ppt/slides/slide444.xml" ContentType="application/vnd.openxmlformats-officedocument.presentationml.slide+xml"/>
  <Override PartName="/ppt/slides/slide445.xml" ContentType="application/vnd.openxmlformats-officedocument.presentationml.slide+xml"/>
  <Override PartName="/ppt/slides/slide446.xml" ContentType="application/vnd.openxmlformats-officedocument.presentationml.slide+xml"/>
  <Override PartName="/ppt/slides/slide447.xml" ContentType="application/vnd.openxmlformats-officedocument.presentationml.slide+xml"/>
  <Override PartName="/ppt/slides/slide448.xml" ContentType="application/vnd.openxmlformats-officedocument.presentationml.slide+xml"/>
  <Override PartName="/ppt/slides/slide449.xml" ContentType="application/vnd.openxmlformats-officedocument.presentationml.slide+xml"/>
  <Override PartName="/ppt/slides/slide450.xml" ContentType="application/vnd.openxmlformats-officedocument.presentationml.slide+xml"/>
  <Override PartName="/ppt/slides/slide451.xml" ContentType="application/vnd.openxmlformats-officedocument.presentationml.slide+xml"/>
  <Override PartName="/ppt/slides/slide452.xml" ContentType="application/vnd.openxmlformats-officedocument.presentationml.slide+xml"/>
  <Override PartName="/ppt/slides/slide453.xml" ContentType="application/vnd.openxmlformats-officedocument.presentationml.slide+xml"/>
  <Override PartName="/ppt/slides/slide454.xml" ContentType="application/vnd.openxmlformats-officedocument.presentationml.slide+xml"/>
  <Override PartName="/ppt/slides/slide455.xml" ContentType="application/vnd.openxmlformats-officedocument.presentationml.slide+xml"/>
  <Override PartName="/ppt/slides/slide456.xml" ContentType="application/vnd.openxmlformats-officedocument.presentationml.slide+xml"/>
  <Override PartName="/ppt/slides/slide457.xml" ContentType="application/vnd.openxmlformats-officedocument.presentationml.slide+xml"/>
  <Override PartName="/ppt/slides/slide458.xml" ContentType="application/vnd.openxmlformats-officedocument.presentationml.slide+xml"/>
  <Override PartName="/ppt/slides/slide459.xml" ContentType="application/vnd.openxmlformats-officedocument.presentationml.slide+xml"/>
  <Override PartName="/ppt/slides/slide460.xml" ContentType="application/vnd.openxmlformats-officedocument.presentationml.slide+xml"/>
  <Override PartName="/ppt/slides/slide461.xml" ContentType="application/vnd.openxmlformats-officedocument.presentationml.slide+xml"/>
  <Override PartName="/ppt/slides/slide462.xml" ContentType="application/vnd.openxmlformats-officedocument.presentationml.slide+xml"/>
  <Override PartName="/ppt/slides/slide463.xml" ContentType="application/vnd.openxmlformats-officedocument.presentationml.slide+xml"/>
  <Override PartName="/ppt/slides/slide464.xml" ContentType="application/vnd.openxmlformats-officedocument.presentationml.slide+xml"/>
  <Override PartName="/ppt/slides/slide465.xml" ContentType="application/vnd.openxmlformats-officedocument.presentationml.slide+xml"/>
  <Override PartName="/ppt/slides/slide466.xml" ContentType="application/vnd.openxmlformats-officedocument.presentationml.slide+xml"/>
  <Override PartName="/ppt/slides/slide467.xml" ContentType="application/vnd.openxmlformats-officedocument.presentationml.slide+xml"/>
  <Override PartName="/ppt/slides/slide468.xml" ContentType="application/vnd.openxmlformats-officedocument.presentationml.slide+xml"/>
  <Override PartName="/ppt/slides/slide469.xml" ContentType="application/vnd.openxmlformats-officedocument.presentationml.slide+xml"/>
  <Override PartName="/ppt/slides/slide470.xml" ContentType="application/vnd.openxmlformats-officedocument.presentationml.slide+xml"/>
  <Override PartName="/ppt/slides/slide471.xml" ContentType="application/vnd.openxmlformats-officedocument.presentationml.slide+xml"/>
  <Override PartName="/ppt/slides/slide472.xml" ContentType="application/vnd.openxmlformats-officedocument.presentationml.slide+xml"/>
  <Override PartName="/ppt/slides/slide473.xml" ContentType="application/vnd.openxmlformats-officedocument.presentationml.slide+xml"/>
  <Override PartName="/ppt/slides/slide474.xml" ContentType="application/vnd.openxmlformats-officedocument.presentationml.slide+xml"/>
  <Override PartName="/ppt/slides/slide475.xml" ContentType="application/vnd.openxmlformats-officedocument.presentationml.slide+xml"/>
  <Override PartName="/ppt/slides/slide476.xml" ContentType="application/vnd.openxmlformats-officedocument.presentationml.slide+xml"/>
  <Override PartName="/ppt/slides/slide477.xml" ContentType="application/vnd.openxmlformats-officedocument.presentationml.slide+xml"/>
  <Override PartName="/ppt/slides/slide478.xml" ContentType="application/vnd.openxmlformats-officedocument.presentationml.slide+xml"/>
  <Override PartName="/ppt/slides/slide479.xml" ContentType="application/vnd.openxmlformats-officedocument.presentationml.slide+xml"/>
  <Override PartName="/ppt/slides/slide480.xml" ContentType="application/vnd.openxmlformats-officedocument.presentationml.slide+xml"/>
  <Override PartName="/ppt/slides/slide481.xml" ContentType="application/vnd.openxmlformats-officedocument.presentationml.slide+xml"/>
  <Override PartName="/ppt/slides/slide482.xml" ContentType="application/vnd.openxmlformats-officedocument.presentationml.slide+xml"/>
  <Override PartName="/ppt/slides/slide483.xml" ContentType="application/vnd.openxmlformats-officedocument.presentationml.slide+xml"/>
  <Override PartName="/ppt/slides/slide484.xml" ContentType="application/vnd.openxmlformats-officedocument.presentationml.slide+xml"/>
  <Override PartName="/ppt/slides/slide485.xml" ContentType="application/vnd.openxmlformats-officedocument.presentationml.slide+xml"/>
  <Override PartName="/ppt/slides/slide486.xml" ContentType="application/vnd.openxmlformats-officedocument.presentationml.slide+xml"/>
  <Override PartName="/ppt/slides/slide487.xml" ContentType="application/vnd.openxmlformats-officedocument.presentationml.slide+xml"/>
  <Override PartName="/ppt/slides/slide488.xml" ContentType="application/vnd.openxmlformats-officedocument.presentationml.slide+xml"/>
  <Override PartName="/ppt/slides/slide489.xml" ContentType="application/vnd.openxmlformats-officedocument.presentationml.slide+xml"/>
  <Override PartName="/ppt/slides/slide490.xml" ContentType="application/vnd.openxmlformats-officedocument.presentationml.slide+xml"/>
  <Override PartName="/ppt/slides/slide491.xml" ContentType="application/vnd.openxmlformats-officedocument.presentationml.slide+xml"/>
  <Override PartName="/ppt/slides/slide492.xml" ContentType="application/vnd.openxmlformats-officedocument.presentationml.slide+xml"/>
  <Override PartName="/ppt/slides/slide493.xml" ContentType="application/vnd.openxmlformats-officedocument.presentationml.slide+xml"/>
  <Override PartName="/ppt/slides/slide494.xml" ContentType="application/vnd.openxmlformats-officedocument.presentationml.slide+xml"/>
  <Override PartName="/ppt/slides/slide495.xml" ContentType="application/vnd.openxmlformats-officedocument.presentationml.slide+xml"/>
  <Override PartName="/ppt/slides/slide496.xml" ContentType="application/vnd.openxmlformats-officedocument.presentationml.slide+xml"/>
  <Override PartName="/ppt/slides/slide497.xml" ContentType="application/vnd.openxmlformats-officedocument.presentationml.slide+xml"/>
  <Override PartName="/ppt/slides/slide498.xml" ContentType="application/vnd.openxmlformats-officedocument.presentationml.slide+xml"/>
  <Override PartName="/ppt/slides/slide499.xml" ContentType="application/vnd.openxmlformats-officedocument.presentationml.slide+xml"/>
  <Override PartName="/ppt/slides/slide500.xml" ContentType="application/vnd.openxmlformats-officedocument.presentationml.slide+xml"/>
  <Override PartName="/ppt/slides/slide501.xml" ContentType="application/vnd.openxmlformats-officedocument.presentationml.slide+xml"/>
  <Override PartName="/ppt/slides/slide502.xml" ContentType="application/vnd.openxmlformats-officedocument.presentationml.slide+xml"/>
  <Override PartName="/ppt/slides/slide503.xml" ContentType="application/vnd.openxmlformats-officedocument.presentationml.slide+xml"/>
  <Override PartName="/ppt/slides/slide504.xml" ContentType="application/vnd.openxmlformats-officedocument.presentationml.slide+xml"/>
  <Override PartName="/ppt/slides/slide505.xml" ContentType="application/vnd.openxmlformats-officedocument.presentationml.slide+xml"/>
  <Override PartName="/ppt/slides/slide506.xml" ContentType="application/vnd.openxmlformats-officedocument.presentationml.slide+xml"/>
  <Override PartName="/ppt/slides/slide507.xml" ContentType="application/vnd.openxmlformats-officedocument.presentationml.slide+xml"/>
  <Override PartName="/ppt/slides/slide508.xml" ContentType="application/vnd.openxmlformats-officedocument.presentationml.slide+xml"/>
  <Override PartName="/ppt/slides/slide509.xml" ContentType="application/vnd.openxmlformats-officedocument.presentationml.slide+xml"/>
  <Override PartName="/ppt/slides/slide510.xml" ContentType="application/vnd.openxmlformats-officedocument.presentationml.slide+xml"/>
  <Override PartName="/ppt/slides/slide511.xml" ContentType="application/vnd.openxmlformats-officedocument.presentationml.slide+xml"/>
  <Override PartName="/ppt/slides/slide512.xml" ContentType="application/vnd.openxmlformats-officedocument.presentationml.slide+xml"/>
  <Override PartName="/ppt/slides/slide513.xml" ContentType="application/vnd.openxmlformats-officedocument.presentationml.slide+xml"/>
  <Override PartName="/ppt/slides/slide514.xml" ContentType="application/vnd.openxmlformats-officedocument.presentationml.slide+xml"/>
  <Override PartName="/ppt/slides/slide515.xml" ContentType="application/vnd.openxmlformats-officedocument.presentationml.slide+xml"/>
  <Override PartName="/ppt/slides/slide516.xml" ContentType="application/vnd.openxmlformats-officedocument.presentationml.slide+xml"/>
  <Override PartName="/ppt/slides/slide517.xml" ContentType="application/vnd.openxmlformats-officedocument.presentationml.slide+xml"/>
  <Override PartName="/ppt/slides/slide518.xml" ContentType="application/vnd.openxmlformats-officedocument.presentationml.slide+xml"/>
  <Override PartName="/ppt/slides/slide519.xml" ContentType="application/vnd.openxmlformats-officedocument.presentationml.slide+xml"/>
  <Override PartName="/ppt/slides/slide520.xml" ContentType="application/vnd.openxmlformats-officedocument.presentationml.slide+xml"/>
  <Override PartName="/ppt/slides/slide521.xml" ContentType="application/vnd.openxmlformats-officedocument.presentationml.slide+xml"/>
  <Override PartName="/ppt/slides/slide522.xml" ContentType="application/vnd.openxmlformats-officedocument.presentationml.slide+xml"/>
  <Override PartName="/ppt/slides/slide523.xml" ContentType="application/vnd.openxmlformats-officedocument.presentationml.slide+xml"/>
  <Override PartName="/ppt/slides/slide524.xml" ContentType="application/vnd.openxmlformats-officedocument.presentationml.slide+xml"/>
  <Override PartName="/ppt/slides/slide525.xml" ContentType="application/vnd.openxmlformats-officedocument.presentationml.slide+xml"/>
  <Override PartName="/ppt/slides/slide526.xml" ContentType="application/vnd.openxmlformats-officedocument.presentationml.slide+xml"/>
  <Override PartName="/ppt/slides/slide527.xml" ContentType="application/vnd.openxmlformats-officedocument.presentationml.slide+xml"/>
  <Override PartName="/ppt/slides/slide528.xml" ContentType="application/vnd.openxmlformats-officedocument.presentationml.slide+xml"/>
  <Override PartName="/ppt/slides/slide529.xml" ContentType="application/vnd.openxmlformats-officedocument.presentationml.slide+xml"/>
  <Override PartName="/ppt/slides/slide530.xml" ContentType="application/vnd.openxmlformats-officedocument.presentationml.slide+xml"/>
  <Override PartName="/ppt/slides/slide531.xml" ContentType="application/vnd.openxmlformats-officedocument.presentationml.slide+xml"/>
  <Override PartName="/ppt/slides/slide532.xml" ContentType="application/vnd.openxmlformats-officedocument.presentationml.slide+xml"/>
  <Override PartName="/ppt/slides/slide533.xml" ContentType="application/vnd.openxmlformats-officedocument.presentationml.slide+xml"/>
  <Override PartName="/ppt/slides/slide534.xml" ContentType="application/vnd.openxmlformats-officedocument.presentationml.slide+xml"/>
  <Override PartName="/ppt/slides/slide535.xml" ContentType="application/vnd.openxmlformats-officedocument.presentationml.slide+xml"/>
  <Override PartName="/ppt/slides/slide536.xml" ContentType="application/vnd.openxmlformats-officedocument.presentationml.slide+xml"/>
  <Override PartName="/ppt/slides/slide537.xml" ContentType="application/vnd.openxmlformats-officedocument.presentationml.slide+xml"/>
  <Override PartName="/ppt/slides/slide538.xml" ContentType="application/vnd.openxmlformats-officedocument.presentationml.slide+xml"/>
  <Override PartName="/ppt/slides/slide539.xml" ContentType="application/vnd.openxmlformats-officedocument.presentationml.slide+xml"/>
  <Override PartName="/ppt/slides/slide540.xml" ContentType="application/vnd.openxmlformats-officedocument.presentationml.slide+xml"/>
  <Override PartName="/ppt/slides/slide541.xml" ContentType="application/vnd.openxmlformats-officedocument.presentationml.slide+xml"/>
  <Override PartName="/ppt/slides/slide542.xml" ContentType="application/vnd.openxmlformats-officedocument.presentationml.slide+xml"/>
  <Override PartName="/ppt/slides/slide543.xml" ContentType="application/vnd.openxmlformats-officedocument.presentationml.slide+xml"/>
  <Override PartName="/ppt/slides/slide544.xml" ContentType="application/vnd.openxmlformats-officedocument.presentationml.slide+xml"/>
  <Override PartName="/ppt/slides/slide545.xml" ContentType="application/vnd.openxmlformats-officedocument.presentationml.slide+xml"/>
  <Override PartName="/ppt/slides/slide546.xml" ContentType="application/vnd.openxmlformats-officedocument.presentationml.slide+xml"/>
  <Override PartName="/ppt/slides/slide547.xml" ContentType="application/vnd.openxmlformats-officedocument.presentationml.slide+xml"/>
  <Override PartName="/ppt/slides/slide548.xml" ContentType="application/vnd.openxmlformats-officedocument.presentationml.slide+xml"/>
  <Override PartName="/ppt/slides/slide549.xml" ContentType="application/vnd.openxmlformats-officedocument.presentationml.slide+xml"/>
  <Override PartName="/ppt/slides/slide550.xml" ContentType="application/vnd.openxmlformats-officedocument.presentationml.slide+xml"/>
  <Override PartName="/ppt/slides/slide551.xml" ContentType="application/vnd.openxmlformats-officedocument.presentationml.slide+xml"/>
  <Override PartName="/ppt/slides/slide552.xml" ContentType="application/vnd.openxmlformats-officedocument.presentationml.slide+xml"/>
  <Override PartName="/ppt/slides/slide553.xml" ContentType="application/vnd.openxmlformats-officedocument.presentationml.slide+xml"/>
  <Override PartName="/ppt/slides/slide554.xml" ContentType="application/vnd.openxmlformats-officedocument.presentationml.slide+xml"/>
  <Override PartName="/ppt/slides/slide555.xml" ContentType="application/vnd.openxmlformats-officedocument.presentationml.slide+xml"/>
  <Override PartName="/ppt/slides/slide556.xml" ContentType="application/vnd.openxmlformats-officedocument.presentationml.slide+xml"/>
  <Override PartName="/ppt/slides/slide557.xml" ContentType="application/vnd.openxmlformats-officedocument.presentationml.slide+xml"/>
  <Override PartName="/ppt/slides/slide558.xml" ContentType="application/vnd.openxmlformats-officedocument.presentationml.slide+xml"/>
  <Override PartName="/ppt/slides/slide559.xml" ContentType="application/vnd.openxmlformats-officedocument.presentationml.slide+xml"/>
  <Override PartName="/ppt/slides/slide560.xml" ContentType="application/vnd.openxmlformats-officedocument.presentationml.slide+xml"/>
  <Override PartName="/ppt/slides/slide561.xml" ContentType="application/vnd.openxmlformats-officedocument.presentationml.slide+xml"/>
  <Override PartName="/ppt/slides/slide562.xml" ContentType="application/vnd.openxmlformats-officedocument.presentationml.slide+xml"/>
  <Override PartName="/ppt/slides/slide563.xml" ContentType="application/vnd.openxmlformats-officedocument.presentationml.slide+xml"/>
  <Override PartName="/ppt/slides/slide564.xml" ContentType="application/vnd.openxmlformats-officedocument.presentationml.slide+xml"/>
  <Override PartName="/ppt/slides/slide565.xml" ContentType="application/vnd.openxmlformats-officedocument.presentationml.slide+xml"/>
  <Override PartName="/ppt/slides/slide566.xml" ContentType="application/vnd.openxmlformats-officedocument.presentationml.slide+xml"/>
  <Override PartName="/ppt/slides/slide567.xml" ContentType="application/vnd.openxmlformats-officedocument.presentationml.slide+xml"/>
  <Override PartName="/ppt/slides/slide568.xml" ContentType="application/vnd.openxmlformats-officedocument.presentationml.slide+xml"/>
  <Override PartName="/ppt/slides/slide569.xml" ContentType="application/vnd.openxmlformats-officedocument.presentationml.slide+xml"/>
  <Override PartName="/ppt/slides/slide570.xml" ContentType="application/vnd.openxmlformats-officedocument.presentationml.slide+xml"/>
  <Override PartName="/ppt/slides/slide571.xml" ContentType="application/vnd.openxmlformats-officedocument.presentationml.slide+xml"/>
  <Override PartName="/ppt/slides/slide572.xml" ContentType="application/vnd.openxmlformats-officedocument.presentationml.slide+xml"/>
  <Override PartName="/ppt/slides/slide573.xml" ContentType="application/vnd.openxmlformats-officedocument.presentationml.slide+xml"/>
  <Override PartName="/ppt/slides/slide574.xml" ContentType="application/vnd.openxmlformats-officedocument.presentationml.slide+xml"/>
  <Override PartName="/ppt/slides/slide575.xml" ContentType="application/vnd.openxmlformats-officedocument.presentationml.slide+xml"/>
  <Override PartName="/ppt/slides/slide576.xml" ContentType="application/vnd.openxmlformats-officedocument.presentationml.slide+xml"/>
  <Override PartName="/ppt/slides/slide577.xml" ContentType="application/vnd.openxmlformats-officedocument.presentationml.slide+xml"/>
  <Override PartName="/ppt/slides/slide578.xml" ContentType="application/vnd.openxmlformats-officedocument.presentationml.slide+xml"/>
  <Override PartName="/ppt/slides/slide579.xml" ContentType="application/vnd.openxmlformats-officedocument.presentationml.slide+xml"/>
  <Override PartName="/ppt/slides/slide580.xml" ContentType="application/vnd.openxmlformats-officedocument.presentationml.slide+xml"/>
  <Override PartName="/ppt/slides/slide581.xml" ContentType="application/vnd.openxmlformats-officedocument.presentationml.slide+xml"/>
  <Override PartName="/ppt/slides/slide582.xml" ContentType="application/vnd.openxmlformats-officedocument.presentationml.slide+xml"/>
  <Override PartName="/ppt/slides/slide583.xml" ContentType="application/vnd.openxmlformats-officedocument.presentationml.slide+xml"/>
  <Override PartName="/ppt/slides/slide584.xml" ContentType="application/vnd.openxmlformats-officedocument.presentationml.slide+xml"/>
  <Override PartName="/ppt/slides/slide585.xml" ContentType="application/vnd.openxmlformats-officedocument.presentationml.slide+xml"/>
  <Override PartName="/ppt/slides/slide586.xml" ContentType="application/vnd.openxmlformats-officedocument.presentationml.slide+xml"/>
  <Override PartName="/ppt/slides/slide587.xml" ContentType="application/vnd.openxmlformats-officedocument.presentationml.slide+xml"/>
  <Override PartName="/ppt/slides/slide588.xml" ContentType="application/vnd.openxmlformats-officedocument.presentationml.slide+xml"/>
  <Override PartName="/ppt/slides/slide589.xml" ContentType="application/vnd.openxmlformats-officedocument.presentationml.slide+xml"/>
  <Override PartName="/ppt/slides/slide590.xml" ContentType="application/vnd.openxmlformats-officedocument.presentationml.slide+xml"/>
  <Override PartName="/ppt/slides/slide591.xml" ContentType="application/vnd.openxmlformats-officedocument.presentationml.slide+xml"/>
  <Override PartName="/ppt/slides/slide592.xml" ContentType="application/vnd.openxmlformats-officedocument.presentationml.slide+xml"/>
  <Override PartName="/ppt/slides/slide593.xml" ContentType="application/vnd.openxmlformats-officedocument.presentationml.slide+xml"/>
  <Override PartName="/ppt/slides/slide594.xml" ContentType="application/vnd.openxmlformats-officedocument.presentationml.slide+xml"/>
  <Override PartName="/ppt/slides/slide595.xml" ContentType="application/vnd.openxmlformats-officedocument.presentationml.slide+xml"/>
  <Override PartName="/ppt/slides/slide596.xml" ContentType="application/vnd.openxmlformats-officedocument.presentationml.slide+xml"/>
  <Override PartName="/ppt/slides/slide597.xml" ContentType="application/vnd.openxmlformats-officedocument.presentationml.slide+xml"/>
  <Override PartName="/ppt/slides/slide598.xml" ContentType="application/vnd.openxmlformats-officedocument.presentationml.slide+xml"/>
  <Override PartName="/ppt/slides/slide599.xml" ContentType="application/vnd.openxmlformats-officedocument.presentationml.slide+xml"/>
  <Override PartName="/ppt/slides/slide600.xml" ContentType="application/vnd.openxmlformats-officedocument.presentationml.slide+xml"/>
  <Override PartName="/ppt/slides/slide601.xml" ContentType="application/vnd.openxmlformats-officedocument.presentationml.slide+xml"/>
  <Override PartName="/ppt/slides/slide602.xml" ContentType="application/vnd.openxmlformats-officedocument.presentationml.slide+xml"/>
  <Override PartName="/ppt/slides/slide603.xml" ContentType="application/vnd.openxmlformats-officedocument.presentationml.slide+xml"/>
  <Override PartName="/ppt/slides/slide604.xml" ContentType="application/vnd.openxmlformats-officedocument.presentationml.slide+xml"/>
  <Override PartName="/ppt/slides/slide605.xml" ContentType="application/vnd.openxmlformats-officedocument.presentationml.slide+xml"/>
  <Override PartName="/ppt/slides/slide606.xml" ContentType="application/vnd.openxmlformats-officedocument.presentationml.slide+xml"/>
  <Override PartName="/ppt/slides/slide607.xml" ContentType="application/vnd.openxmlformats-officedocument.presentationml.slide+xml"/>
  <Override PartName="/ppt/slides/slide608.xml" ContentType="application/vnd.openxmlformats-officedocument.presentationml.slide+xml"/>
  <Override PartName="/ppt/slides/slide609.xml" ContentType="application/vnd.openxmlformats-officedocument.presentationml.slide+xml"/>
  <Override PartName="/ppt/slides/slide610.xml" ContentType="application/vnd.openxmlformats-officedocument.presentationml.slide+xml"/>
  <Override PartName="/ppt/slides/slide611.xml" ContentType="application/vnd.openxmlformats-officedocument.presentationml.slide+xml"/>
  <Override PartName="/ppt/slides/slide612.xml" ContentType="application/vnd.openxmlformats-officedocument.presentationml.slide+xml"/>
  <Override PartName="/ppt/slides/slide613.xml" ContentType="application/vnd.openxmlformats-officedocument.presentationml.slide+xml"/>
  <Override PartName="/ppt/slides/slide614.xml" ContentType="application/vnd.openxmlformats-officedocument.presentationml.slide+xml"/>
  <Override PartName="/ppt/slides/slide615.xml" ContentType="application/vnd.openxmlformats-officedocument.presentationml.slide+xml"/>
  <Override PartName="/ppt/slides/slide616.xml" ContentType="application/vnd.openxmlformats-officedocument.presentationml.slide+xml"/>
  <Override PartName="/ppt/slides/slide617.xml" ContentType="application/vnd.openxmlformats-officedocument.presentationml.slide+xml"/>
  <Override PartName="/ppt/slides/slide618.xml" ContentType="application/vnd.openxmlformats-officedocument.presentationml.slide+xml"/>
  <Override PartName="/ppt/slides/slide619.xml" ContentType="application/vnd.openxmlformats-officedocument.presentationml.slide+xml"/>
  <Override PartName="/ppt/slides/slide620.xml" ContentType="application/vnd.openxmlformats-officedocument.presentationml.slide+xml"/>
  <Override PartName="/ppt/slides/slide621.xml" ContentType="application/vnd.openxmlformats-officedocument.presentationml.slide+xml"/>
  <Override PartName="/ppt/slides/slide622.xml" ContentType="application/vnd.openxmlformats-officedocument.presentationml.slide+xml"/>
  <Override PartName="/ppt/slides/slide623.xml" ContentType="application/vnd.openxmlformats-officedocument.presentationml.slide+xml"/>
  <Override PartName="/ppt/slides/slide624.xml" ContentType="application/vnd.openxmlformats-officedocument.presentationml.slide+xml"/>
  <Override PartName="/ppt/slides/slide625.xml" ContentType="application/vnd.openxmlformats-officedocument.presentationml.slide+xml"/>
  <Override PartName="/ppt/slides/slide626.xml" ContentType="application/vnd.openxmlformats-officedocument.presentationml.slide+xml"/>
  <Override PartName="/ppt/slides/slide627.xml" ContentType="application/vnd.openxmlformats-officedocument.presentationml.slide+xml"/>
  <Override PartName="/ppt/slides/slide628.xml" ContentType="application/vnd.openxmlformats-officedocument.presentationml.slide+xml"/>
  <Override PartName="/ppt/slides/slide629.xml" ContentType="application/vnd.openxmlformats-officedocument.presentationml.slide+xml"/>
  <Override PartName="/ppt/slides/slide630.xml" ContentType="application/vnd.openxmlformats-officedocument.presentationml.slide+xml"/>
  <Override PartName="/ppt/slides/slide631.xml" ContentType="application/vnd.openxmlformats-officedocument.presentationml.slide+xml"/>
  <Override PartName="/ppt/slides/slide632.xml" ContentType="application/vnd.openxmlformats-officedocument.presentationml.slide+xml"/>
  <Override PartName="/ppt/slides/slide633.xml" ContentType="application/vnd.openxmlformats-officedocument.presentationml.slide+xml"/>
  <Override PartName="/ppt/slides/slide634.xml" ContentType="application/vnd.openxmlformats-officedocument.presentationml.slide+xml"/>
  <Override PartName="/ppt/slides/slide635.xml" ContentType="application/vnd.openxmlformats-officedocument.presentationml.slide+xml"/>
  <Override PartName="/ppt/slides/slide636.xml" ContentType="application/vnd.openxmlformats-officedocument.presentationml.slide+xml"/>
  <Override PartName="/ppt/slides/slide637.xml" ContentType="application/vnd.openxmlformats-officedocument.presentationml.slide+xml"/>
  <Override PartName="/ppt/slides/slide638.xml" ContentType="application/vnd.openxmlformats-officedocument.presentationml.slide+xml"/>
  <Override PartName="/ppt/slides/slide639.xml" ContentType="application/vnd.openxmlformats-officedocument.presentationml.slide+xml"/>
  <Override PartName="/ppt/slides/slide640.xml" ContentType="application/vnd.openxmlformats-officedocument.presentationml.slide+xml"/>
  <Override PartName="/ppt/slides/slide641.xml" ContentType="application/vnd.openxmlformats-officedocument.presentationml.slide+xml"/>
  <Override PartName="/ppt/slides/slide642.xml" ContentType="application/vnd.openxmlformats-officedocument.presentationml.slide+xml"/>
  <Override PartName="/ppt/slides/slide643.xml" ContentType="application/vnd.openxmlformats-officedocument.presentationml.slide+xml"/>
  <Override PartName="/ppt/slides/slide644.xml" ContentType="application/vnd.openxmlformats-officedocument.presentationml.slide+xml"/>
  <Override PartName="/ppt/slides/slide645.xml" ContentType="application/vnd.openxmlformats-officedocument.presentationml.slide+xml"/>
  <Override PartName="/ppt/slides/slide646.xml" ContentType="application/vnd.openxmlformats-officedocument.presentationml.slide+xml"/>
  <Override PartName="/ppt/slides/slide647.xml" ContentType="application/vnd.openxmlformats-officedocument.presentationml.slide+xml"/>
  <Override PartName="/ppt/slides/slide648.xml" ContentType="application/vnd.openxmlformats-officedocument.presentationml.slide+xml"/>
  <Override PartName="/ppt/slides/slide649.xml" ContentType="application/vnd.openxmlformats-officedocument.presentationml.slide+xml"/>
  <Override PartName="/ppt/slides/slide650.xml" ContentType="application/vnd.openxmlformats-officedocument.presentationml.slide+xml"/>
  <Override PartName="/ppt/slides/slide651.xml" ContentType="application/vnd.openxmlformats-officedocument.presentationml.slide+xml"/>
  <Override PartName="/ppt/slides/slide652.xml" ContentType="application/vnd.openxmlformats-officedocument.presentationml.slide+xml"/>
  <Override PartName="/ppt/slides/slide653.xml" ContentType="application/vnd.openxmlformats-officedocument.presentationml.slide+xml"/>
  <Override PartName="/ppt/slides/slide654.xml" ContentType="application/vnd.openxmlformats-officedocument.presentationml.slide+xml"/>
  <Override PartName="/ppt/slides/slide655.xml" ContentType="application/vnd.openxmlformats-officedocument.presentationml.slide+xml"/>
  <Override PartName="/ppt/slides/slide656.xml" ContentType="application/vnd.openxmlformats-officedocument.presentationml.slide+xml"/>
  <Override PartName="/ppt/slides/slide657.xml" ContentType="application/vnd.openxmlformats-officedocument.presentationml.slide+xml"/>
  <Override PartName="/ppt/slides/slide658.xml" ContentType="application/vnd.openxmlformats-officedocument.presentationml.slide+xml"/>
  <Override PartName="/ppt/slides/slide659.xml" ContentType="application/vnd.openxmlformats-officedocument.presentationml.slide+xml"/>
  <Override PartName="/ppt/slides/slide660.xml" ContentType="application/vnd.openxmlformats-officedocument.presentationml.slide+xml"/>
  <Override PartName="/ppt/slides/slide661.xml" ContentType="application/vnd.openxmlformats-officedocument.presentationml.slide+xml"/>
  <Override PartName="/ppt/slides/slide662.xml" ContentType="application/vnd.openxmlformats-officedocument.presentationml.slide+xml"/>
  <Override PartName="/ppt/slides/slide663.xml" ContentType="application/vnd.openxmlformats-officedocument.presentationml.slide+xml"/>
  <Override PartName="/ppt/slides/slide664.xml" ContentType="application/vnd.openxmlformats-officedocument.presentationml.slide+xml"/>
  <Override PartName="/ppt/slides/slide665.xml" ContentType="application/vnd.openxmlformats-officedocument.presentationml.slide+xml"/>
  <Override PartName="/ppt/slides/slide666.xml" ContentType="application/vnd.openxmlformats-officedocument.presentationml.slide+xml"/>
  <Override PartName="/ppt/slides/slide667.xml" ContentType="application/vnd.openxmlformats-officedocument.presentationml.slide+xml"/>
  <Override PartName="/ppt/slides/slide668.xml" ContentType="application/vnd.openxmlformats-officedocument.presentationml.slide+xml"/>
  <Override PartName="/ppt/slides/slide669.xml" ContentType="application/vnd.openxmlformats-officedocument.presentationml.slide+xml"/>
  <Override PartName="/ppt/slides/slide670.xml" ContentType="application/vnd.openxmlformats-officedocument.presentationml.slide+xml"/>
  <Override PartName="/ppt/slides/slide671.xml" ContentType="application/vnd.openxmlformats-officedocument.presentationml.slide+xml"/>
  <Override PartName="/ppt/slides/slide672.xml" ContentType="application/vnd.openxmlformats-officedocument.presentationml.slide+xml"/>
  <Override PartName="/ppt/slides/slide673.xml" ContentType="application/vnd.openxmlformats-officedocument.presentationml.slide+xml"/>
  <Override PartName="/ppt/slides/slide674.xml" ContentType="application/vnd.openxmlformats-officedocument.presentationml.slide+xml"/>
  <Override PartName="/ppt/slides/slide675.xml" ContentType="application/vnd.openxmlformats-officedocument.presentationml.slide+xml"/>
  <Override PartName="/ppt/slides/slide676.xml" ContentType="application/vnd.openxmlformats-officedocument.presentationml.slide+xml"/>
  <Override PartName="/ppt/slides/slide677.xml" ContentType="application/vnd.openxmlformats-officedocument.presentationml.slide+xml"/>
  <Override PartName="/ppt/slides/slide678.xml" ContentType="application/vnd.openxmlformats-officedocument.presentationml.slide+xml"/>
  <Override PartName="/ppt/slides/slide679.xml" ContentType="application/vnd.openxmlformats-officedocument.presentationml.slide+xml"/>
  <Override PartName="/ppt/slides/slide680.xml" ContentType="application/vnd.openxmlformats-officedocument.presentationml.slide+xml"/>
  <Override PartName="/ppt/slides/slide681.xml" ContentType="application/vnd.openxmlformats-officedocument.presentationml.slide+xml"/>
  <Override PartName="/ppt/slides/slide682.xml" ContentType="application/vnd.openxmlformats-officedocument.presentationml.slide+xml"/>
  <Override PartName="/ppt/slides/slide683.xml" ContentType="application/vnd.openxmlformats-officedocument.presentationml.slide+xml"/>
  <Override PartName="/ppt/slides/slide684.xml" ContentType="application/vnd.openxmlformats-officedocument.presentationml.slide+xml"/>
  <Override PartName="/ppt/slides/slide685.xml" ContentType="application/vnd.openxmlformats-officedocument.presentationml.slide+xml"/>
  <Override PartName="/ppt/slides/slide686.xml" ContentType="application/vnd.openxmlformats-officedocument.presentationml.slide+xml"/>
  <Override PartName="/ppt/slides/slide687.xml" ContentType="application/vnd.openxmlformats-officedocument.presentationml.slide+xml"/>
  <Override PartName="/ppt/slides/slide688.xml" ContentType="application/vnd.openxmlformats-officedocument.presentationml.slide+xml"/>
  <Override PartName="/ppt/slides/slide689.xml" ContentType="application/vnd.openxmlformats-officedocument.presentationml.slide+xml"/>
  <Override PartName="/ppt/slides/slide690.xml" ContentType="application/vnd.openxmlformats-officedocument.presentationml.slide+xml"/>
  <Override PartName="/ppt/slides/slide691.xml" ContentType="application/vnd.openxmlformats-officedocument.presentationml.slide+xml"/>
  <Override PartName="/ppt/slides/slide692.xml" ContentType="application/vnd.openxmlformats-officedocument.presentationml.slide+xml"/>
  <Override PartName="/ppt/slides/slide693.xml" ContentType="application/vnd.openxmlformats-officedocument.presentationml.slide+xml"/>
  <Override PartName="/ppt/slides/slide694.xml" ContentType="application/vnd.openxmlformats-officedocument.presentationml.slide+xml"/>
  <Override PartName="/ppt/slides/slide695.xml" ContentType="application/vnd.openxmlformats-officedocument.presentationml.slide+xml"/>
  <Override PartName="/ppt/slides/slide696.xml" ContentType="application/vnd.openxmlformats-officedocument.presentationml.slide+xml"/>
  <Override PartName="/ppt/slides/slide697.xml" ContentType="application/vnd.openxmlformats-officedocument.presentationml.slide+xml"/>
  <Override PartName="/ppt/slides/slide698.xml" ContentType="application/vnd.openxmlformats-officedocument.presentationml.slide+xml"/>
  <Override PartName="/ppt/slides/slide699.xml" ContentType="application/vnd.openxmlformats-officedocument.presentationml.slide+xml"/>
  <Override PartName="/ppt/slides/slide700.xml" ContentType="application/vnd.openxmlformats-officedocument.presentationml.slide+xml"/>
  <Override PartName="/ppt/slides/slide701.xml" ContentType="application/vnd.openxmlformats-officedocument.presentationml.slide+xml"/>
  <Override PartName="/ppt/slides/slide702.xml" ContentType="application/vnd.openxmlformats-officedocument.presentationml.slide+xml"/>
  <Override PartName="/ppt/slides/slide703.xml" ContentType="application/vnd.openxmlformats-officedocument.presentationml.slide+xml"/>
  <Override PartName="/ppt/slides/slide704.xml" ContentType="application/vnd.openxmlformats-officedocument.presentationml.slide+xml"/>
  <Override PartName="/ppt/slides/slide705.xml" ContentType="application/vnd.openxmlformats-officedocument.presentationml.slide+xml"/>
  <Override PartName="/ppt/slides/slide706.xml" ContentType="application/vnd.openxmlformats-officedocument.presentationml.slide+xml"/>
  <Override PartName="/ppt/slides/slide707.xml" ContentType="application/vnd.openxmlformats-officedocument.presentationml.slide+xml"/>
  <Override PartName="/ppt/slides/slide708.xml" ContentType="application/vnd.openxmlformats-officedocument.presentationml.slide+xml"/>
  <Override PartName="/ppt/slides/slide709.xml" ContentType="application/vnd.openxmlformats-officedocument.presentationml.slide+xml"/>
  <Override PartName="/ppt/slides/slide710.xml" ContentType="application/vnd.openxmlformats-officedocument.presentationml.slide+xml"/>
  <Override PartName="/ppt/slides/slide711.xml" ContentType="application/vnd.openxmlformats-officedocument.presentationml.slide+xml"/>
  <Override PartName="/ppt/slides/slide712.xml" ContentType="application/vnd.openxmlformats-officedocument.presentationml.slide+xml"/>
  <Override PartName="/ppt/slides/slide713.xml" ContentType="application/vnd.openxmlformats-officedocument.presentationml.slide+xml"/>
  <Override PartName="/ppt/slides/slide714.xml" ContentType="application/vnd.openxmlformats-officedocument.presentationml.slide+xml"/>
  <Override PartName="/ppt/slides/slide715.xml" ContentType="application/vnd.openxmlformats-officedocument.presentationml.slide+xml"/>
  <Override PartName="/ppt/slides/slide716.xml" ContentType="application/vnd.openxmlformats-officedocument.presentationml.slide+xml"/>
  <Override PartName="/ppt/slides/slide717.xml" ContentType="application/vnd.openxmlformats-officedocument.presentationml.slide+xml"/>
  <Override PartName="/ppt/slides/slide718.xml" ContentType="application/vnd.openxmlformats-officedocument.presentationml.slide+xml"/>
  <Override PartName="/ppt/slides/slide719.xml" ContentType="application/vnd.openxmlformats-officedocument.presentationml.slide+xml"/>
  <Override PartName="/ppt/slides/slide720.xml" ContentType="application/vnd.openxmlformats-officedocument.presentationml.slide+xml"/>
  <Override PartName="/ppt/slides/slide721.xml" ContentType="application/vnd.openxmlformats-officedocument.presentationml.slide+xml"/>
  <Override PartName="/ppt/slides/slide722.xml" ContentType="application/vnd.openxmlformats-officedocument.presentationml.slide+xml"/>
  <Override PartName="/ppt/slides/slide723.xml" ContentType="application/vnd.openxmlformats-officedocument.presentationml.slide+xml"/>
  <Override PartName="/ppt/slides/slide724.xml" ContentType="application/vnd.openxmlformats-officedocument.presentationml.slide+xml"/>
  <Override PartName="/ppt/slides/slide725.xml" ContentType="application/vnd.openxmlformats-officedocument.presentationml.slide+xml"/>
  <Override PartName="/ppt/slides/slide726.xml" ContentType="application/vnd.openxmlformats-officedocument.presentationml.slide+xml"/>
  <Override PartName="/ppt/slides/slide727.xml" ContentType="application/vnd.openxmlformats-officedocument.presentationml.slide+xml"/>
  <Override PartName="/ppt/slides/slide728.xml" ContentType="application/vnd.openxmlformats-officedocument.presentationml.slide+xml"/>
  <Override PartName="/ppt/slides/slide729.xml" ContentType="application/vnd.openxmlformats-officedocument.presentationml.slide+xml"/>
  <Override PartName="/ppt/slides/slide730.xml" ContentType="application/vnd.openxmlformats-officedocument.presentationml.slide+xml"/>
  <Override PartName="/ppt/slides/slide731.xml" ContentType="application/vnd.openxmlformats-officedocument.presentationml.slide+xml"/>
  <Override PartName="/ppt/slides/slide732.xml" ContentType="application/vnd.openxmlformats-officedocument.presentationml.slide+xml"/>
  <Override PartName="/ppt/slides/slide733.xml" ContentType="application/vnd.openxmlformats-officedocument.presentationml.slide+xml"/>
  <Override PartName="/ppt/slides/slide734.xml" ContentType="application/vnd.openxmlformats-officedocument.presentationml.slide+xml"/>
  <Override PartName="/ppt/slides/slide735.xml" ContentType="application/vnd.openxmlformats-officedocument.presentationml.slide+xml"/>
  <Override PartName="/ppt/slides/slide736.xml" ContentType="application/vnd.openxmlformats-officedocument.presentationml.slide+xml"/>
  <Override PartName="/ppt/slides/slide737.xml" ContentType="application/vnd.openxmlformats-officedocument.presentationml.slide+xml"/>
  <Override PartName="/ppt/slides/slide738.xml" ContentType="application/vnd.openxmlformats-officedocument.presentationml.slide+xml"/>
  <Override PartName="/ppt/slides/slide739.xml" ContentType="application/vnd.openxmlformats-officedocument.presentationml.slide+xml"/>
  <Override PartName="/ppt/slides/slide740.xml" ContentType="application/vnd.openxmlformats-officedocument.presentationml.slide+xml"/>
  <Override PartName="/ppt/slides/slide741.xml" ContentType="application/vnd.openxmlformats-officedocument.presentationml.slide+xml"/>
  <Override PartName="/ppt/slides/slide742.xml" ContentType="application/vnd.openxmlformats-officedocument.presentationml.slide+xml"/>
  <Override PartName="/ppt/slides/slide743.xml" ContentType="application/vnd.openxmlformats-officedocument.presentationml.slide+xml"/>
  <Override PartName="/ppt/slides/slide744.xml" ContentType="application/vnd.openxmlformats-officedocument.presentationml.slide+xml"/>
  <Override PartName="/ppt/slides/slide745.xml" ContentType="application/vnd.openxmlformats-officedocument.presentationml.slide+xml"/>
  <Override PartName="/ppt/slides/slide746.xml" ContentType="application/vnd.openxmlformats-officedocument.presentationml.slide+xml"/>
  <Override PartName="/ppt/slides/slide747.xml" ContentType="application/vnd.openxmlformats-officedocument.presentationml.slide+xml"/>
  <Override PartName="/ppt/slides/slide748.xml" ContentType="application/vnd.openxmlformats-officedocument.presentationml.slide+xml"/>
  <Override PartName="/ppt/slides/slide749.xml" ContentType="application/vnd.openxmlformats-officedocument.presentationml.slide+xml"/>
  <Override PartName="/ppt/slides/slide750.xml" ContentType="application/vnd.openxmlformats-officedocument.presentationml.slide+xml"/>
  <Override PartName="/ppt/slides/slide751.xml" ContentType="application/vnd.openxmlformats-officedocument.presentationml.slide+xml"/>
  <Override PartName="/ppt/slides/slide752.xml" ContentType="application/vnd.openxmlformats-officedocument.presentationml.slide+xml"/>
  <Override PartName="/ppt/slides/slide753.xml" ContentType="application/vnd.openxmlformats-officedocument.presentationml.slide+xml"/>
  <Override PartName="/ppt/slides/slide754.xml" ContentType="application/vnd.openxmlformats-officedocument.presentationml.slide+xml"/>
  <Override PartName="/ppt/slides/slide755.xml" ContentType="application/vnd.openxmlformats-officedocument.presentationml.slide+xml"/>
  <Override PartName="/ppt/slides/slide756.xml" ContentType="application/vnd.openxmlformats-officedocument.presentationml.slide+xml"/>
  <Override PartName="/ppt/slides/slide757.xml" ContentType="application/vnd.openxmlformats-officedocument.presentationml.slide+xml"/>
  <Override PartName="/ppt/slides/slide758.xml" ContentType="application/vnd.openxmlformats-officedocument.presentationml.slide+xml"/>
  <Override PartName="/ppt/slides/slide759.xml" ContentType="application/vnd.openxmlformats-officedocument.presentationml.slide+xml"/>
  <Override PartName="/ppt/slides/slide760.xml" ContentType="application/vnd.openxmlformats-officedocument.presentationml.slide+xml"/>
  <Override PartName="/ppt/slides/slide761.xml" ContentType="application/vnd.openxmlformats-officedocument.presentationml.slide+xml"/>
  <Override PartName="/ppt/slides/slide762.xml" ContentType="application/vnd.openxmlformats-officedocument.presentationml.slide+xml"/>
  <Override PartName="/ppt/slides/slide763.xml" ContentType="application/vnd.openxmlformats-officedocument.presentationml.slide+xml"/>
  <Override PartName="/ppt/slides/slide764.xml" ContentType="application/vnd.openxmlformats-officedocument.presentationml.slide+xml"/>
  <Override PartName="/ppt/slides/slide765.xml" ContentType="application/vnd.openxmlformats-officedocument.presentationml.slide+xml"/>
  <Override PartName="/ppt/slides/slide766.xml" ContentType="application/vnd.openxmlformats-officedocument.presentationml.slide+xml"/>
  <Override PartName="/ppt/slides/slide767.xml" ContentType="application/vnd.openxmlformats-officedocument.presentationml.slide+xml"/>
  <Override PartName="/ppt/slides/slide768.xml" ContentType="application/vnd.openxmlformats-officedocument.presentationml.slide+xml"/>
  <Override PartName="/ppt/slides/slide769.xml" ContentType="application/vnd.openxmlformats-officedocument.presentationml.slide+xml"/>
  <Override PartName="/ppt/slides/slide770.xml" ContentType="application/vnd.openxmlformats-officedocument.presentationml.slide+xml"/>
  <Override PartName="/ppt/slides/slide771.xml" ContentType="application/vnd.openxmlformats-officedocument.presentationml.slide+xml"/>
  <Override PartName="/ppt/slides/slide772.xml" ContentType="application/vnd.openxmlformats-officedocument.presentationml.slide+xml"/>
  <Override PartName="/ppt/slides/slide773.xml" ContentType="application/vnd.openxmlformats-officedocument.presentationml.slide+xml"/>
  <Override PartName="/ppt/slides/slide774.xml" ContentType="application/vnd.openxmlformats-officedocument.presentationml.slide+xml"/>
  <Override PartName="/ppt/slides/slide775.xml" ContentType="application/vnd.openxmlformats-officedocument.presentationml.slide+xml"/>
  <Override PartName="/ppt/slides/slide776.xml" ContentType="application/vnd.openxmlformats-officedocument.presentationml.slide+xml"/>
  <Override PartName="/ppt/slides/slide777.xml" ContentType="application/vnd.openxmlformats-officedocument.presentationml.slide+xml"/>
  <Override PartName="/ppt/slides/slide778.xml" ContentType="application/vnd.openxmlformats-officedocument.presentationml.slide+xml"/>
  <Override PartName="/ppt/slides/slide779.xml" ContentType="application/vnd.openxmlformats-officedocument.presentationml.slide+xml"/>
  <Override PartName="/ppt/slides/slide780.xml" ContentType="application/vnd.openxmlformats-officedocument.presentationml.slide+xml"/>
  <Override PartName="/ppt/slides/slide781.xml" ContentType="application/vnd.openxmlformats-officedocument.presentationml.slide+xml"/>
  <Override PartName="/ppt/slides/slide782.xml" ContentType="application/vnd.openxmlformats-officedocument.presentationml.slide+xml"/>
  <Override PartName="/ppt/slides/slide783.xml" ContentType="application/vnd.openxmlformats-officedocument.presentationml.slide+xml"/>
  <Override PartName="/ppt/slides/slide784.xml" ContentType="application/vnd.openxmlformats-officedocument.presentationml.slide+xml"/>
  <Override PartName="/ppt/slides/slide785.xml" ContentType="application/vnd.openxmlformats-officedocument.presentationml.slide+xml"/>
  <Override PartName="/ppt/slides/slide786.xml" ContentType="application/vnd.openxmlformats-officedocument.presentationml.slide+xml"/>
  <Override PartName="/ppt/slides/slide787.xml" ContentType="application/vnd.openxmlformats-officedocument.presentationml.slide+xml"/>
  <Override PartName="/ppt/slides/slide788.xml" ContentType="application/vnd.openxmlformats-officedocument.presentationml.slide+xml"/>
  <Override PartName="/ppt/slides/slide789.xml" ContentType="application/vnd.openxmlformats-officedocument.presentationml.slide+xml"/>
  <Override PartName="/ppt/slides/slide790.xml" ContentType="application/vnd.openxmlformats-officedocument.presentationml.slide+xml"/>
  <Override PartName="/ppt/slides/slide791.xml" ContentType="application/vnd.openxmlformats-officedocument.presentationml.slide+xml"/>
  <Override PartName="/ppt/slides/slide792.xml" ContentType="application/vnd.openxmlformats-officedocument.presentationml.slide+xml"/>
  <Override PartName="/ppt/slides/slide793.xml" ContentType="application/vnd.openxmlformats-officedocument.presentationml.slide+xml"/>
  <Override PartName="/ppt/slides/slide794.xml" ContentType="application/vnd.openxmlformats-officedocument.presentationml.slide+xml"/>
  <Override PartName="/ppt/slides/slide795.xml" ContentType="application/vnd.openxmlformats-officedocument.presentationml.slide+xml"/>
  <Override PartName="/ppt/slides/slide796.xml" ContentType="application/vnd.openxmlformats-officedocument.presentationml.slide+xml"/>
  <Override PartName="/ppt/slides/slide797.xml" ContentType="application/vnd.openxmlformats-officedocument.presentationml.slide+xml"/>
  <Override PartName="/ppt/slides/slide7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2"/>
  </p:sldMasterIdLst>
  <p:notesMasterIdLst>
    <p:notesMasterId r:id="rId801"/>
  </p:notesMasterIdLst>
  <p:sldIdLst>
    <p:sldId id="414" r:id="rId3"/>
    <p:sldId id="1587" r:id="rId4"/>
    <p:sldId id="1564" r:id="rId5"/>
    <p:sldId id="1573" r:id="rId6"/>
    <p:sldId id="535" r:id="rId7"/>
    <p:sldId id="1574" r:id="rId8"/>
    <p:sldId id="1554" r:id="rId9"/>
    <p:sldId id="564" r:id="rId10"/>
    <p:sldId id="565" r:id="rId11"/>
    <p:sldId id="1149" r:id="rId12"/>
    <p:sldId id="1555" r:id="rId13"/>
    <p:sldId id="1556" r:id="rId14"/>
    <p:sldId id="266" r:id="rId15"/>
    <p:sldId id="367" r:id="rId16"/>
    <p:sldId id="368" r:id="rId17"/>
    <p:sldId id="579" r:id="rId18"/>
    <p:sldId id="369" r:id="rId19"/>
    <p:sldId id="370" r:id="rId20"/>
    <p:sldId id="514" r:id="rId21"/>
    <p:sldId id="518" r:id="rId22"/>
    <p:sldId id="595" r:id="rId23"/>
    <p:sldId id="602" r:id="rId24"/>
    <p:sldId id="603" r:id="rId25"/>
    <p:sldId id="604" r:id="rId26"/>
    <p:sldId id="605" r:id="rId27"/>
    <p:sldId id="1310" r:id="rId28"/>
    <p:sldId id="1311" r:id="rId29"/>
    <p:sldId id="1312" r:id="rId30"/>
    <p:sldId id="1313" r:id="rId31"/>
    <p:sldId id="1557" r:id="rId32"/>
    <p:sldId id="1558" r:id="rId33"/>
    <p:sldId id="1584" r:id="rId34"/>
    <p:sldId id="443" r:id="rId35"/>
    <p:sldId id="444" r:id="rId36"/>
    <p:sldId id="504" r:id="rId37"/>
    <p:sldId id="519" r:id="rId38"/>
    <p:sldId id="520" r:id="rId39"/>
    <p:sldId id="527" r:id="rId40"/>
    <p:sldId id="528" r:id="rId41"/>
    <p:sldId id="530" r:id="rId42"/>
    <p:sldId id="529" r:id="rId43"/>
    <p:sldId id="1449" r:id="rId44"/>
    <p:sldId id="1575" r:id="rId45"/>
    <p:sldId id="1578" r:id="rId46"/>
    <p:sldId id="1576" r:id="rId47"/>
    <p:sldId id="1577" r:id="rId48"/>
    <p:sldId id="1579" r:id="rId49"/>
    <p:sldId id="1580" r:id="rId50"/>
    <p:sldId id="1581" r:id="rId51"/>
    <p:sldId id="1431" r:id="rId52"/>
    <p:sldId id="1433" r:id="rId53"/>
    <p:sldId id="1434" r:id="rId54"/>
    <p:sldId id="1435" r:id="rId55"/>
    <p:sldId id="1436" r:id="rId56"/>
    <p:sldId id="1437" r:id="rId57"/>
    <p:sldId id="1438" r:id="rId58"/>
    <p:sldId id="1439" r:id="rId59"/>
    <p:sldId id="1440" r:id="rId60"/>
    <p:sldId id="1441" r:id="rId61"/>
    <p:sldId id="1442" r:id="rId62"/>
    <p:sldId id="533" r:id="rId63"/>
    <p:sldId id="1153" r:id="rId64"/>
    <p:sldId id="1154" r:id="rId65"/>
    <p:sldId id="1155" r:id="rId66"/>
    <p:sldId id="1299" r:id="rId67"/>
    <p:sldId id="1300" r:id="rId68"/>
    <p:sldId id="1301" r:id="rId69"/>
    <p:sldId id="1302" r:id="rId70"/>
    <p:sldId id="1450" r:id="rId71"/>
    <p:sldId id="1451" r:id="rId72"/>
    <p:sldId id="1452" r:id="rId73"/>
    <p:sldId id="1453" r:id="rId74"/>
    <p:sldId id="1454" r:id="rId75"/>
    <p:sldId id="1585" r:id="rId76"/>
    <p:sldId id="1586" r:id="rId77"/>
    <p:sldId id="559" r:id="rId78"/>
    <p:sldId id="560" r:id="rId79"/>
    <p:sldId id="561" r:id="rId80"/>
    <p:sldId id="562" r:id="rId81"/>
    <p:sldId id="563" r:id="rId82"/>
    <p:sldId id="571" r:id="rId83"/>
    <p:sldId id="572" r:id="rId84"/>
    <p:sldId id="573" r:id="rId85"/>
    <p:sldId id="574" r:id="rId86"/>
    <p:sldId id="575" r:id="rId87"/>
    <p:sldId id="576" r:id="rId88"/>
    <p:sldId id="577" r:id="rId89"/>
    <p:sldId id="578" r:id="rId90"/>
    <p:sldId id="1303" r:id="rId91"/>
    <p:sldId id="580" r:id="rId92"/>
    <p:sldId id="598" r:id="rId93"/>
    <p:sldId id="1145" r:id="rId94"/>
    <p:sldId id="1146" r:id="rId95"/>
    <p:sldId id="599" r:id="rId96"/>
    <p:sldId id="600" r:id="rId97"/>
    <p:sldId id="609" r:id="rId98"/>
    <p:sldId id="610" r:id="rId99"/>
    <p:sldId id="1157" r:id="rId100"/>
    <p:sldId id="1448" r:id="rId101"/>
    <p:sldId id="1158" r:id="rId102"/>
    <p:sldId id="1275" r:id="rId103"/>
    <p:sldId id="1276" r:id="rId104"/>
    <p:sldId id="1159" r:id="rId105"/>
    <p:sldId id="1160" r:id="rId106"/>
    <p:sldId id="1161" r:id="rId107"/>
    <p:sldId id="1162" r:id="rId108"/>
    <p:sldId id="1163" r:id="rId109"/>
    <p:sldId id="1164" r:id="rId110"/>
    <p:sldId id="1165" r:id="rId111"/>
    <p:sldId id="1166" r:id="rId112"/>
    <p:sldId id="1314" r:id="rId113"/>
    <p:sldId id="1315" r:id="rId114"/>
    <p:sldId id="1316" r:id="rId115"/>
    <p:sldId id="1317" r:id="rId116"/>
    <p:sldId id="1318" r:id="rId117"/>
    <p:sldId id="1319" r:id="rId118"/>
    <p:sldId id="1320" r:id="rId119"/>
    <p:sldId id="558" r:id="rId120"/>
    <p:sldId id="549" r:id="rId121"/>
    <p:sldId id="542" r:id="rId122"/>
    <p:sldId id="543" r:id="rId123"/>
    <p:sldId id="544" r:id="rId124"/>
    <p:sldId id="545" r:id="rId125"/>
    <p:sldId id="546" r:id="rId126"/>
    <p:sldId id="547" r:id="rId127"/>
    <p:sldId id="548" r:id="rId128"/>
    <p:sldId id="1156" r:id="rId129"/>
    <p:sldId id="1304" r:id="rId130"/>
    <p:sldId id="1305" r:id="rId131"/>
    <p:sldId id="1306" r:id="rId132"/>
    <p:sldId id="1307" r:id="rId133"/>
    <p:sldId id="1308" r:id="rId134"/>
    <p:sldId id="566" r:id="rId135"/>
    <p:sldId id="567" r:id="rId136"/>
    <p:sldId id="568" r:id="rId137"/>
    <p:sldId id="569" r:id="rId138"/>
    <p:sldId id="570" r:id="rId139"/>
    <p:sldId id="581" r:id="rId140"/>
    <p:sldId id="506" r:id="rId141"/>
    <p:sldId id="507" r:id="rId142"/>
    <p:sldId id="508" r:id="rId143"/>
    <p:sldId id="582" r:id="rId144"/>
    <p:sldId id="510" r:id="rId145"/>
    <p:sldId id="509" r:id="rId146"/>
    <p:sldId id="511" r:id="rId147"/>
    <p:sldId id="512" r:id="rId148"/>
    <p:sldId id="513" r:id="rId149"/>
    <p:sldId id="1309" r:id="rId150"/>
    <p:sldId id="1455" r:id="rId151"/>
    <p:sldId id="1456" r:id="rId152"/>
    <p:sldId id="1457" r:id="rId153"/>
    <p:sldId id="1458" r:id="rId154"/>
    <p:sldId id="1459" r:id="rId155"/>
    <p:sldId id="445" r:id="rId156"/>
    <p:sldId id="446" r:id="rId157"/>
    <p:sldId id="540" r:id="rId158"/>
    <p:sldId id="541" r:id="rId159"/>
    <p:sldId id="447" r:id="rId160"/>
    <p:sldId id="1152" r:id="rId161"/>
    <p:sldId id="448" r:id="rId162"/>
    <p:sldId id="594" r:id="rId163"/>
    <p:sldId id="412" r:id="rId164"/>
    <p:sldId id="415" r:id="rId165"/>
    <p:sldId id="416" r:id="rId166"/>
    <p:sldId id="417" r:id="rId167"/>
    <p:sldId id="418" r:id="rId168"/>
    <p:sldId id="419" r:id="rId169"/>
    <p:sldId id="420" r:id="rId170"/>
    <p:sldId id="421" r:id="rId171"/>
    <p:sldId id="422" r:id="rId172"/>
    <p:sldId id="423" r:id="rId173"/>
    <p:sldId id="424" r:id="rId174"/>
    <p:sldId id="425" r:id="rId175"/>
    <p:sldId id="426" r:id="rId176"/>
    <p:sldId id="427" r:id="rId177"/>
    <p:sldId id="428" r:id="rId178"/>
    <p:sldId id="429" r:id="rId179"/>
    <p:sldId id="430" r:id="rId180"/>
    <p:sldId id="431" r:id="rId181"/>
    <p:sldId id="432" r:id="rId182"/>
    <p:sldId id="433" r:id="rId183"/>
    <p:sldId id="434" r:id="rId184"/>
    <p:sldId id="435" r:id="rId185"/>
    <p:sldId id="436" r:id="rId186"/>
    <p:sldId id="437" r:id="rId187"/>
    <p:sldId id="438" r:id="rId188"/>
    <p:sldId id="439" r:id="rId189"/>
    <p:sldId id="440" r:id="rId190"/>
    <p:sldId id="441" r:id="rId191"/>
    <p:sldId id="442" r:id="rId192"/>
    <p:sldId id="631" r:id="rId193"/>
    <p:sldId id="632" r:id="rId194"/>
    <p:sldId id="633" r:id="rId195"/>
    <p:sldId id="634" r:id="rId196"/>
    <p:sldId id="635" r:id="rId197"/>
    <p:sldId id="636" r:id="rId198"/>
    <p:sldId id="637" r:id="rId199"/>
    <p:sldId id="638" r:id="rId200"/>
    <p:sldId id="639" r:id="rId201"/>
    <p:sldId id="640" r:id="rId202"/>
    <p:sldId id="641" r:id="rId203"/>
    <p:sldId id="642" r:id="rId204"/>
    <p:sldId id="643" r:id="rId205"/>
    <p:sldId id="644" r:id="rId206"/>
    <p:sldId id="645" r:id="rId207"/>
    <p:sldId id="646" r:id="rId208"/>
    <p:sldId id="647" r:id="rId209"/>
    <p:sldId id="648" r:id="rId210"/>
    <p:sldId id="649" r:id="rId211"/>
    <p:sldId id="650" r:id="rId212"/>
    <p:sldId id="651" r:id="rId213"/>
    <p:sldId id="652" r:id="rId214"/>
    <p:sldId id="653" r:id="rId215"/>
    <p:sldId id="654" r:id="rId216"/>
    <p:sldId id="655" r:id="rId217"/>
    <p:sldId id="656" r:id="rId218"/>
    <p:sldId id="657" r:id="rId219"/>
    <p:sldId id="658" r:id="rId220"/>
    <p:sldId id="659" r:id="rId221"/>
    <p:sldId id="660" r:id="rId222"/>
    <p:sldId id="661" r:id="rId223"/>
    <p:sldId id="662" r:id="rId224"/>
    <p:sldId id="663" r:id="rId225"/>
    <p:sldId id="664" r:id="rId226"/>
    <p:sldId id="665" r:id="rId227"/>
    <p:sldId id="666" r:id="rId228"/>
    <p:sldId id="667" r:id="rId229"/>
    <p:sldId id="668" r:id="rId230"/>
    <p:sldId id="669" r:id="rId231"/>
    <p:sldId id="670" r:id="rId232"/>
    <p:sldId id="671" r:id="rId233"/>
    <p:sldId id="672" r:id="rId234"/>
    <p:sldId id="673" r:id="rId235"/>
    <p:sldId id="674" r:id="rId236"/>
    <p:sldId id="675" r:id="rId237"/>
    <p:sldId id="676" r:id="rId238"/>
    <p:sldId id="677" r:id="rId239"/>
    <p:sldId id="678" r:id="rId240"/>
    <p:sldId id="679" r:id="rId241"/>
    <p:sldId id="680" r:id="rId242"/>
    <p:sldId id="681" r:id="rId243"/>
    <p:sldId id="682" r:id="rId244"/>
    <p:sldId id="683" r:id="rId245"/>
    <p:sldId id="684" r:id="rId246"/>
    <p:sldId id="685" r:id="rId247"/>
    <p:sldId id="686" r:id="rId248"/>
    <p:sldId id="687" r:id="rId249"/>
    <p:sldId id="688" r:id="rId250"/>
    <p:sldId id="689" r:id="rId251"/>
    <p:sldId id="690" r:id="rId252"/>
    <p:sldId id="691" r:id="rId253"/>
    <p:sldId id="692" r:id="rId254"/>
    <p:sldId id="693" r:id="rId255"/>
    <p:sldId id="694" r:id="rId256"/>
    <p:sldId id="695" r:id="rId257"/>
    <p:sldId id="696" r:id="rId258"/>
    <p:sldId id="697" r:id="rId259"/>
    <p:sldId id="698" r:id="rId260"/>
    <p:sldId id="699" r:id="rId261"/>
    <p:sldId id="700" r:id="rId262"/>
    <p:sldId id="701" r:id="rId263"/>
    <p:sldId id="702" r:id="rId264"/>
    <p:sldId id="703" r:id="rId265"/>
    <p:sldId id="704" r:id="rId266"/>
    <p:sldId id="705" r:id="rId267"/>
    <p:sldId id="706" r:id="rId268"/>
    <p:sldId id="707" r:id="rId269"/>
    <p:sldId id="708" r:id="rId270"/>
    <p:sldId id="709" r:id="rId271"/>
    <p:sldId id="710" r:id="rId272"/>
    <p:sldId id="711" r:id="rId273"/>
    <p:sldId id="712" r:id="rId274"/>
    <p:sldId id="713" r:id="rId275"/>
    <p:sldId id="714" r:id="rId276"/>
    <p:sldId id="715" r:id="rId277"/>
    <p:sldId id="716" r:id="rId278"/>
    <p:sldId id="717" r:id="rId279"/>
    <p:sldId id="718" r:id="rId280"/>
    <p:sldId id="719" r:id="rId281"/>
    <p:sldId id="720" r:id="rId282"/>
    <p:sldId id="721" r:id="rId283"/>
    <p:sldId id="722" r:id="rId284"/>
    <p:sldId id="723" r:id="rId285"/>
    <p:sldId id="724" r:id="rId286"/>
    <p:sldId id="725" r:id="rId287"/>
    <p:sldId id="726" r:id="rId288"/>
    <p:sldId id="727" r:id="rId289"/>
    <p:sldId id="728" r:id="rId290"/>
    <p:sldId id="729" r:id="rId291"/>
    <p:sldId id="730" r:id="rId292"/>
    <p:sldId id="731" r:id="rId293"/>
    <p:sldId id="732" r:id="rId294"/>
    <p:sldId id="733" r:id="rId295"/>
    <p:sldId id="734" r:id="rId296"/>
    <p:sldId id="735" r:id="rId297"/>
    <p:sldId id="736" r:id="rId298"/>
    <p:sldId id="737" r:id="rId299"/>
    <p:sldId id="738" r:id="rId300"/>
    <p:sldId id="739" r:id="rId301"/>
    <p:sldId id="740" r:id="rId302"/>
    <p:sldId id="741" r:id="rId303"/>
    <p:sldId id="742" r:id="rId304"/>
    <p:sldId id="743" r:id="rId305"/>
    <p:sldId id="744" r:id="rId306"/>
    <p:sldId id="745" r:id="rId307"/>
    <p:sldId id="746" r:id="rId308"/>
    <p:sldId id="747" r:id="rId309"/>
    <p:sldId id="748" r:id="rId310"/>
    <p:sldId id="749" r:id="rId311"/>
    <p:sldId id="750" r:id="rId312"/>
    <p:sldId id="751" r:id="rId313"/>
    <p:sldId id="752" r:id="rId314"/>
    <p:sldId id="753" r:id="rId315"/>
    <p:sldId id="754" r:id="rId316"/>
    <p:sldId id="755" r:id="rId317"/>
    <p:sldId id="756" r:id="rId318"/>
    <p:sldId id="757" r:id="rId319"/>
    <p:sldId id="758" r:id="rId320"/>
    <p:sldId id="759" r:id="rId321"/>
    <p:sldId id="760" r:id="rId322"/>
    <p:sldId id="761" r:id="rId323"/>
    <p:sldId id="762" r:id="rId324"/>
    <p:sldId id="763" r:id="rId325"/>
    <p:sldId id="764" r:id="rId326"/>
    <p:sldId id="765" r:id="rId327"/>
    <p:sldId id="766" r:id="rId328"/>
    <p:sldId id="767" r:id="rId329"/>
    <p:sldId id="768" r:id="rId330"/>
    <p:sldId id="769" r:id="rId331"/>
    <p:sldId id="770" r:id="rId332"/>
    <p:sldId id="771" r:id="rId333"/>
    <p:sldId id="772" r:id="rId334"/>
    <p:sldId id="773" r:id="rId335"/>
    <p:sldId id="774" r:id="rId336"/>
    <p:sldId id="775" r:id="rId337"/>
    <p:sldId id="776" r:id="rId338"/>
    <p:sldId id="777" r:id="rId339"/>
    <p:sldId id="778" r:id="rId340"/>
    <p:sldId id="779" r:id="rId341"/>
    <p:sldId id="780" r:id="rId342"/>
    <p:sldId id="781" r:id="rId343"/>
    <p:sldId id="782" r:id="rId344"/>
    <p:sldId id="783" r:id="rId345"/>
    <p:sldId id="784" r:id="rId346"/>
    <p:sldId id="785" r:id="rId347"/>
    <p:sldId id="786" r:id="rId348"/>
    <p:sldId id="787" r:id="rId349"/>
    <p:sldId id="788" r:id="rId350"/>
    <p:sldId id="789" r:id="rId351"/>
    <p:sldId id="790" r:id="rId352"/>
    <p:sldId id="791" r:id="rId353"/>
    <p:sldId id="792" r:id="rId354"/>
    <p:sldId id="793" r:id="rId355"/>
    <p:sldId id="794" r:id="rId356"/>
    <p:sldId id="795" r:id="rId357"/>
    <p:sldId id="796" r:id="rId358"/>
    <p:sldId id="797" r:id="rId359"/>
    <p:sldId id="798" r:id="rId360"/>
    <p:sldId id="799" r:id="rId361"/>
    <p:sldId id="800" r:id="rId362"/>
    <p:sldId id="801" r:id="rId363"/>
    <p:sldId id="802" r:id="rId364"/>
    <p:sldId id="803" r:id="rId365"/>
    <p:sldId id="804" r:id="rId366"/>
    <p:sldId id="805" r:id="rId367"/>
    <p:sldId id="806" r:id="rId368"/>
    <p:sldId id="807" r:id="rId369"/>
    <p:sldId id="808" r:id="rId370"/>
    <p:sldId id="809" r:id="rId371"/>
    <p:sldId id="810" r:id="rId372"/>
    <p:sldId id="811" r:id="rId373"/>
    <p:sldId id="812" r:id="rId374"/>
    <p:sldId id="813" r:id="rId375"/>
    <p:sldId id="814" r:id="rId376"/>
    <p:sldId id="815" r:id="rId377"/>
    <p:sldId id="816" r:id="rId378"/>
    <p:sldId id="817" r:id="rId379"/>
    <p:sldId id="818" r:id="rId380"/>
    <p:sldId id="819" r:id="rId381"/>
    <p:sldId id="820" r:id="rId382"/>
    <p:sldId id="821" r:id="rId383"/>
    <p:sldId id="822" r:id="rId384"/>
    <p:sldId id="823" r:id="rId385"/>
    <p:sldId id="824" r:id="rId386"/>
    <p:sldId id="825" r:id="rId387"/>
    <p:sldId id="826" r:id="rId388"/>
    <p:sldId id="827" r:id="rId389"/>
    <p:sldId id="828" r:id="rId390"/>
    <p:sldId id="829" r:id="rId391"/>
    <p:sldId id="830" r:id="rId392"/>
    <p:sldId id="831" r:id="rId393"/>
    <p:sldId id="832" r:id="rId394"/>
    <p:sldId id="833" r:id="rId395"/>
    <p:sldId id="834" r:id="rId396"/>
    <p:sldId id="835" r:id="rId397"/>
    <p:sldId id="836" r:id="rId398"/>
    <p:sldId id="837" r:id="rId399"/>
    <p:sldId id="838" r:id="rId400"/>
    <p:sldId id="839" r:id="rId401"/>
    <p:sldId id="840" r:id="rId402"/>
    <p:sldId id="841" r:id="rId403"/>
    <p:sldId id="842" r:id="rId404"/>
    <p:sldId id="843" r:id="rId405"/>
    <p:sldId id="844" r:id="rId406"/>
    <p:sldId id="845" r:id="rId407"/>
    <p:sldId id="846" r:id="rId408"/>
    <p:sldId id="847" r:id="rId409"/>
    <p:sldId id="848" r:id="rId410"/>
    <p:sldId id="849" r:id="rId411"/>
    <p:sldId id="850" r:id="rId412"/>
    <p:sldId id="851" r:id="rId413"/>
    <p:sldId id="852" r:id="rId414"/>
    <p:sldId id="853" r:id="rId415"/>
    <p:sldId id="854" r:id="rId416"/>
    <p:sldId id="855" r:id="rId417"/>
    <p:sldId id="856" r:id="rId418"/>
    <p:sldId id="857" r:id="rId419"/>
    <p:sldId id="858" r:id="rId420"/>
    <p:sldId id="859" r:id="rId421"/>
    <p:sldId id="860" r:id="rId422"/>
    <p:sldId id="861" r:id="rId423"/>
    <p:sldId id="862" r:id="rId424"/>
    <p:sldId id="863" r:id="rId425"/>
    <p:sldId id="864" r:id="rId426"/>
    <p:sldId id="865" r:id="rId427"/>
    <p:sldId id="866" r:id="rId428"/>
    <p:sldId id="867" r:id="rId429"/>
    <p:sldId id="868" r:id="rId430"/>
    <p:sldId id="869" r:id="rId431"/>
    <p:sldId id="870" r:id="rId432"/>
    <p:sldId id="871" r:id="rId433"/>
    <p:sldId id="872" r:id="rId434"/>
    <p:sldId id="873" r:id="rId435"/>
    <p:sldId id="874" r:id="rId436"/>
    <p:sldId id="875" r:id="rId437"/>
    <p:sldId id="876" r:id="rId438"/>
    <p:sldId id="877" r:id="rId439"/>
    <p:sldId id="878" r:id="rId440"/>
    <p:sldId id="879" r:id="rId441"/>
    <p:sldId id="880" r:id="rId442"/>
    <p:sldId id="881" r:id="rId443"/>
    <p:sldId id="882" r:id="rId444"/>
    <p:sldId id="883" r:id="rId445"/>
    <p:sldId id="884" r:id="rId446"/>
    <p:sldId id="885" r:id="rId447"/>
    <p:sldId id="886" r:id="rId448"/>
    <p:sldId id="887" r:id="rId449"/>
    <p:sldId id="888" r:id="rId450"/>
    <p:sldId id="889" r:id="rId451"/>
    <p:sldId id="890" r:id="rId452"/>
    <p:sldId id="891" r:id="rId453"/>
    <p:sldId id="892" r:id="rId454"/>
    <p:sldId id="893" r:id="rId455"/>
    <p:sldId id="894" r:id="rId456"/>
    <p:sldId id="895" r:id="rId457"/>
    <p:sldId id="896" r:id="rId458"/>
    <p:sldId id="897" r:id="rId459"/>
    <p:sldId id="898" r:id="rId460"/>
    <p:sldId id="899" r:id="rId461"/>
    <p:sldId id="900" r:id="rId462"/>
    <p:sldId id="901" r:id="rId463"/>
    <p:sldId id="902" r:id="rId464"/>
    <p:sldId id="903" r:id="rId465"/>
    <p:sldId id="904" r:id="rId466"/>
    <p:sldId id="905" r:id="rId467"/>
    <p:sldId id="906" r:id="rId468"/>
    <p:sldId id="907" r:id="rId469"/>
    <p:sldId id="908" r:id="rId470"/>
    <p:sldId id="909" r:id="rId471"/>
    <p:sldId id="910" r:id="rId472"/>
    <p:sldId id="911" r:id="rId473"/>
    <p:sldId id="912" r:id="rId474"/>
    <p:sldId id="913" r:id="rId475"/>
    <p:sldId id="914" r:id="rId476"/>
    <p:sldId id="915" r:id="rId477"/>
    <p:sldId id="916" r:id="rId478"/>
    <p:sldId id="917" r:id="rId479"/>
    <p:sldId id="918" r:id="rId480"/>
    <p:sldId id="919" r:id="rId481"/>
    <p:sldId id="920" r:id="rId482"/>
    <p:sldId id="921" r:id="rId483"/>
    <p:sldId id="922" r:id="rId484"/>
    <p:sldId id="923" r:id="rId485"/>
    <p:sldId id="924" r:id="rId486"/>
    <p:sldId id="925" r:id="rId487"/>
    <p:sldId id="926" r:id="rId488"/>
    <p:sldId id="927" r:id="rId489"/>
    <p:sldId id="928" r:id="rId490"/>
    <p:sldId id="929" r:id="rId491"/>
    <p:sldId id="930" r:id="rId492"/>
    <p:sldId id="931" r:id="rId493"/>
    <p:sldId id="932" r:id="rId494"/>
    <p:sldId id="933" r:id="rId495"/>
    <p:sldId id="934" r:id="rId496"/>
    <p:sldId id="935" r:id="rId497"/>
    <p:sldId id="936" r:id="rId498"/>
    <p:sldId id="937" r:id="rId499"/>
    <p:sldId id="938" r:id="rId500"/>
    <p:sldId id="939" r:id="rId501"/>
    <p:sldId id="940" r:id="rId502"/>
    <p:sldId id="941" r:id="rId503"/>
    <p:sldId id="942" r:id="rId504"/>
    <p:sldId id="943" r:id="rId505"/>
    <p:sldId id="944" r:id="rId506"/>
    <p:sldId id="945" r:id="rId507"/>
    <p:sldId id="946" r:id="rId508"/>
    <p:sldId id="947" r:id="rId509"/>
    <p:sldId id="948" r:id="rId510"/>
    <p:sldId id="949" r:id="rId511"/>
    <p:sldId id="950" r:id="rId512"/>
    <p:sldId id="951" r:id="rId513"/>
    <p:sldId id="952" r:id="rId514"/>
    <p:sldId id="953" r:id="rId515"/>
    <p:sldId id="954" r:id="rId516"/>
    <p:sldId id="955" r:id="rId517"/>
    <p:sldId id="956" r:id="rId518"/>
    <p:sldId id="957" r:id="rId519"/>
    <p:sldId id="958" r:id="rId520"/>
    <p:sldId id="959" r:id="rId521"/>
    <p:sldId id="960" r:id="rId522"/>
    <p:sldId id="961" r:id="rId523"/>
    <p:sldId id="962" r:id="rId524"/>
    <p:sldId id="963" r:id="rId525"/>
    <p:sldId id="964" r:id="rId526"/>
    <p:sldId id="965" r:id="rId527"/>
    <p:sldId id="966" r:id="rId528"/>
    <p:sldId id="967" r:id="rId529"/>
    <p:sldId id="968" r:id="rId530"/>
    <p:sldId id="969" r:id="rId531"/>
    <p:sldId id="970" r:id="rId532"/>
    <p:sldId id="971" r:id="rId533"/>
    <p:sldId id="972" r:id="rId534"/>
    <p:sldId id="973" r:id="rId535"/>
    <p:sldId id="974" r:id="rId536"/>
    <p:sldId id="975" r:id="rId537"/>
    <p:sldId id="976" r:id="rId538"/>
    <p:sldId id="977" r:id="rId539"/>
    <p:sldId id="978" r:id="rId540"/>
    <p:sldId id="979" r:id="rId541"/>
    <p:sldId id="980" r:id="rId542"/>
    <p:sldId id="981" r:id="rId543"/>
    <p:sldId id="982" r:id="rId544"/>
    <p:sldId id="983" r:id="rId545"/>
    <p:sldId id="984" r:id="rId546"/>
    <p:sldId id="985" r:id="rId547"/>
    <p:sldId id="986" r:id="rId548"/>
    <p:sldId id="987" r:id="rId549"/>
    <p:sldId id="988" r:id="rId550"/>
    <p:sldId id="989" r:id="rId551"/>
    <p:sldId id="990" r:id="rId552"/>
    <p:sldId id="991" r:id="rId553"/>
    <p:sldId id="992" r:id="rId554"/>
    <p:sldId id="993" r:id="rId555"/>
    <p:sldId id="994" r:id="rId556"/>
    <p:sldId id="995" r:id="rId557"/>
    <p:sldId id="996" r:id="rId558"/>
    <p:sldId id="997" r:id="rId559"/>
    <p:sldId id="998" r:id="rId560"/>
    <p:sldId id="999" r:id="rId561"/>
    <p:sldId id="1000" r:id="rId562"/>
    <p:sldId id="1001" r:id="rId563"/>
    <p:sldId id="1002" r:id="rId564"/>
    <p:sldId id="1003" r:id="rId565"/>
    <p:sldId id="1004" r:id="rId566"/>
    <p:sldId id="1005" r:id="rId567"/>
    <p:sldId id="1006" r:id="rId568"/>
    <p:sldId id="1007" r:id="rId569"/>
    <p:sldId id="1008" r:id="rId570"/>
    <p:sldId id="1009" r:id="rId571"/>
    <p:sldId id="1010" r:id="rId572"/>
    <p:sldId id="1011" r:id="rId573"/>
    <p:sldId id="1012" r:id="rId574"/>
    <p:sldId id="1013" r:id="rId575"/>
    <p:sldId id="1014" r:id="rId576"/>
    <p:sldId id="1015" r:id="rId577"/>
    <p:sldId id="1016" r:id="rId578"/>
    <p:sldId id="1017" r:id="rId579"/>
    <p:sldId id="1018" r:id="rId580"/>
    <p:sldId id="1019" r:id="rId581"/>
    <p:sldId id="1020" r:id="rId582"/>
    <p:sldId id="1021" r:id="rId583"/>
    <p:sldId id="1022" r:id="rId584"/>
    <p:sldId id="1023" r:id="rId585"/>
    <p:sldId id="1024" r:id="rId586"/>
    <p:sldId id="1025" r:id="rId587"/>
    <p:sldId id="1026" r:id="rId588"/>
    <p:sldId id="1027" r:id="rId589"/>
    <p:sldId id="1028" r:id="rId590"/>
    <p:sldId id="1029" r:id="rId591"/>
    <p:sldId id="1030" r:id="rId592"/>
    <p:sldId id="1031" r:id="rId593"/>
    <p:sldId id="1032" r:id="rId594"/>
    <p:sldId id="1033" r:id="rId595"/>
    <p:sldId id="1034" r:id="rId596"/>
    <p:sldId id="1035" r:id="rId597"/>
    <p:sldId id="1036" r:id="rId598"/>
    <p:sldId id="1037" r:id="rId599"/>
    <p:sldId id="1038" r:id="rId600"/>
    <p:sldId id="1039" r:id="rId601"/>
    <p:sldId id="1040" r:id="rId602"/>
    <p:sldId id="1041" r:id="rId603"/>
    <p:sldId id="1042" r:id="rId604"/>
    <p:sldId id="1043" r:id="rId605"/>
    <p:sldId id="1044" r:id="rId606"/>
    <p:sldId id="1045" r:id="rId607"/>
    <p:sldId id="1046" r:id="rId608"/>
    <p:sldId id="1047" r:id="rId609"/>
    <p:sldId id="1048" r:id="rId610"/>
    <p:sldId id="1049" r:id="rId611"/>
    <p:sldId id="1050" r:id="rId612"/>
    <p:sldId id="1051" r:id="rId613"/>
    <p:sldId id="1052" r:id="rId614"/>
    <p:sldId id="1053" r:id="rId615"/>
    <p:sldId id="1054" r:id="rId616"/>
    <p:sldId id="1055" r:id="rId617"/>
    <p:sldId id="1056" r:id="rId618"/>
    <p:sldId id="1057" r:id="rId619"/>
    <p:sldId id="1058" r:id="rId620"/>
    <p:sldId id="1059" r:id="rId621"/>
    <p:sldId id="1060" r:id="rId622"/>
    <p:sldId id="1061" r:id="rId623"/>
    <p:sldId id="1062" r:id="rId624"/>
    <p:sldId id="1063" r:id="rId625"/>
    <p:sldId id="1064" r:id="rId626"/>
    <p:sldId id="1065" r:id="rId627"/>
    <p:sldId id="1066" r:id="rId628"/>
    <p:sldId id="1067" r:id="rId629"/>
    <p:sldId id="1068" r:id="rId630"/>
    <p:sldId id="1069" r:id="rId631"/>
    <p:sldId id="1070" r:id="rId632"/>
    <p:sldId id="1071" r:id="rId633"/>
    <p:sldId id="1072" r:id="rId634"/>
    <p:sldId id="1073" r:id="rId635"/>
    <p:sldId id="1074" r:id="rId636"/>
    <p:sldId id="1075" r:id="rId637"/>
    <p:sldId id="1076" r:id="rId638"/>
    <p:sldId id="1077" r:id="rId639"/>
    <p:sldId id="1078" r:id="rId640"/>
    <p:sldId id="1079" r:id="rId641"/>
    <p:sldId id="1080" r:id="rId642"/>
    <p:sldId id="1081" r:id="rId643"/>
    <p:sldId id="1082" r:id="rId644"/>
    <p:sldId id="1083" r:id="rId645"/>
    <p:sldId id="1084" r:id="rId646"/>
    <p:sldId id="1085" r:id="rId647"/>
    <p:sldId id="1086" r:id="rId648"/>
    <p:sldId id="1087" r:id="rId649"/>
    <p:sldId id="1088" r:id="rId650"/>
    <p:sldId id="1089" r:id="rId651"/>
    <p:sldId id="1090" r:id="rId652"/>
    <p:sldId id="1091" r:id="rId653"/>
    <p:sldId id="1092" r:id="rId654"/>
    <p:sldId id="1093" r:id="rId655"/>
    <p:sldId id="1094" r:id="rId656"/>
    <p:sldId id="1095" r:id="rId657"/>
    <p:sldId id="1096" r:id="rId658"/>
    <p:sldId id="1097" r:id="rId659"/>
    <p:sldId id="1098" r:id="rId660"/>
    <p:sldId id="1099" r:id="rId661"/>
    <p:sldId id="1100" r:id="rId662"/>
    <p:sldId id="1101" r:id="rId663"/>
    <p:sldId id="1102" r:id="rId664"/>
    <p:sldId id="1103" r:id="rId665"/>
    <p:sldId id="1104" r:id="rId666"/>
    <p:sldId id="1105" r:id="rId667"/>
    <p:sldId id="1106" r:id="rId668"/>
    <p:sldId id="1107" r:id="rId669"/>
    <p:sldId id="1108" r:id="rId670"/>
    <p:sldId id="1109" r:id="rId671"/>
    <p:sldId id="1110" r:id="rId672"/>
    <p:sldId id="1111" r:id="rId673"/>
    <p:sldId id="1112" r:id="rId674"/>
    <p:sldId id="1113" r:id="rId675"/>
    <p:sldId id="1114" r:id="rId676"/>
    <p:sldId id="1115" r:id="rId677"/>
    <p:sldId id="1116" r:id="rId678"/>
    <p:sldId id="1117" r:id="rId679"/>
    <p:sldId id="1118" r:id="rId680"/>
    <p:sldId id="1119" r:id="rId681"/>
    <p:sldId id="1120" r:id="rId682"/>
    <p:sldId id="1121" r:id="rId683"/>
    <p:sldId id="1122" r:id="rId684"/>
    <p:sldId id="1123" r:id="rId685"/>
    <p:sldId id="1124" r:id="rId686"/>
    <p:sldId id="1125" r:id="rId687"/>
    <p:sldId id="1126" r:id="rId688"/>
    <p:sldId id="1127" r:id="rId689"/>
    <p:sldId id="1128" r:id="rId690"/>
    <p:sldId id="1129" r:id="rId691"/>
    <p:sldId id="1130" r:id="rId692"/>
    <p:sldId id="1131" r:id="rId693"/>
    <p:sldId id="1132" r:id="rId694"/>
    <p:sldId id="1133" r:id="rId695"/>
    <p:sldId id="1134" r:id="rId696"/>
    <p:sldId id="1135" r:id="rId697"/>
    <p:sldId id="1136" r:id="rId698"/>
    <p:sldId id="1137" r:id="rId699"/>
    <p:sldId id="1138" r:id="rId700"/>
    <p:sldId id="1139" r:id="rId701"/>
    <p:sldId id="1140" r:id="rId702"/>
    <p:sldId id="1141" r:id="rId703"/>
    <p:sldId id="1142" r:id="rId704"/>
    <p:sldId id="1143" r:id="rId705"/>
    <p:sldId id="1144" r:id="rId706"/>
    <p:sldId id="1460" r:id="rId707"/>
    <p:sldId id="1461" r:id="rId708"/>
    <p:sldId id="1462" r:id="rId709"/>
    <p:sldId id="1463" r:id="rId710"/>
    <p:sldId id="1464" r:id="rId711"/>
    <p:sldId id="1465" r:id="rId712"/>
    <p:sldId id="1466" r:id="rId713"/>
    <p:sldId id="1467" r:id="rId714"/>
    <p:sldId id="1468" r:id="rId715"/>
    <p:sldId id="1469" r:id="rId716"/>
    <p:sldId id="1470" r:id="rId717"/>
    <p:sldId id="1471" r:id="rId718"/>
    <p:sldId id="1472" r:id="rId719"/>
    <p:sldId id="1473" r:id="rId720"/>
    <p:sldId id="1474" r:id="rId721"/>
    <p:sldId id="1475" r:id="rId722"/>
    <p:sldId id="1476" r:id="rId723"/>
    <p:sldId id="1477" r:id="rId724"/>
    <p:sldId id="1478" r:id="rId725"/>
    <p:sldId id="1479" r:id="rId726"/>
    <p:sldId id="1480" r:id="rId727"/>
    <p:sldId id="1481" r:id="rId728"/>
    <p:sldId id="1482" r:id="rId729"/>
    <p:sldId id="1483" r:id="rId730"/>
    <p:sldId id="1484" r:id="rId731"/>
    <p:sldId id="1485" r:id="rId732"/>
    <p:sldId id="1486" r:id="rId733"/>
    <p:sldId id="1487" r:id="rId734"/>
    <p:sldId id="1488" r:id="rId735"/>
    <p:sldId id="1489" r:id="rId736"/>
    <p:sldId id="1490" r:id="rId737"/>
    <p:sldId id="1491" r:id="rId738"/>
    <p:sldId id="1492" r:id="rId739"/>
    <p:sldId id="1493" r:id="rId740"/>
    <p:sldId id="1494" r:id="rId741"/>
    <p:sldId id="1495" r:id="rId742"/>
    <p:sldId id="1496" r:id="rId743"/>
    <p:sldId id="1497" r:id="rId744"/>
    <p:sldId id="1498" r:id="rId745"/>
    <p:sldId id="1499" r:id="rId746"/>
    <p:sldId id="1500" r:id="rId747"/>
    <p:sldId id="1501" r:id="rId748"/>
    <p:sldId id="1502" r:id="rId749"/>
    <p:sldId id="1503" r:id="rId750"/>
    <p:sldId id="1504" r:id="rId751"/>
    <p:sldId id="1505" r:id="rId752"/>
    <p:sldId id="1506" r:id="rId753"/>
    <p:sldId id="1507" r:id="rId754"/>
    <p:sldId id="1508" r:id="rId755"/>
    <p:sldId id="1509" r:id="rId756"/>
    <p:sldId id="1510" r:id="rId757"/>
    <p:sldId id="1511" r:id="rId758"/>
    <p:sldId id="1512" r:id="rId759"/>
    <p:sldId id="1513" r:id="rId760"/>
    <p:sldId id="1514" r:id="rId761"/>
    <p:sldId id="1515" r:id="rId762"/>
    <p:sldId id="1516" r:id="rId763"/>
    <p:sldId id="1517" r:id="rId764"/>
    <p:sldId id="1518" r:id="rId765"/>
    <p:sldId id="1519" r:id="rId766"/>
    <p:sldId id="1520" r:id="rId767"/>
    <p:sldId id="1521" r:id="rId768"/>
    <p:sldId id="1522" r:id="rId769"/>
    <p:sldId id="1523" r:id="rId770"/>
    <p:sldId id="1524" r:id="rId771"/>
    <p:sldId id="1525" r:id="rId772"/>
    <p:sldId id="1526" r:id="rId773"/>
    <p:sldId id="1527" r:id="rId774"/>
    <p:sldId id="1528" r:id="rId775"/>
    <p:sldId id="1529" r:id="rId776"/>
    <p:sldId id="1530" r:id="rId777"/>
    <p:sldId id="1531" r:id="rId778"/>
    <p:sldId id="1532" r:id="rId779"/>
    <p:sldId id="1533" r:id="rId780"/>
    <p:sldId id="1534" r:id="rId781"/>
    <p:sldId id="1535" r:id="rId782"/>
    <p:sldId id="1536" r:id="rId783"/>
    <p:sldId id="1537" r:id="rId784"/>
    <p:sldId id="1538" r:id="rId785"/>
    <p:sldId id="1539" r:id="rId786"/>
    <p:sldId id="1540" r:id="rId787"/>
    <p:sldId id="1541" r:id="rId788"/>
    <p:sldId id="1542" r:id="rId789"/>
    <p:sldId id="1543" r:id="rId790"/>
    <p:sldId id="1544" r:id="rId791"/>
    <p:sldId id="1545" r:id="rId792"/>
    <p:sldId id="1546" r:id="rId793"/>
    <p:sldId id="1547" r:id="rId794"/>
    <p:sldId id="1548" r:id="rId795"/>
    <p:sldId id="1549" r:id="rId796"/>
    <p:sldId id="1550" r:id="rId797"/>
    <p:sldId id="1551" r:id="rId798"/>
    <p:sldId id="1552" r:id="rId799"/>
    <p:sldId id="1553" r:id="rId80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99CE"/>
    <a:srgbClr val="02C677"/>
    <a:srgbClr val="0987DD"/>
    <a:srgbClr val="0D73E3"/>
    <a:srgbClr val="0D91E3"/>
    <a:srgbClr val="108CE0"/>
    <a:srgbClr val="1147DF"/>
    <a:srgbClr val="61D6FF"/>
    <a:srgbClr val="008A3E"/>
    <a:srgbClr val="0019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145" autoAdjust="0"/>
    <p:restoredTop sz="88186" autoAdjust="0"/>
  </p:normalViewPr>
  <p:slideViewPr>
    <p:cSldViewPr>
      <p:cViewPr varScale="1">
        <p:scale>
          <a:sx n="74" d="100"/>
          <a:sy n="74" d="100"/>
        </p:scale>
        <p:origin x="11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83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671" Type="http://schemas.openxmlformats.org/officeDocument/2006/relationships/slide" Target="slides/slide669.xml"/><Relationship Id="rId769" Type="http://schemas.openxmlformats.org/officeDocument/2006/relationships/slide" Target="slides/slide767.xml"/><Relationship Id="rId21" Type="http://schemas.openxmlformats.org/officeDocument/2006/relationships/slide" Target="slides/slide19.xml"/><Relationship Id="rId324" Type="http://schemas.openxmlformats.org/officeDocument/2006/relationships/slide" Target="slides/slide322.xml"/><Relationship Id="rId531" Type="http://schemas.openxmlformats.org/officeDocument/2006/relationships/slide" Target="slides/slide529.xml"/><Relationship Id="rId629" Type="http://schemas.openxmlformats.org/officeDocument/2006/relationships/slide" Target="slides/slide627.xml"/><Relationship Id="rId170" Type="http://schemas.openxmlformats.org/officeDocument/2006/relationships/slide" Target="slides/slide168.xml"/><Relationship Id="rId268" Type="http://schemas.openxmlformats.org/officeDocument/2006/relationships/slide" Target="slides/slide266.xml"/><Relationship Id="rId475" Type="http://schemas.openxmlformats.org/officeDocument/2006/relationships/slide" Target="slides/slide473.xml"/><Relationship Id="rId682" Type="http://schemas.openxmlformats.org/officeDocument/2006/relationships/slide" Target="slides/slide680.xml"/><Relationship Id="rId32" Type="http://schemas.openxmlformats.org/officeDocument/2006/relationships/slide" Target="slides/slide30.xml"/><Relationship Id="rId128" Type="http://schemas.openxmlformats.org/officeDocument/2006/relationships/slide" Target="slides/slide126.xml"/><Relationship Id="rId335" Type="http://schemas.openxmlformats.org/officeDocument/2006/relationships/slide" Target="slides/slide333.xml"/><Relationship Id="rId542" Type="http://schemas.openxmlformats.org/officeDocument/2006/relationships/slide" Target="slides/slide540.xml"/><Relationship Id="rId181" Type="http://schemas.openxmlformats.org/officeDocument/2006/relationships/slide" Target="slides/slide179.xml"/><Relationship Id="rId402" Type="http://schemas.openxmlformats.org/officeDocument/2006/relationships/slide" Target="slides/slide400.xml"/><Relationship Id="rId279" Type="http://schemas.openxmlformats.org/officeDocument/2006/relationships/slide" Target="slides/slide277.xml"/><Relationship Id="rId486" Type="http://schemas.openxmlformats.org/officeDocument/2006/relationships/slide" Target="slides/slide484.xml"/><Relationship Id="rId693" Type="http://schemas.openxmlformats.org/officeDocument/2006/relationships/slide" Target="slides/slide691.xml"/><Relationship Id="rId707" Type="http://schemas.openxmlformats.org/officeDocument/2006/relationships/slide" Target="slides/slide705.xml"/><Relationship Id="rId43" Type="http://schemas.openxmlformats.org/officeDocument/2006/relationships/slide" Target="slides/slide41.xml"/><Relationship Id="rId139" Type="http://schemas.openxmlformats.org/officeDocument/2006/relationships/slide" Target="slides/slide137.xml"/><Relationship Id="rId290" Type="http://schemas.openxmlformats.org/officeDocument/2006/relationships/slide" Target="slides/slide288.xml"/><Relationship Id="rId304" Type="http://schemas.openxmlformats.org/officeDocument/2006/relationships/slide" Target="slides/slide302.xml"/><Relationship Id="rId346" Type="http://schemas.openxmlformats.org/officeDocument/2006/relationships/slide" Target="slides/slide344.xml"/><Relationship Id="rId388" Type="http://schemas.openxmlformats.org/officeDocument/2006/relationships/slide" Target="slides/slide386.xml"/><Relationship Id="rId511" Type="http://schemas.openxmlformats.org/officeDocument/2006/relationships/slide" Target="slides/slide509.xml"/><Relationship Id="rId553" Type="http://schemas.openxmlformats.org/officeDocument/2006/relationships/slide" Target="slides/slide551.xml"/><Relationship Id="rId609" Type="http://schemas.openxmlformats.org/officeDocument/2006/relationships/slide" Target="slides/slide607.xml"/><Relationship Id="rId760" Type="http://schemas.openxmlformats.org/officeDocument/2006/relationships/slide" Target="slides/slide75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413" Type="http://schemas.openxmlformats.org/officeDocument/2006/relationships/slide" Target="slides/slide411.xml"/><Relationship Id="rId595" Type="http://schemas.openxmlformats.org/officeDocument/2006/relationships/slide" Target="slides/slide593.xml"/><Relationship Id="rId248" Type="http://schemas.openxmlformats.org/officeDocument/2006/relationships/slide" Target="slides/slide246.xml"/><Relationship Id="rId455" Type="http://schemas.openxmlformats.org/officeDocument/2006/relationships/slide" Target="slides/slide453.xml"/><Relationship Id="rId497" Type="http://schemas.openxmlformats.org/officeDocument/2006/relationships/slide" Target="slides/slide495.xml"/><Relationship Id="rId620" Type="http://schemas.openxmlformats.org/officeDocument/2006/relationships/slide" Target="slides/slide618.xml"/><Relationship Id="rId662" Type="http://schemas.openxmlformats.org/officeDocument/2006/relationships/slide" Target="slides/slide660.xml"/><Relationship Id="rId718" Type="http://schemas.openxmlformats.org/officeDocument/2006/relationships/slide" Target="slides/slide716.xml"/><Relationship Id="rId12" Type="http://schemas.openxmlformats.org/officeDocument/2006/relationships/slide" Target="slides/slide10.xml"/><Relationship Id="rId108" Type="http://schemas.openxmlformats.org/officeDocument/2006/relationships/slide" Target="slides/slide106.xml"/><Relationship Id="rId315" Type="http://schemas.openxmlformats.org/officeDocument/2006/relationships/slide" Target="slides/slide313.xml"/><Relationship Id="rId357" Type="http://schemas.openxmlformats.org/officeDocument/2006/relationships/slide" Target="slides/slide355.xml"/><Relationship Id="rId522" Type="http://schemas.openxmlformats.org/officeDocument/2006/relationships/slide" Target="slides/slide520.xml"/><Relationship Id="rId54" Type="http://schemas.openxmlformats.org/officeDocument/2006/relationships/slide" Target="slides/slide52.xml"/><Relationship Id="rId96" Type="http://schemas.openxmlformats.org/officeDocument/2006/relationships/slide" Target="slides/slide94.xml"/><Relationship Id="rId161" Type="http://schemas.openxmlformats.org/officeDocument/2006/relationships/slide" Target="slides/slide159.xml"/><Relationship Id="rId217" Type="http://schemas.openxmlformats.org/officeDocument/2006/relationships/slide" Target="slides/slide215.xml"/><Relationship Id="rId399" Type="http://schemas.openxmlformats.org/officeDocument/2006/relationships/slide" Target="slides/slide397.xml"/><Relationship Id="rId564" Type="http://schemas.openxmlformats.org/officeDocument/2006/relationships/slide" Target="slides/slide562.xml"/><Relationship Id="rId771" Type="http://schemas.openxmlformats.org/officeDocument/2006/relationships/slide" Target="slides/slide769.xml"/><Relationship Id="rId259" Type="http://schemas.openxmlformats.org/officeDocument/2006/relationships/slide" Target="slides/slide257.xml"/><Relationship Id="rId424" Type="http://schemas.openxmlformats.org/officeDocument/2006/relationships/slide" Target="slides/slide422.xml"/><Relationship Id="rId466" Type="http://schemas.openxmlformats.org/officeDocument/2006/relationships/slide" Target="slides/slide464.xml"/><Relationship Id="rId631" Type="http://schemas.openxmlformats.org/officeDocument/2006/relationships/slide" Target="slides/slide629.xml"/><Relationship Id="rId673" Type="http://schemas.openxmlformats.org/officeDocument/2006/relationships/slide" Target="slides/slide671.xml"/><Relationship Id="rId729" Type="http://schemas.openxmlformats.org/officeDocument/2006/relationships/slide" Target="slides/slide727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270" Type="http://schemas.openxmlformats.org/officeDocument/2006/relationships/slide" Target="slides/slide268.xml"/><Relationship Id="rId326" Type="http://schemas.openxmlformats.org/officeDocument/2006/relationships/slide" Target="slides/slide324.xml"/><Relationship Id="rId533" Type="http://schemas.openxmlformats.org/officeDocument/2006/relationships/slide" Target="slides/slide531.xml"/><Relationship Id="rId65" Type="http://schemas.openxmlformats.org/officeDocument/2006/relationships/slide" Target="slides/slide63.xml"/><Relationship Id="rId130" Type="http://schemas.openxmlformats.org/officeDocument/2006/relationships/slide" Target="slides/slide128.xml"/><Relationship Id="rId368" Type="http://schemas.openxmlformats.org/officeDocument/2006/relationships/slide" Target="slides/slide366.xml"/><Relationship Id="rId575" Type="http://schemas.openxmlformats.org/officeDocument/2006/relationships/slide" Target="slides/slide573.xml"/><Relationship Id="rId740" Type="http://schemas.openxmlformats.org/officeDocument/2006/relationships/slide" Target="slides/slide738.xml"/><Relationship Id="rId782" Type="http://schemas.openxmlformats.org/officeDocument/2006/relationships/slide" Target="slides/slide780.xml"/><Relationship Id="rId172" Type="http://schemas.openxmlformats.org/officeDocument/2006/relationships/slide" Target="slides/slide170.xml"/><Relationship Id="rId228" Type="http://schemas.openxmlformats.org/officeDocument/2006/relationships/slide" Target="slides/slide226.xml"/><Relationship Id="rId435" Type="http://schemas.openxmlformats.org/officeDocument/2006/relationships/slide" Target="slides/slide433.xml"/><Relationship Id="rId477" Type="http://schemas.openxmlformats.org/officeDocument/2006/relationships/slide" Target="slides/slide475.xml"/><Relationship Id="rId600" Type="http://schemas.openxmlformats.org/officeDocument/2006/relationships/slide" Target="slides/slide598.xml"/><Relationship Id="rId642" Type="http://schemas.openxmlformats.org/officeDocument/2006/relationships/slide" Target="slides/slide640.xml"/><Relationship Id="rId684" Type="http://schemas.openxmlformats.org/officeDocument/2006/relationships/slide" Target="slides/slide682.xml"/><Relationship Id="rId281" Type="http://schemas.openxmlformats.org/officeDocument/2006/relationships/slide" Target="slides/slide279.xml"/><Relationship Id="rId337" Type="http://schemas.openxmlformats.org/officeDocument/2006/relationships/slide" Target="slides/slide335.xml"/><Relationship Id="rId502" Type="http://schemas.openxmlformats.org/officeDocument/2006/relationships/slide" Target="slides/slide500.xml"/><Relationship Id="rId34" Type="http://schemas.openxmlformats.org/officeDocument/2006/relationships/slide" Target="slides/slide32.xml"/><Relationship Id="rId76" Type="http://schemas.openxmlformats.org/officeDocument/2006/relationships/slide" Target="slides/slide74.xml"/><Relationship Id="rId141" Type="http://schemas.openxmlformats.org/officeDocument/2006/relationships/slide" Target="slides/slide139.xml"/><Relationship Id="rId379" Type="http://schemas.openxmlformats.org/officeDocument/2006/relationships/slide" Target="slides/slide377.xml"/><Relationship Id="rId544" Type="http://schemas.openxmlformats.org/officeDocument/2006/relationships/slide" Target="slides/slide542.xml"/><Relationship Id="rId586" Type="http://schemas.openxmlformats.org/officeDocument/2006/relationships/slide" Target="slides/slide584.xml"/><Relationship Id="rId751" Type="http://schemas.openxmlformats.org/officeDocument/2006/relationships/slide" Target="slides/slide749.xml"/><Relationship Id="rId793" Type="http://schemas.openxmlformats.org/officeDocument/2006/relationships/slide" Target="slides/slide791.xml"/><Relationship Id="rId7" Type="http://schemas.openxmlformats.org/officeDocument/2006/relationships/slide" Target="slides/slide5.xml"/><Relationship Id="rId183" Type="http://schemas.openxmlformats.org/officeDocument/2006/relationships/slide" Target="slides/slide181.xml"/><Relationship Id="rId239" Type="http://schemas.openxmlformats.org/officeDocument/2006/relationships/slide" Target="slides/slide237.xml"/><Relationship Id="rId390" Type="http://schemas.openxmlformats.org/officeDocument/2006/relationships/slide" Target="slides/slide388.xml"/><Relationship Id="rId404" Type="http://schemas.openxmlformats.org/officeDocument/2006/relationships/slide" Target="slides/slide402.xml"/><Relationship Id="rId446" Type="http://schemas.openxmlformats.org/officeDocument/2006/relationships/slide" Target="slides/slide444.xml"/><Relationship Id="rId611" Type="http://schemas.openxmlformats.org/officeDocument/2006/relationships/slide" Target="slides/slide609.xml"/><Relationship Id="rId653" Type="http://schemas.openxmlformats.org/officeDocument/2006/relationships/slide" Target="slides/slide651.xml"/><Relationship Id="rId250" Type="http://schemas.openxmlformats.org/officeDocument/2006/relationships/slide" Target="slides/slide248.xml"/><Relationship Id="rId292" Type="http://schemas.openxmlformats.org/officeDocument/2006/relationships/slide" Target="slides/slide290.xml"/><Relationship Id="rId306" Type="http://schemas.openxmlformats.org/officeDocument/2006/relationships/slide" Target="slides/slide304.xml"/><Relationship Id="rId488" Type="http://schemas.openxmlformats.org/officeDocument/2006/relationships/slide" Target="slides/slide486.xml"/><Relationship Id="rId695" Type="http://schemas.openxmlformats.org/officeDocument/2006/relationships/slide" Target="slides/slide693.xml"/><Relationship Id="rId709" Type="http://schemas.openxmlformats.org/officeDocument/2006/relationships/slide" Target="slides/slide707.xml"/><Relationship Id="rId45" Type="http://schemas.openxmlformats.org/officeDocument/2006/relationships/slide" Target="slides/slide43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348" Type="http://schemas.openxmlformats.org/officeDocument/2006/relationships/slide" Target="slides/slide346.xml"/><Relationship Id="rId513" Type="http://schemas.openxmlformats.org/officeDocument/2006/relationships/slide" Target="slides/slide511.xml"/><Relationship Id="rId555" Type="http://schemas.openxmlformats.org/officeDocument/2006/relationships/slide" Target="slides/slide553.xml"/><Relationship Id="rId597" Type="http://schemas.openxmlformats.org/officeDocument/2006/relationships/slide" Target="slides/slide595.xml"/><Relationship Id="rId720" Type="http://schemas.openxmlformats.org/officeDocument/2006/relationships/slide" Target="slides/slide718.xml"/><Relationship Id="rId762" Type="http://schemas.openxmlformats.org/officeDocument/2006/relationships/slide" Target="slides/slide760.xml"/><Relationship Id="rId152" Type="http://schemas.openxmlformats.org/officeDocument/2006/relationships/slide" Target="slides/slide150.xml"/><Relationship Id="rId194" Type="http://schemas.openxmlformats.org/officeDocument/2006/relationships/slide" Target="slides/slide192.xml"/><Relationship Id="rId208" Type="http://schemas.openxmlformats.org/officeDocument/2006/relationships/slide" Target="slides/slide206.xml"/><Relationship Id="rId415" Type="http://schemas.openxmlformats.org/officeDocument/2006/relationships/slide" Target="slides/slide413.xml"/><Relationship Id="rId457" Type="http://schemas.openxmlformats.org/officeDocument/2006/relationships/slide" Target="slides/slide455.xml"/><Relationship Id="rId622" Type="http://schemas.openxmlformats.org/officeDocument/2006/relationships/slide" Target="slides/slide620.xml"/><Relationship Id="rId261" Type="http://schemas.openxmlformats.org/officeDocument/2006/relationships/slide" Target="slides/slide259.xml"/><Relationship Id="rId499" Type="http://schemas.openxmlformats.org/officeDocument/2006/relationships/slide" Target="slides/slide497.xml"/><Relationship Id="rId664" Type="http://schemas.openxmlformats.org/officeDocument/2006/relationships/slide" Target="slides/slide662.xml"/><Relationship Id="rId14" Type="http://schemas.openxmlformats.org/officeDocument/2006/relationships/slide" Target="slides/slide12.xml"/><Relationship Id="rId56" Type="http://schemas.openxmlformats.org/officeDocument/2006/relationships/slide" Target="slides/slide54.xml"/><Relationship Id="rId317" Type="http://schemas.openxmlformats.org/officeDocument/2006/relationships/slide" Target="slides/slide315.xml"/><Relationship Id="rId359" Type="http://schemas.openxmlformats.org/officeDocument/2006/relationships/slide" Target="slides/slide357.xml"/><Relationship Id="rId524" Type="http://schemas.openxmlformats.org/officeDocument/2006/relationships/slide" Target="slides/slide522.xml"/><Relationship Id="rId566" Type="http://schemas.openxmlformats.org/officeDocument/2006/relationships/slide" Target="slides/slide564.xml"/><Relationship Id="rId731" Type="http://schemas.openxmlformats.org/officeDocument/2006/relationships/slide" Target="slides/slide729.xml"/><Relationship Id="rId773" Type="http://schemas.openxmlformats.org/officeDocument/2006/relationships/slide" Target="slides/slide77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63" Type="http://schemas.openxmlformats.org/officeDocument/2006/relationships/slide" Target="slides/slide161.xml"/><Relationship Id="rId219" Type="http://schemas.openxmlformats.org/officeDocument/2006/relationships/slide" Target="slides/slide217.xml"/><Relationship Id="rId370" Type="http://schemas.openxmlformats.org/officeDocument/2006/relationships/slide" Target="slides/slide368.xml"/><Relationship Id="rId426" Type="http://schemas.openxmlformats.org/officeDocument/2006/relationships/slide" Target="slides/slide424.xml"/><Relationship Id="rId633" Type="http://schemas.openxmlformats.org/officeDocument/2006/relationships/slide" Target="slides/slide631.xml"/><Relationship Id="rId230" Type="http://schemas.openxmlformats.org/officeDocument/2006/relationships/slide" Target="slides/slide228.xml"/><Relationship Id="rId468" Type="http://schemas.openxmlformats.org/officeDocument/2006/relationships/slide" Target="slides/slide466.xml"/><Relationship Id="rId675" Type="http://schemas.openxmlformats.org/officeDocument/2006/relationships/slide" Target="slides/slide673.xml"/><Relationship Id="rId25" Type="http://schemas.openxmlformats.org/officeDocument/2006/relationships/slide" Target="slides/slide23.xml"/><Relationship Id="rId67" Type="http://schemas.openxmlformats.org/officeDocument/2006/relationships/slide" Target="slides/slide65.xml"/><Relationship Id="rId272" Type="http://schemas.openxmlformats.org/officeDocument/2006/relationships/slide" Target="slides/slide270.xml"/><Relationship Id="rId328" Type="http://schemas.openxmlformats.org/officeDocument/2006/relationships/slide" Target="slides/slide326.xml"/><Relationship Id="rId535" Type="http://schemas.openxmlformats.org/officeDocument/2006/relationships/slide" Target="slides/slide533.xml"/><Relationship Id="rId577" Type="http://schemas.openxmlformats.org/officeDocument/2006/relationships/slide" Target="slides/slide575.xml"/><Relationship Id="rId700" Type="http://schemas.openxmlformats.org/officeDocument/2006/relationships/slide" Target="slides/slide698.xml"/><Relationship Id="rId742" Type="http://schemas.openxmlformats.org/officeDocument/2006/relationships/slide" Target="slides/slide740.xml"/><Relationship Id="rId132" Type="http://schemas.openxmlformats.org/officeDocument/2006/relationships/slide" Target="slides/slide130.xml"/><Relationship Id="rId174" Type="http://schemas.openxmlformats.org/officeDocument/2006/relationships/slide" Target="slides/slide172.xml"/><Relationship Id="rId381" Type="http://schemas.openxmlformats.org/officeDocument/2006/relationships/slide" Target="slides/slide379.xml"/><Relationship Id="rId602" Type="http://schemas.openxmlformats.org/officeDocument/2006/relationships/slide" Target="slides/slide600.xml"/><Relationship Id="rId784" Type="http://schemas.openxmlformats.org/officeDocument/2006/relationships/slide" Target="slides/slide782.xml"/><Relationship Id="rId241" Type="http://schemas.openxmlformats.org/officeDocument/2006/relationships/slide" Target="slides/slide239.xml"/><Relationship Id="rId437" Type="http://schemas.openxmlformats.org/officeDocument/2006/relationships/slide" Target="slides/slide435.xml"/><Relationship Id="rId479" Type="http://schemas.openxmlformats.org/officeDocument/2006/relationships/slide" Target="slides/slide477.xml"/><Relationship Id="rId644" Type="http://schemas.openxmlformats.org/officeDocument/2006/relationships/slide" Target="slides/slide642.xml"/><Relationship Id="rId686" Type="http://schemas.openxmlformats.org/officeDocument/2006/relationships/slide" Target="slides/slide684.xml"/><Relationship Id="rId36" Type="http://schemas.openxmlformats.org/officeDocument/2006/relationships/slide" Target="slides/slide34.xml"/><Relationship Id="rId283" Type="http://schemas.openxmlformats.org/officeDocument/2006/relationships/slide" Target="slides/slide281.xml"/><Relationship Id="rId339" Type="http://schemas.openxmlformats.org/officeDocument/2006/relationships/slide" Target="slides/slide337.xml"/><Relationship Id="rId490" Type="http://schemas.openxmlformats.org/officeDocument/2006/relationships/slide" Target="slides/slide488.xml"/><Relationship Id="rId504" Type="http://schemas.openxmlformats.org/officeDocument/2006/relationships/slide" Target="slides/slide502.xml"/><Relationship Id="rId546" Type="http://schemas.openxmlformats.org/officeDocument/2006/relationships/slide" Target="slides/slide544.xml"/><Relationship Id="rId711" Type="http://schemas.openxmlformats.org/officeDocument/2006/relationships/slide" Target="slides/slide709.xml"/><Relationship Id="rId753" Type="http://schemas.openxmlformats.org/officeDocument/2006/relationships/slide" Target="slides/slide751.xml"/><Relationship Id="rId78" Type="http://schemas.openxmlformats.org/officeDocument/2006/relationships/slide" Target="slides/slide76.xml"/><Relationship Id="rId101" Type="http://schemas.openxmlformats.org/officeDocument/2006/relationships/slide" Target="slides/slide99.xml"/><Relationship Id="rId143" Type="http://schemas.openxmlformats.org/officeDocument/2006/relationships/slide" Target="slides/slide141.xml"/><Relationship Id="rId185" Type="http://schemas.openxmlformats.org/officeDocument/2006/relationships/slide" Target="slides/slide183.xml"/><Relationship Id="rId350" Type="http://schemas.openxmlformats.org/officeDocument/2006/relationships/slide" Target="slides/slide348.xml"/><Relationship Id="rId406" Type="http://schemas.openxmlformats.org/officeDocument/2006/relationships/slide" Target="slides/slide404.xml"/><Relationship Id="rId588" Type="http://schemas.openxmlformats.org/officeDocument/2006/relationships/slide" Target="slides/slide586.xml"/><Relationship Id="rId795" Type="http://schemas.openxmlformats.org/officeDocument/2006/relationships/slide" Target="slides/slide793.xml"/><Relationship Id="rId9" Type="http://schemas.openxmlformats.org/officeDocument/2006/relationships/slide" Target="slides/slide7.xml"/><Relationship Id="rId210" Type="http://schemas.openxmlformats.org/officeDocument/2006/relationships/slide" Target="slides/slide208.xml"/><Relationship Id="rId392" Type="http://schemas.openxmlformats.org/officeDocument/2006/relationships/slide" Target="slides/slide390.xml"/><Relationship Id="rId448" Type="http://schemas.openxmlformats.org/officeDocument/2006/relationships/slide" Target="slides/slide446.xml"/><Relationship Id="rId613" Type="http://schemas.openxmlformats.org/officeDocument/2006/relationships/slide" Target="slides/slide611.xml"/><Relationship Id="rId655" Type="http://schemas.openxmlformats.org/officeDocument/2006/relationships/slide" Target="slides/slide653.xml"/><Relationship Id="rId697" Type="http://schemas.openxmlformats.org/officeDocument/2006/relationships/slide" Target="slides/slide695.xml"/><Relationship Id="rId252" Type="http://schemas.openxmlformats.org/officeDocument/2006/relationships/slide" Target="slides/slide250.xml"/><Relationship Id="rId294" Type="http://schemas.openxmlformats.org/officeDocument/2006/relationships/slide" Target="slides/slide292.xml"/><Relationship Id="rId308" Type="http://schemas.openxmlformats.org/officeDocument/2006/relationships/slide" Target="slides/slide306.xml"/><Relationship Id="rId515" Type="http://schemas.openxmlformats.org/officeDocument/2006/relationships/slide" Target="slides/slide513.xml"/><Relationship Id="rId722" Type="http://schemas.openxmlformats.org/officeDocument/2006/relationships/slide" Target="slides/slide720.xml"/><Relationship Id="rId47" Type="http://schemas.openxmlformats.org/officeDocument/2006/relationships/slide" Target="slides/slide45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54" Type="http://schemas.openxmlformats.org/officeDocument/2006/relationships/slide" Target="slides/slide152.xml"/><Relationship Id="rId361" Type="http://schemas.openxmlformats.org/officeDocument/2006/relationships/slide" Target="slides/slide359.xml"/><Relationship Id="rId557" Type="http://schemas.openxmlformats.org/officeDocument/2006/relationships/slide" Target="slides/slide555.xml"/><Relationship Id="rId599" Type="http://schemas.openxmlformats.org/officeDocument/2006/relationships/slide" Target="slides/slide597.xml"/><Relationship Id="rId764" Type="http://schemas.openxmlformats.org/officeDocument/2006/relationships/slide" Target="slides/slide762.xml"/><Relationship Id="rId196" Type="http://schemas.openxmlformats.org/officeDocument/2006/relationships/slide" Target="slides/slide194.xml"/><Relationship Id="rId417" Type="http://schemas.openxmlformats.org/officeDocument/2006/relationships/slide" Target="slides/slide415.xml"/><Relationship Id="rId459" Type="http://schemas.openxmlformats.org/officeDocument/2006/relationships/slide" Target="slides/slide457.xml"/><Relationship Id="rId624" Type="http://schemas.openxmlformats.org/officeDocument/2006/relationships/slide" Target="slides/slide622.xml"/><Relationship Id="rId666" Type="http://schemas.openxmlformats.org/officeDocument/2006/relationships/slide" Target="slides/slide664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263" Type="http://schemas.openxmlformats.org/officeDocument/2006/relationships/slide" Target="slides/slide261.xml"/><Relationship Id="rId319" Type="http://schemas.openxmlformats.org/officeDocument/2006/relationships/slide" Target="slides/slide317.xml"/><Relationship Id="rId470" Type="http://schemas.openxmlformats.org/officeDocument/2006/relationships/slide" Target="slides/slide468.xml"/><Relationship Id="rId526" Type="http://schemas.openxmlformats.org/officeDocument/2006/relationships/slide" Target="slides/slide524.xml"/><Relationship Id="rId58" Type="http://schemas.openxmlformats.org/officeDocument/2006/relationships/slide" Target="slides/slide56.xml"/><Relationship Id="rId123" Type="http://schemas.openxmlformats.org/officeDocument/2006/relationships/slide" Target="slides/slide121.xml"/><Relationship Id="rId330" Type="http://schemas.openxmlformats.org/officeDocument/2006/relationships/slide" Target="slides/slide328.xml"/><Relationship Id="rId568" Type="http://schemas.openxmlformats.org/officeDocument/2006/relationships/slide" Target="slides/slide566.xml"/><Relationship Id="rId733" Type="http://schemas.openxmlformats.org/officeDocument/2006/relationships/slide" Target="slides/slide731.xml"/><Relationship Id="rId775" Type="http://schemas.openxmlformats.org/officeDocument/2006/relationships/slide" Target="slides/slide773.xml"/><Relationship Id="rId165" Type="http://schemas.openxmlformats.org/officeDocument/2006/relationships/slide" Target="slides/slide163.xml"/><Relationship Id="rId372" Type="http://schemas.openxmlformats.org/officeDocument/2006/relationships/slide" Target="slides/slide370.xml"/><Relationship Id="rId428" Type="http://schemas.openxmlformats.org/officeDocument/2006/relationships/slide" Target="slides/slide426.xml"/><Relationship Id="rId635" Type="http://schemas.openxmlformats.org/officeDocument/2006/relationships/slide" Target="slides/slide633.xml"/><Relationship Id="rId677" Type="http://schemas.openxmlformats.org/officeDocument/2006/relationships/slide" Target="slides/slide675.xml"/><Relationship Id="rId800" Type="http://schemas.openxmlformats.org/officeDocument/2006/relationships/slide" Target="slides/slide798.xml"/><Relationship Id="rId232" Type="http://schemas.openxmlformats.org/officeDocument/2006/relationships/slide" Target="slides/slide230.xml"/><Relationship Id="rId274" Type="http://schemas.openxmlformats.org/officeDocument/2006/relationships/slide" Target="slides/slide272.xml"/><Relationship Id="rId481" Type="http://schemas.openxmlformats.org/officeDocument/2006/relationships/slide" Target="slides/slide479.xml"/><Relationship Id="rId702" Type="http://schemas.openxmlformats.org/officeDocument/2006/relationships/slide" Target="slides/slide700.xml"/><Relationship Id="rId27" Type="http://schemas.openxmlformats.org/officeDocument/2006/relationships/slide" Target="slides/slide25.xml"/><Relationship Id="rId69" Type="http://schemas.openxmlformats.org/officeDocument/2006/relationships/slide" Target="slides/slide67.xml"/><Relationship Id="rId134" Type="http://schemas.openxmlformats.org/officeDocument/2006/relationships/slide" Target="slides/slide132.xml"/><Relationship Id="rId537" Type="http://schemas.openxmlformats.org/officeDocument/2006/relationships/slide" Target="slides/slide535.xml"/><Relationship Id="rId579" Type="http://schemas.openxmlformats.org/officeDocument/2006/relationships/slide" Target="slides/slide577.xml"/><Relationship Id="rId744" Type="http://schemas.openxmlformats.org/officeDocument/2006/relationships/slide" Target="slides/slide742.xml"/><Relationship Id="rId786" Type="http://schemas.openxmlformats.org/officeDocument/2006/relationships/slide" Target="slides/slide784.xml"/><Relationship Id="rId80" Type="http://schemas.openxmlformats.org/officeDocument/2006/relationships/slide" Target="slides/slide78.xml"/><Relationship Id="rId176" Type="http://schemas.openxmlformats.org/officeDocument/2006/relationships/slide" Target="slides/slide174.xml"/><Relationship Id="rId341" Type="http://schemas.openxmlformats.org/officeDocument/2006/relationships/slide" Target="slides/slide339.xml"/><Relationship Id="rId383" Type="http://schemas.openxmlformats.org/officeDocument/2006/relationships/slide" Target="slides/slide381.xml"/><Relationship Id="rId439" Type="http://schemas.openxmlformats.org/officeDocument/2006/relationships/slide" Target="slides/slide437.xml"/><Relationship Id="rId590" Type="http://schemas.openxmlformats.org/officeDocument/2006/relationships/slide" Target="slides/slide588.xml"/><Relationship Id="rId604" Type="http://schemas.openxmlformats.org/officeDocument/2006/relationships/slide" Target="slides/slide602.xml"/><Relationship Id="rId646" Type="http://schemas.openxmlformats.org/officeDocument/2006/relationships/slide" Target="slides/slide644.xml"/><Relationship Id="rId201" Type="http://schemas.openxmlformats.org/officeDocument/2006/relationships/slide" Target="slides/slide199.xml"/><Relationship Id="rId243" Type="http://schemas.openxmlformats.org/officeDocument/2006/relationships/slide" Target="slides/slide241.xml"/><Relationship Id="rId285" Type="http://schemas.openxmlformats.org/officeDocument/2006/relationships/slide" Target="slides/slide283.xml"/><Relationship Id="rId450" Type="http://schemas.openxmlformats.org/officeDocument/2006/relationships/slide" Target="slides/slide448.xml"/><Relationship Id="rId506" Type="http://schemas.openxmlformats.org/officeDocument/2006/relationships/slide" Target="slides/slide504.xml"/><Relationship Id="rId688" Type="http://schemas.openxmlformats.org/officeDocument/2006/relationships/slide" Target="slides/slide686.xml"/><Relationship Id="rId38" Type="http://schemas.openxmlformats.org/officeDocument/2006/relationships/slide" Target="slides/slide36.xml"/><Relationship Id="rId103" Type="http://schemas.openxmlformats.org/officeDocument/2006/relationships/slide" Target="slides/slide101.xml"/><Relationship Id="rId310" Type="http://schemas.openxmlformats.org/officeDocument/2006/relationships/slide" Target="slides/slide308.xml"/><Relationship Id="rId492" Type="http://schemas.openxmlformats.org/officeDocument/2006/relationships/slide" Target="slides/slide490.xml"/><Relationship Id="rId548" Type="http://schemas.openxmlformats.org/officeDocument/2006/relationships/slide" Target="slides/slide546.xml"/><Relationship Id="rId713" Type="http://schemas.openxmlformats.org/officeDocument/2006/relationships/slide" Target="slides/slide711.xml"/><Relationship Id="rId755" Type="http://schemas.openxmlformats.org/officeDocument/2006/relationships/slide" Target="slides/slide753.xml"/><Relationship Id="rId797" Type="http://schemas.openxmlformats.org/officeDocument/2006/relationships/slide" Target="slides/slide795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87" Type="http://schemas.openxmlformats.org/officeDocument/2006/relationships/slide" Target="slides/slide185.xml"/><Relationship Id="rId352" Type="http://schemas.openxmlformats.org/officeDocument/2006/relationships/slide" Target="slides/slide350.xml"/><Relationship Id="rId394" Type="http://schemas.openxmlformats.org/officeDocument/2006/relationships/slide" Target="slides/slide392.xml"/><Relationship Id="rId408" Type="http://schemas.openxmlformats.org/officeDocument/2006/relationships/slide" Target="slides/slide406.xml"/><Relationship Id="rId615" Type="http://schemas.openxmlformats.org/officeDocument/2006/relationships/slide" Target="slides/slide613.xml"/><Relationship Id="rId212" Type="http://schemas.openxmlformats.org/officeDocument/2006/relationships/slide" Target="slides/slide210.xml"/><Relationship Id="rId254" Type="http://schemas.openxmlformats.org/officeDocument/2006/relationships/slide" Target="slides/slide252.xml"/><Relationship Id="rId657" Type="http://schemas.openxmlformats.org/officeDocument/2006/relationships/slide" Target="slides/slide655.xml"/><Relationship Id="rId699" Type="http://schemas.openxmlformats.org/officeDocument/2006/relationships/slide" Target="slides/slide697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296" Type="http://schemas.openxmlformats.org/officeDocument/2006/relationships/slide" Target="slides/slide294.xml"/><Relationship Id="rId461" Type="http://schemas.openxmlformats.org/officeDocument/2006/relationships/slide" Target="slides/slide459.xml"/><Relationship Id="rId517" Type="http://schemas.openxmlformats.org/officeDocument/2006/relationships/slide" Target="slides/slide515.xml"/><Relationship Id="rId559" Type="http://schemas.openxmlformats.org/officeDocument/2006/relationships/slide" Target="slides/slide557.xml"/><Relationship Id="rId724" Type="http://schemas.openxmlformats.org/officeDocument/2006/relationships/slide" Target="slides/slide722.xml"/><Relationship Id="rId766" Type="http://schemas.openxmlformats.org/officeDocument/2006/relationships/slide" Target="slides/slide764.xml"/><Relationship Id="rId60" Type="http://schemas.openxmlformats.org/officeDocument/2006/relationships/slide" Target="slides/slide58.xml"/><Relationship Id="rId156" Type="http://schemas.openxmlformats.org/officeDocument/2006/relationships/slide" Target="slides/slide154.xml"/><Relationship Id="rId198" Type="http://schemas.openxmlformats.org/officeDocument/2006/relationships/slide" Target="slides/slide196.xml"/><Relationship Id="rId321" Type="http://schemas.openxmlformats.org/officeDocument/2006/relationships/slide" Target="slides/slide319.xml"/><Relationship Id="rId363" Type="http://schemas.openxmlformats.org/officeDocument/2006/relationships/slide" Target="slides/slide361.xml"/><Relationship Id="rId419" Type="http://schemas.openxmlformats.org/officeDocument/2006/relationships/slide" Target="slides/slide417.xml"/><Relationship Id="rId570" Type="http://schemas.openxmlformats.org/officeDocument/2006/relationships/slide" Target="slides/slide568.xml"/><Relationship Id="rId626" Type="http://schemas.openxmlformats.org/officeDocument/2006/relationships/slide" Target="slides/slide624.xml"/><Relationship Id="rId223" Type="http://schemas.openxmlformats.org/officeDocument/2006/relationships/slide" Target="slides/slide221.xml"/><Relationship Id="rId430" Type="http://schemas.openxmlformats.org/officeDocument/2006/relationships/slide" Target="slides/slide428.xml"/><Relationship Id="rId668" Type="http://schemas.openxmlformats.org/officeDocument/2006/relationships/slide" Target="slides/slide666.xml"/><Relationship Id="rId18" Type="http://schemas.openxmlformats.org/officeDocument/2006/relationships/slide" Target="slides/slide16.xml"/><Relationship Id="rId265" Type="http://schemas.openxmlformats.org/officeDocument/2006/relationships/slide" Target="slides/slide263.xml"/><Relationship Id="rId472" Type="http://schemas.openxmlformats.org/officeDocument/2006/relationships/slide" Target="slides/slide470.xml"/><Relationship Id="rId528" Type="http://schemas.openxmlformats.org/officeDocument/2006/relationships/slide" Target="slides/slide526.xml"/><Relationship Id="rId735" Type="http://schemas.openxmlformats.org/officeDocument/2006/relationships/slide" Target="slides/slide733.xml"/><Relationship Id="rId125" Type="http://schemas.openxmlformats.org/officeDocument/2006/relationships/slide" Target="slides/slide123.xml"/><Relationship Id="rId167" Type="http://schemas.openxmlformats.org/officeDocument/2006/relationships/slide" Target="slides/slide165.xml"/><Relationship Id="rId332" Type="http://schemas.openxmlformats.org/officeDocument/2006/relationships/slide" Target="slides/slide330.xml"/><Relationship Id="rId374" Type="http://schemas.openxmlformats.org/officeDocument/2006/relationships/slide" Target="slides/slide372.xml"/><Relationship Id="rId581" Type="http://schemas.openxmlformats.org/officeDocument/2006/relationships/slide" Target="slides/slide579.xml"/><Relationship Id="rId777" Type="http://schemas.openxmlformats.org/officeDocument/2006/relationships/slide" Target="slides/slide775.xml"/><Relationship Id="rId71" Type="http://schemas.openxmlformats.org/officeDocument/2006/relationships/slide" Target="slides/slide69.xml"/><Relationship Id="rId234" Type="http://schemas.openxmlformats.org/officeDocument/2006/relationships/slide" Target="slides/slide232.xml"/><Relationship Id="rId637" Type="http://schemas.openxmlformats.org/officeDocument/2006/relationships/slide" Target="slides/slide635.xml"/><Relationship Id="rId679" Type="http://schemas.openxmlformats.org/officeDocument/2006/relationships/slide" Target="slides/slide677.xml"/><Relationship Id="rId80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29" Type="http://schemas.openxmlformats.org/officeDocument/2006/relationships/slide" Target="slides/slide27.xml"/><Relationship Id="rId276" Type="http://schemas.openxmlformats.org/officeDocument/2006/relationships/slide" Target="slides/slide274.xml"/><Relationship Id="rId441" Type="http://schemas.openxmlformats.org/officeDocument/2006/relationships/slide" Target="slides/slide439.xml"/><Relationship Id="rId483" Type="http://schemas.openxmlformats.org/officeDocument/2006/relationships/slide" Target="slides/slide481.xml"/><Relationship Id="rId539" Type="http://schemas.openxmlformats.org/officeDocument/2006/relationships/slide" Target="slides/slide537.xml"/><Relationship Id="rId690" Type="http://schemas.openxmlformats.org/officeDocument/2006/relationships/slide" Target="slides/slide688.xml"/><Relationship Id="rId704" Type="http://schemas.openxmlformats.org/officeDocument/2006/relationships/slide" Target="slides/slide702.xml"/><Relationship Id="rId746" Type="http://schemas.openxmlformats.org/officeDocument/2006/relationships/slide" Target="slides/slide744.xml"/><Relationship Id="rId40" Type="http://schemas.openxmlformats.org/officeDocument/2006/relationships/slide" Target="slides/slide38.xml"/><Relationship Id="rId136" Type="http://schemas.openxmlformats.org/officeDocument/2006/relationships/slide" Target="slides/slide134.xml"/><Relationship Id="rId178" Type="http://schemas.openxmlformats.org/officeDocument/2006/relationships/slide" Target="slides/slide176.xml"/><Relationship Id="rId301" Type="http://schemas.openxmlformats.org/officeDocument/2006/relationships/slide" Target="slides/slide299.xml"/><Relationship Id="rId343" Type="http://schemas.openxmlformats.org/officeDocument/2006/relationships/slide" Target="slides/slide341.xml"/><Relationship Id="rId550" Type="http://schemas.openxmlformats.org/officeDocument/2006/relationships/slide" Target="slides/slide548.xml"/><Relationship Id="rId788" Type="http://schemas.openxmlformats.org/officeDocument/2006/relationships/slide" Target="slides/slide786.xml"/><Relationship Id="rId82" Type="http://schemas.openxmlformats.org/officeDocument/2006/relationships/slide" Target="slides/slide80.xml"/><Relationship Id="rId203" Type="http://schemas.openxmlformats.org/officeDocument/2006/relationships/slide" Target="slides/slide201.xml"/><Relationship Id="rId385" Type="http://schemas.openxmlformats.org/officeDocument/2006/relationships/slide" Target="slides/slide383.xml"/><Relationship Id="rId592" Type="http://schemas.openxmlformats.org/officeDocument/2006/relationships/slide" Target="slides/slide590.xml"/><Relationship Id="rId606" Type="http://schemas.openxmlformats.org/officeDocument/2006/relationships/slide" Target="slides/slide604.xml"/><Relationship Id="rId648" Type="http://schemas.openxmlformats.org/officeDocument/2006/relationships/slide" Target="slides/slide646.xml"/><Relationship Id="rId245" Type="http://schemas.openxmlformats.org/officeDocument/2006/relationships/slide" Target="slides/slide243.xml"/><Relationship Id="rId287" Type="http://schemas.openxmlformats.org/officeDocument/2006/relationships/slide" Target="slides/slide285.xml"/><Relationship Id="rId410" Type="http://schemas.openxmlformats.org/officeDocument/2006/relationships/slide" Target="slides/slide408.xml"/><Relationship Id="rId452" Type="http://schemas.openxmlformats.org/officeDocument/2006/relationships/slide" Target="slides/slide450.xml"/><Relationship Id="rId494" Type="http://schemas.openxmlformats.org/officeDocument/2006/relationships/slide" Target="slides/slide492.xml"/><Relationship Id="rId508" Type="http://schemas.openxmlformats.org/officeDocument/2006/relationships/slide" Target="slides/slide506.xml"/><Relationship Id="rId715" Type="http://schemas.openxmlformats.org/officeDocument/2006/relationships/slide" Target="slides/slide713.xml"/><Relationship Id="rId105" Type="http://schemas.openxmlformats.org/officeDocument/2006/relationships/slide" Target="slides/slide103.xml"/><Relationship Id="rId147" Type="http://schemas.openxmlformats.org/officeDocument/2006/relationships/slide" Target="slides/slide145.xml"/><Relationship Id="rId312" Type="http://schemas.openxmlformats.org/officeDocument/2006/relationships/slide" Target="slides/slide310.xml"/><Relationship Id="rId354" Type="http://schemas.openxmlformats.org/officeDocument/2006/relationships/slide" Target="slides/slide352.xml"/><Relationship Id="rId757" Type="http://schemas.openxmlformats.org/officeDocument/2006/relationships/slide" Target="slides/slide755.xml"/><Relationship Id="rId799" Type="http://schemas.openxmlformats.org/officeDocument/2006/relationships/slide" Target="slides/slide797.xml"/><Relationship Id="rId51" Type="http://schemas.openxmlformats.org/officeDocument/2006/relationships/slide" Target="slides/slide49.xml"/><Relationship Id="rId93" Type="http://schemas.openxmlformats.org/officeDocument/2006/relationships/slide" Target="slides/slide91.xml"/><Relationship Id="rId189" Type="http://schemas.openxmlformats.org/officeDocument/2006/relationships/slide" Target="slides/slide187.xml"/><Relationship Id="rId396" Type="http://schemas.openxmlformats.org/officeDocument/2006/relationships/slide" Target="slides/slide394.xml"/><Relationship Id="rId561" Type="http://schemas.openxmlformats.org/officeDocument/2006/relationships/slide" Target="slides/slide559.xml"/><Relationship Id="rId617" Type="http://schemas.openxmlformats.org/officeDocument/2006/relationships/slide" Target="slides/slide615.xml"/><Relationship Id="rId659" Type="http://schemas.openxmlformats.org/officeDocument/2006/relationships/slide" Target="slides/slide657.xml"/><Relationship Id="rId214" Type="http://schemas.openxmlformats.org/officeDocument/2006/relationships/slide" Target="slides/slide212.xml"/><Relationship Id="rId256" Type="http://schemas.openxmlformats.org/officeDocument/2006/relationships/slide" Target="slides/slide254.xml"/><Relationship Id="rId298" Type="http://schemas.openxmlformats.org/officeDocument/2006/relationships/slide" Target="slides/slide296.xml"/><Relationship Id="rId421" Type="http://schemas.openxmlformats.org/officeDocument/2006/relationships/slide" Target="slides/slide419.xml"/><Relationship Id="rId463" Type="http://schemas.openxmlformats.org/officeDocument/2006/relationships/slide" Target="slides/slide461.xml"/><Relationship Id="rId519" Type="http://schemas.openxmlformats.org/officeDocument/2006/relationships/slide" Target="slides/slide517.xml"/><Relationship Id="rId670" Type="http://schemas.openxmlformats.org/officeDocument/2006/relationships/slide" Target="slides/slide668.xml"/><Relationship Id="rId116" Type="http://schemas.openxmlformats.org/officeDocument/2006/relationships/slide" Target="slides/slide114.xml"/><Relationship Id="rId158" Type="http://schemas.openxmlformats.org/officeDocument/2006/relationships/slide" Target="slides/slide156.xml"/><Relationship Id="rId323" Type="http://schemas.openxmlformats.org/officeDocument/2006/relationships/slide" Target="slides/slide321.xml"/><Relationship Id="rId530" Type="http://schemas.openxmlformats.org/officeDocument/2006/relationships/slide" Target="slides/slide528.xml"/><Relationship Id="rId726" Type="http://schemas.openxmlformats.org/officeDocument/2006/relationships/slide" Target="slides/slide724.xml"/><Relationship Id="rId768" Type="http://schemas.openxmlformats.org/officeDocument/2006/relationships/slide" Target="slides/slide766.xml"/><Relationship Id="rId20" Type="http://schemas.openxmlformats.org/officeDocument/2006/relationships/slide" Target="slides/slide18.xml"/><Relationship Id="rId62" Type="http://schemas.openxmlformats.org/officeDocument/2006/relationships/slide" Target="slides/slide60.xml"/><Relationship Id="rId365" Type="http://schemas.openxmlformats.org/officeDocument/2006/relationships/slide" Target="slides/slide363.xml"/><Relationship Id="rId572" Type="http://schemas.openxmlformats.org/officeDocument/2006/relationships/slide" Target="slides/slide570.xml"/><Relationship Id="rId628" Type="http://schemas.openxmlformats.org/officeDocument/2006/relationships/slide" Target="slides/slide626.xml"/><Relationship Id="rId225" Type="http://schemas.openxmlformats.org/officeDocument/2006/relationships/slide" Target="slides/slide223.xml"/><Relationship Id="rId267" Type="http://schemas.openxmlformats.org/officeDocument/2006/relationships/slide" Target="slides/slide265.xml"/><Relationship Id="rId432" Type="http://schemas.openxmlformats.org/officeDocument/2006/relationships/slide" Target="slides/slide430.xml"/><Relationship Id="rId474" Type="http://schemas.openxmlformats.org/officeDocument/2006/relationships/slide" Target="slides/slide472.xml"/><Relationship Id="rId127" Type="http://schemas.openxmlformats.org/officeDocument/2006/relationships/slide" Target="slides/slide125.xml"/><Relationship Id="rId681" Type="http://schemas.openxmlformats.org/officeDocument/2006/relationships/slide" Target="slides/slide679.xml"/><Relationship Id="rId737" Type="http://schemas.openxmlformats.org/officeDocument/2006/relationships/slide" Target="slides/slide735.xml"/><Relationship Id="rId779" Type="http://schemas.openxmlformats.org/officeDocument/2006/relationships/slide" Target="slides/slide777.xml"/><Relationship Id="rId31" Type="http://schemas.openxmlformats.org/officeDocument/2006/relationships/slide" Target="slides/slide29.xml"/><Relationship Id="rId73" Type="http://schemas.openxmlformats.org/officeDocument/2006/relationships/slide" Target="slides/slide71.xml"/><Relationship Id="rId169" Type="http://schemas.openxmlformats.org/officeDocument/2006/relationships/slide" Target="slides/slide167.xml"/><Relationship Id="rId334" Type="http://schemas.openxmlformats.org/officeDocument/2006/relationships/slide" Target="slides/slide332.xml"/><Relationship Id="rId376" Type="http://schemas.openxmlformats.org/officeDocument/2006/relationships/slide" Target="slides/slide374.xml"/><Relationship Id="rId541" Type="http://schemas.openxmlformats.org/officeDocument/2006/relationships/slide" Target="slides/slide539.xml"/><Relationship Id="rId583" Type="http://schemas.openxmlformats.org/officeDocument/2006/relationships/slide" Target="slides/slide581.xml"/><Relationship Id="rId639" Type="http://schemas.openxmlformats.org/officeDocument/2006/relationships/slide" Target="slides/slide637.xml"/><Relationship Id="rId790" Type="http://schemas.openxmlformats.org/officeDocument/2006/relationships/slide" Target="slides/slide788.xml"/><Relationship Id="rId804" Type="http://schemas.openxmlformats.org/officeDocument/2006/relationships/theme" Target="theme/theme1.xml"/><Relationship Id="rId4" Type="http://schemas.openxmlformats.org/officeDocument/2006/relationships/slide" Target="slides/slide2.xml"/><Relationship Id="rId180" Type="http://schemas.openxmlformats.org/officeDocument/2006/relationships/slide" Target="slides/slide178.xml"/><Relationship Id="rId236" Type="http://schemas.openxmlformats.org/officeDocument/2006/relationships/slide" Target="slides/slide234.xml"/><Relationship Id="rId278" Type="http://schemas.openxmlformats.org/officeDocument/2006/relationships/slide" Target="slides/slide276.xml"/><Relationship Id="rId401" Type="http://schemas.openxmlformats.org/officeDocument/2006/relationships/slide" Target="slides/slide399.xml"/><Relationship Id="rId443" Type="http://schemas.openxmlformats.org/officeDocument/2006/relationships/slide" Target="slides/slide441.xml"/><Relationship Id="rId650" Type="http://schemas.openxmlformats.org/officeDocument/2006/relationships/slide" Target="slides/slide648.xml"/><Relationship Id="rId303" Type="http://schemas.openxmlformats.org/officeDocument/2006/relationships/slide" Target="slides/slide301.xml"/><Relationship Id="rId485" Type="http://schemas.openxmlformats.org/officeDocument/2006/relationships/slide" Target="slides/slide483.xml"/><Relationship Id="rId692" Type="http://schemas.openxmlformats.org/officeDocument/2006/relationships/slide" Target="slides/slide690.xml"/><Relationship Id="rId706" Type="http://schemas.openxmlformats.org/officeDocument/2006/relationships/slide" Target="slides/slide704.xml"/><Relationship Id="rId748" Type="http://schemas.openxmlformats.org/officeDocument/2006/relationships/slide" Target="slides/slide746.xml"/><Relationship Id="rId42" Type="http://schemas.openxmlformats.org/officeDocument/2006/relationships/slide" Target="slides/slide40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345" Type="http://schemas.openxmlformats.org/officeDocument/2006/relationships/slide" Target="slides/slide343.xml"/><Relationship Id="rId387" Type="http://schemas.openxmlformats.org/officeDocument/2006/relationships/slide" Target="slides/slide385.xml"/><Relationship Id="rId510" Type="http://schemas.openxmlformats.org/officeDocument/2006/relationships/slide" Target="slides/slide508.xml"/><Relationship Id="rId552" Type="http://schemas.openxmlformats.org/officeDocument/2006/relationships/slide" Target="slides/slide550.xml"/><Relationship Id="rId594" Type="http://schemas.openxmlformats.org/officeDocument/2006/relationships/slide" Target="slides/slide592.xml"/><Relationship Id="rId608" Type="http://schemas.openxmlformats.org/officeDocument/2006/relationships/slide" Target="slides/slide606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47" Type="http://schemas.openxmlformats.org/officeDocument/2006/relationships/slide" Target="slides/slide245.xml"/><Relationship Id="rId412" Type="http://schemas.openxmlformats.org/officeDocument/2006/relationships/slide" Target="slides/slide410.xml"/><Relationship Id="rId107" Type="http://schemas.openxmlformats.org/officeDocument/2006/relationships/slide" Target="slides/slide105.xml"/><Relationship Id="rId289" Type="http://schemas.openxmlformats.org/officeDocument/2006/relationships/slide" Target="slides/slide287.xml"/><Relationship Id="rId454" Type="http://schemas.openxmlformats.org/officeDocument/2006/relationships/slide" Target="slides/slide452.xml"/><Relationship Id="rId496" Type="http://schemas.openxmlformats.org/officeDocument/2006/relationships/slide" Target="slides/slide494.xml"/><Relationship Id="rId661" Type="http://schemas.openxmlformats.org/officeDocument/2006/relationships/slide" Target="slides/slide659.xml"/><Relationship Id="rId717" Type="http://schemas.openxmlformats.org/officeDocument/2006/relationships/slide" Target="slides/slide715.xml"/><Relationship Id="rId759" Type="http://schemas.openxmlformats.org/officeDocument/2006/relationships/slide" Target="slides/slide757.xml"/><Relationship Id="rId11" Type="http://schemas.openxmlformats.org/officeDocument/2006/relationships/slide" Target="slides/slide9.xml"/><Relationship Id="rId53" Type="http://schemas.openxmlformats.org/officeDocument/2006/relationships/slide" Target="slides/slide51.xml"/><Relationship Id="rId149" Type="http://schemas.openxmlformats.org/officeDocument/2006/relationships/slide" Target="slides/slide147.xml"/><Relationship Id="rId314" Type="http://schemas.openxmlformats.org/officeDocument/2006/relationships/slide" Target="slides/slide312.xml"/><Relationship Id="rId356" Type="http://schemas.openxmlformats.org/officeDocument/2006/relationships/slide" Target="slides/slide354.xml"/><Relationship Id="rId398" Type="http://schemas.openxmlformats.org/officeDocument/2006/relationships/slide" Target="slides/slide396.xml"/><Relationship Id="rId521" Type="http://schemas.openxmlformats.org/officeDocument/2006/relationships/slide" Target="slides/slide519.xml"/><Relationship Id="rId563" Type="http://schemas.openxmlformats.org/officeDocument/2006/relationships/slide" Target="slides/slide561.xml"/><Relationship Id="rId619" Type="http://schemas.openxmlformats.org/officeDocument/2006/relationships/slide" Target="slides/slide617.xml"/><Relationship Id="rId770" Type="http://schemas.openxmlformats.org/officeDocument/2006/relationships/slide" Target="slides/slide768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216" Type="http://schemas.openxmlformats.org/officeDocument/2006/relationships/slide" Target="slides/slide214.xml"/><Relationship Id="rId423" Type="http://schemas.openxmlformats.org/officeDocument/2006/relationships/slide" Target="slides/slide421.xml"/><Relationship Id="rId258" Type="http://schemas.openxmlformats.org/officeDocument/2006/relationships/slide" Target="slides/slide256.xml"/><Relationship Id="rId465" Type="http://schemas.openxmlformats.org/officeDocument/2006/relationships/slide" Target="slides/slide463.xml"/><Relationship Id="rId630" Type="http://schemas.openxmlformats.org/officeDocument/2006/relationships/slide" Target="slides/slide628.xml"/><Relationship Id="rId672" Type="http://schemas.openxmlformats.org/officeDocument/2006/relationships/slide" Target="slides/slide670.xml"/><Relationship Id="rId728" Type="http://schemas.openxmlformats.org/officeDocument/2006/relationships/slide" Target="slides/slide726.xml"/><Relationship Id="rId22" Type="http://schemas.openxmlformats.org/officeDocument/2006/relationships/slide" Target="slides/slide20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325" Type="http://schemas.openxmlformats.org/officeDocument/2006/relationships/slide" Target="slides/slide323.xml"/><Relationship Id="rId367" Type="http://schemas.openxmlformats.org/officeDocument/2006/relationships/slide" Target="slides/slide365.xml"/><Relationship Id="rId532" Type="http://schemas.openxmlformats.org/officeDocument/2006/relationships/slide" Target="slides/slide530.xml"/><Relationship Id="rId574" Type="http://schemas.openxmlformats.org/officeDocument/2006/relationships/slide" Target="slides/slide572.xml"/><Relationship Id="rId171" Type="http://schemas.openxmlformats.org/officeDocument/2006/relationships/slide" Target="slides/slide169.xml"/><Relationship Id="rId227" Type="http://schemas.openxmlformats.org/officeDocument/2006/relationships/slide" Target="slides/slide225.xml"/><Relationship Id="rId781" Type="http://schemas.openxmlformats.org/officeDocument/2006/relationships/slide" Target="slides/slide779.xml"/><Relationship Id="rId269" Type="http://schemas.openxmlformats.org/officeDocument/2006/relationships/slide" Target="slides/slide267.xml"/><Relationship Id="rId434" Type="http://schemas.openxmlformats.org/officeDocument/2006/relationships/slide" Target="slides/slide432.xml"/><Relationship Id="rId476" Type="http://schemas.openxmlformats.org/officeDocument/2006/relationships/slide" Target="slides/slide474.xml"/><Relationship Id="rId641" Type="http://schemas.openxmlformats.org/officeDocument/2006/relationships/slide" Target="slides/slide639.xml"/><Relationship Id="rId683" Type="http://schemas.openxmlformats.org/officeDocument/2006/relationships/slide" Target="slides/slide681.xml"/><Relationship Id="rId739" Type="http://schemas.openxmlformats.org/officeDocument/2006/relationships/slide" Target="slides/slide737.xml"/><Relationship Id="rId33" Type="http://schemas.openxmlformats.org/officeDocument/2006/relationships/slide" Target="slides/slide31.xml"/><Relationship Id="rId129" Type="http://schemas.openxmlformats.org/officeDocument/2006/relationships/slide" Target="slides/slide127.xml"/><Relationship Id="rId280" Type="http://schemas.openxmlformats.org/officeDocument/2006/relationships/slide" Target="slides/slide278.xml"/><Relationship Id="rId336" Type="http://schemas.openxmlformats.org/officeDocument/2006/relationships/slide" Target="slides/slide334.xml"/><Relationship Id="rId501" Type="http://schemas.openxmlformats.org/officeDocument/2006/relationships/slide" Target="slides/slide499.xml"/><Relationship Id="rId543" Type="http://schemas.openxmlformats.org/officeDocument/2006/relationships/slide" Target="slides/slide541.xml"/><Relationship Id="rId75" Type="http://schemas.openxmlformats.org/officeDocument/2006/relationships/slide" Target="slides/slide73.xml"/><Relationship Id="rId140" Type="http://schemas.openxmlformats.org/officeDocument/2006/relationships/slide" Target="slides/slide138.xml"/><Relationship Id="rId182" Type="http://schemas.openxmlformats.org/officeDocument/2006/relationships/slide" Target="slides/slide180.xml"/><Relationship Id="rId378" Type="http://schemas.openxmlformats.org/officeDocument/2006/relationships/slide" Target="slides/slide376.xml"/><Relationship Id="rId403" Type="http://schemas.openxmlformats.org/officeDocument/2006/relationships/slide" Target="slides/slide401.xml"/><Relationship Id="rId585" Type="http://schemas.openxmlformats.org/officeDocument/2006/relationships/slide" Target="slides/slide583.xml"/><Relationship Id="rId750" Type="http://schemas.openxmlformats.org/officeDocument/2006/relationships/slide" Target="slides/slide748.xml"/><Relationship Id="rId792" Type="http://schemas.openxmlformats.org/officeDocument/2006/relationships/slide" Target="slides/slide790.xml"/><Relationship Id="rId6" Type="http://schemas.openxmlformats.org/officeDocument/2006/relationships/slide" Target="slides/slide4.xml"/><Relationship Id="rId238" Type="http://schemas.openxmlformats.org/officeDocument/2006/relationships/slide" Target="slides/slide236.xml"/><Relationship Id="rId445" Type="http://schemas.openxmlformats.org/officeDocument/2006/relationships/slide" Target="slides/slide443.xml"/><Relationship Id="rId487" Type="http://schemas.openxmlformats.org/officeDocument/2006/relationships/slide" Target="slides/slide485.xml"/><Relationship Id="rId610" Type="http://schemas.openxmlformats.org/officeDocument/2006/relationships/slide" Target="slides/slide608.xml"/><Relationship Id="rId652" Type="http://schemas.openxmlformats.org/officeDocument/2006/relationships/slide" Target="slides/slide650.xml"/><Relationship Id="rId694" Type="http://schemas.openxmlformats.org/officeDocument/2006/relationships/slide" Target="slides/slide692.xml"/><Relationship Id="rId708" Type="http://schemas.openxmlformats.org/officeDocument/2006/relationships/slide" Target="slides/slide706.xml"/><Relationship Id="rId291" Type="http://schemas.openxmlformats.org/officeDocument/2006/relationships/slide" Target="slides/slide289.xml"/><Relationship Id="rId305" Type="http://schemas.openxmlformats.org/officeDocument/2006/relationships/slide" Target="slides/slide303.xml"/><Relationship Id="rId347" Type="http://schemas.openxmlformats.org/officeDocument/2006/relationships/slide" Target="slides/slide345.xml"/><Relationship Id="rId512" Type="http://schemas.openxmlformats.org/officeDocument/2006/relationships/slide" Target="slides/slide510.xml"/><Relationship Id="rId44" Type="http://schemas.openxmlformats.org/officeDocument/2006/relationships/slide" Target="slides/slide42.xml"/><Relationship Id="rId86" Type="http://schemas.openxmlformats.org/officeDocument/2006/relationships/slide" Target="slides/slide84.xml"/><Relationship Id="rId151" Type="http://schemas.openxmlformats.org/officeDocument/2006/relationships/slide" Target="slides/slide149.xml"/><Relationship Id="rId389" Type="http://schemas.openxmlformats.org/officeDocument/2006/relationships/slide" Target="slides/slide387.xml"/><Relationship Id="rId554" Type="http://schemas.openxmlformats.org/officeDocument/2006/relationships/slide" Target="slides/slide552.xml"/><Relationship Id="rId596" Type="http://schemas.openxmlformats.org/officeDocument/2006/relationships/slide" Target="slides/slide594.xml"/><Relationship Id="rId761" Type="http://schemas.openxmlformats.org/officeDocument/2006/relationships/slide" Target="slides/slide759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49" Type="http://schemas.openxmlformats.org/officeDocument/2006/relationships/slide" Target="slides/slide247.xml"/><Relationship Id="rId414" Type="http://schemas.openxmlformats.org/officeDocument/2006/relationships/slide" Target="slides/slide412.xml"/><Relationship Id="rId456" Type="http://schemas.openxmlformats.org/officeDocument/2006/relationships/slide" Target="slides/slide454.xml"/><Relationship Id="rId498" Type="http://schemas.openxmlformats.org/officeDocument/2006/relationships/slide" Target="slides/slide496.xml"/><Relationship Id="rId621" Type="http://schemas.openxmlformats.org/officeDocument/2006/relationships/slide" Target="slides/slide619.xml"/><Relationship Id="rId663" Type="http://schemas.openxmlformats.org/officeDocument/2006/relationships/slide" Target="slides/slide661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260" Type="http://schemas.openxmlformats.org/officeDocument/2006/relationships/slide" Target="slides/slide258.xml"/><Relationship Id="rId316" Type="http://schemas.openxmlformats.org/officeDocument/2006/relationships/slide" Target="slides/slide314.xml"/><Relationship Id="rId523" Type="http://schemas.openxmlformats.org/officeDocument/2006/relationships/slide" Target="slides/slide521.xml"/><Relationship Id="rId719" Type="http://schemas.openxmlformats.org/officeDocument/2006/relationships/slide" Target="slides/slide717.xml"/><Relationship Id="rId55" Type="http://schemas.openxmlformats.org/officeDocument/2006/relationships/slide" Target="slides/slide53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358" Type="http://schemas.openxmlformats.org/officeDocument/2006/relationships/slide" Target="slides/slide356.xml"/><Relationship Id="rId565" Type="http://schemas.openxmlformats.org/officeDocument/2006/relationships/slide" Target="slides/slide563.xml"/><Relationship Id="rId730" Type="http://schemas.openxmlformats.org/officeDocument/2006/relationships/slide" Target="slides/slide728.xml"/><Relationship Id="rId772" Type="http://schemas.openxmlformats.org/officeDocument/2006/relationships/slide" Target="slides/slide770.xml"/><Relationship Id="rId162" Type="http://schemas.openxmlformats.org/officeDocument/2006/relationships/slide" Target="slides/slide160.xml"/><Relationship Id="rId218" Type="http://schemas.openxmlformats.org/officeDocument/2006/relationships/slide" Target="slides/slide216.xml"/><Relationship Id="rId425" Type="http://schemas.openxmlformats.org/officeDocument/2006/relationships/slide" Target="slides/slide423.xml"/><Relationship Id="rId467" Type="http://schemas.openxmlformats.org/officeDocument/2006/relationships/slide" Target="slides/slide465.xml"/><Relationship Id="rId632" Type="http://schemas.openxmlformats.org/officeDocument/2006/relationships/slide" Target="slides/slide630.xml"/><Relationship Id="rId271" Type="http://schemas.openxmlformats.org/officeDocument/2006/relationships/slide" Target="slides/slide269.xml"/><Relationship Id="rId674" Type="http://schemas.openxmlformats.org/officeDocument/2006/relationships/slide" Target="slides/slide672.xml"/><Relationship Id="rId24" Type="http://schemas.openxmlformats.org/officeDocument/2006/relationships/slide" Target="slides/slide22.xml"/><Relationship Id="rId66" Type="http://schemas.openxmlformats.org/officeDocument/2006/relationships/slide" Target="slides/slide64.xml"/><Relationship Id="rId131" Type="http://schemas.openxmlformats.org/officeDocument/2006/relationships/slide" Target="slides/slide129.xml"/><Relationship Id="rId327" Type="http://schemas.openxmlformats.org/officeDocument/2006/relationships/slide" Target="slides/slide325.xml"/><Relationship Id="rId369" Type="http://schemas.openxmlformats.org/officeDocument/2006/relationships/slide" Target="slides/slide367.xml"/><Relationship Id="rId534" Type="http://schemas.openxmlformats.org/officeDocument/2006/relationships/slide" Target="slides/slide532.xml"/><Relationship Id="rId576" Type="http://schemas.openxmlformats.org/officeDocument/2006/relationships/slide" Target="slides/slide574.xml"/><Relationship Id="rId741" Type="http://schemas.openxmlformats.org/officeDocument/2006/relationships/slide" Target="slides/slide739.xml"/><Relationship Id="rId783" Type="http://schemas.openxmlformats.org/officeDocument/2006/relationships/slide" Target="slides/slide781.xml"/><Relationship Id="rId173" Type="http://schemas.openxmlformats.org/officeDocument/2006/relationships/slide" Target="slides/slide171.xml"/><Relationship Id="rId229" Type="http://schemas.openxmlformats.org/officeDocument/2006/relationships/slide" Target="slides/slide227.xml"/><Relationship Id="rId380" Type="http://schemas.openxmlformats.org/officeDocument/2006/relationships/slide" Target="slides/slide378.xml"/><Relationship Id="rId436" Type="http://schemas.openxmlformats.org/officeDocument/2006/relationships/slide" Target="slides/slide434.xml"/><Relationship Id="rId601" Type="http://schemas.openxmlformats.org/officeDocument/2006/relationships/slide" Target="slides/slide599.xml"/><Relationship Id="rId643" Type="http://schemas.openxmlformats.org/officeDocument/2006/relationships/slide" Target="slides/slide641.xml"/><Relationship Id="rId240" Type="http://schemas.openxmlformats.org/officeDocument/2006/relationships/slide" Target="slides/slide238.xml"/><Relationship Id="rId478" Type="http://schemas.openxmlformats.org/officeDocument/2006/relationships/slide" Target="slides/slide476.xml"/><Relationship Id="rId685" Type="http://schemas.openxmlformats.org/officeDocument/2006/relationships/slide" Target="slides/slide683.xml"/><Relationship Id="rId35" Type="http://schemas.openxmlformats.org/officeDocument/2006/relationships/slide" Target="slides/slide33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282" Type="http://schemas.openxmlformats.org/officeDocument/2006/relationships/slide" Target="slides/slide280.xml"/><Relationship Id="rId338" Type="http://schemas.openxmlformats.org/officeDocument/2006/relationships/slide" Target="slides/slide336.xml"/><Relationship Id="rId503" Type="http://schemas.openxmlformats.org/officeDocument/2006/relationships/slide" Target="slides/slide501.xml"/><Relationship Id="rId545" Type="http://schemas.openxmlformats.org/officeDocument/2006/relationships/slide" Target="slides/slide543.xml"/><Relationship Id="rId587" Type="http://schemas.openxmlformats.org/officeDocument/2006/relationships/slide" Target="slides/slide585.xml"/><Relationship Id="rId710" Type="http://schemas.openxmlformats.org/officeDocument/2006/relationships/slide" Target="slides/slide708.xml"/><Relationship Id="rId752" Type="http://schemas.openxmlformats.org/officeDocument/2006/relationships/slide" Target="slides/slide750.xml"/><Relationship Id="rId8" Type="http://schemas.openxmlformats.org/officeDocument/2006/relationships/slide" Target="slides/slide6.xml"/><Relationship Id="rId142" Type="http://schemas.openxmlformats.org/officeDocument/2006/relationships/slide" Target="slides/slide140.xml"/><Relationship Id="rId184" Type="http://schemas.openxmlformats.org/officeDocument/2006/relationships/slide" Target="slides/slide182.xml"/><Relationship Id="rId391" Type="http://schemas.openxmlformats.org/officeDocument/2006/relationships/slide" Target="slides/slide389.xml"/><Relationship Id="rId405" Type="http://schemas.openxmlformats.org/officeDocument/2006/relationships/slide" Target="slides/slide403.xml"/><Relationship Id="rId447" Type="http://schemas.openxmlformats.org/officeDocument/2006/relationships/slide" Target="slides/slide445.xml"/><Relationship Id="rId612" Type="http://schemas.openxmlformats.org/officeDocument/2006/relationships/slide" Target="slides/slide610.xml"/><Relationship Id="rId794" Type="http://schemas.openxmlformats.org/officeDocument/2006/relationships/slide" Target="slides/slide792.xml"/><Relationship Id="rId251" Type="http://schemas.openxmlformats.org/officeDocument/2006/relationships/slide" Target="slides/slide249.xml"/><Relationship Id="rId489" Type="http://schemas.openxmlformats.org/officeDocument/2006/relationships/slide" Target="slides/slide487.xml"/><Relationship Id="rId654" Type="http://schemas.openxmlformats.org/officeDocument/2006/relationships/slide" Target="slides/slide652.xml"/><Relationship Id="rId696" Type="http://schemas.openxmlformats.org/officeDocument/2006/relationships/slide" Target="slides/slide694.xml"/><Relationship Id="rId46" Type="http://schemas.openxmlformats.org/officeDocument/2006/relationships/slide" Target="slides/slide44.xml"/><Relationship Id="rId293" Type="http://schemas.openxmlformats.org/officeDocument/2006/relationships/slide" Target="slides/slide291.xml"/><Relationship Id="rId307" Type="http://schemas.openxmlformats.org/officeDocument/2006/relationships/slide" Target="slides/slide305.xml"/><Relationship Id="rId349" Type="http://schemas.openxmlformats.org/officeDocument/2006/relationships/slide" Target="slides/slide347.xml"/><Relationship Id="rId514" Type="http://schemas.openxmlformats.org/officeDocument/2006/relationships/slide" Target="slides/slide512.xml"/><Relationship Id="rId556" Type="http://schemas.openxmlformats.org/officeDocument/2006/relationships/slide" Target="slides/slide554.xml"/><Relationship Id="rId721" Type="http://schemas.openxmlformats.org/officeDocument/2006/relationships/slide" Target="slides/slide719.xml"/><Relationship Id="rId763" Type="http://schemas.openxmlformats.org/officeDocument/2006/relationships/slide" Target="slides/slide76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53" Type="http://schemas.openxmlformats.org/officeDocument/2006/relationships/slide" Target="slides/slide151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360" Type="http://schemas.openxmlformats.org/officeDocument/2006/relationships/slide" Target="slides/slide358.xml"/><Relationship Id="rId416" Type="http://schemas.openxmlformats.org/officeDocument/2006/relationships/slide" Target="slides/slide414.xml"/><Relationship Id="rId598" Type="http://schemas.openxmlformats.org/officeDocument/2006/relationships/slide" Target="slides/slide596.xml"/><Relationship Id="rId220" Type="http://schemas.openxmlformats.org/officeDocument/2006/relationships/slide" Target="slides/slide218.xml"/><Relationship Id="rId458" Type="http://schemas.openxmlformats.org/officeDocument/2006/relationships/slide" Target="slides/slide456.xml"/><Relationship Id="rId623" Type="http://schemas.openxmlformats.org/officeDocument/2006/relationships/slide" Target="slides/slide621.xml"/><Relationship Id="rId665" Type="http://schemas.openxmlformats.org/officeDocument/2006/relationships/slide" Target="slides/slide663.xml"/><Relationship Id="rId15" Type="http://schemas.openxmlformats.org/officeDocument/2006/relationships/slide" Target="slides/slide13.xml"/><Relationship Id="rId57" Type="http://schemas.openxmlformats.org/officeDocument/2006/relationships/slide" Target="slides/slide55.xml"/><Relationship Id="rId262" Type="http://schemas.openxmlformats.org/officeDocument/2006/relationships/slide" Target="slides/slide260.xml"/><Relationship Id="rId318" Type="http://schemas.openxmlformats.org/officeDocument/2006/relationships/slide" Target="slides/slide316.xml"/><Relationship Id="rId525" Type="http://schemas.openxmlformats.org/officeDocument/2006/relationships/slide" Target="slides/slide523.xml"/><Relationship Id="rId567" Type="http://schemas.openxmlformats.org/officeDocument/2006/relationships/slide" Target="slides/slide565.xml"/><Relationship Id="rId732" Type="http://schemas.openxmlformats.org/officeDocument/2006/relationships/slide" Target="slides/slide730.xml"/><Relationship Id="rId99" Type="http://schemas.openxmlformats.org/officeDocument/2006/relationships/slide" Target="slides/slide97.xml"/><Relationship Id="rId122" Type="http://schemas.openxmlformats.org/officeDocument/2006/relationships/slide" Target="slides/slide120.xml"/><Relationship Id="rId164" Type="http://schemas.openxmlformats.org/officeDocument/2006/relationships/slide" Target="slides/slide162.xml"/><Relationship Id="rId371" Type="http://schemas.openxmlformats.org/officeDocument/2006/relationships/slide" Target="slides/slide369.xml"/><Relationship Id="rId774" Type="http://schemas.openxmlformats.org/officeDocument/2006/relationships/slide" Target="slides/slide772.xml"/><Relationship Id="rId427" Type="http://schemas.openxmlformats.org/officeDocument/2006/relationships/slide" Target="slides/slide425.xml"/><Relationship Id="rId469" Type="http://schemas.openxmlformats.org/officeDocument/2006/relationships/slide" Target="slides/slide467.xml"/><Relationship Id="rId634" Type="http://schemas.openxmlformats.org/officeDocument/2006/relationships/slide" Target="slides/slide632.xml"/><Relationship Id="rId676" Type="http://schemas.openxmlformats.org/officeDocument/2006/relationships/slide" Target="slides/slide674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273" Type="http://schemas.openxmlformats.org/officeDocument/2006/relationships/slide" Target="slides/slide271.xml"/><Relationship Id="rId329" Type="http://schemas.openxmlformats.org/officeDocument/2006/relationships/slide" Target="slides/slide327.xml"/><Relationship Id="rId480" Type="http://schemas.openxmlformats.org/officeDocument/2006/relationships/slide" Target="slides/slide478.xml"/><Relationship Id="rId536" Type="http://schemas.openxmlformats.org/officeDocument/2006/relationships/slide" Target="slides/slide534.xml"/><Relationship Id="rId701" Type="http://schemas.openxmlformats.org/officeDocument/2006/relationships/slide" Target="slides/slide699.xml"/><Relationship Id="rId68" Type="http://schemas.openxmlformats.org/officeDocument/2006/relationships/slide" Target="slides/slide66.xml"/><Relationship Id="rId133" Type="http://schemas.openxmlformats.org/officeDocument/2006/relationships/slide" Target="slides/slide131.xml"/><Relationship Id="rId175" Type="http://schemas.openxmlformats.org/officeDocument/2006/relationships/slide" Target="slides/slide173.xml"/><Relationship Id="rId340" Type="http://schemas.openxmlformats.org/officeDocument/2006/relationships/slide" Target="slides/slide338.xml"/><Relationship Id="rId578" Type="http://schemas.openxmlformats.org/officeDocument/2006/relationships/slide" Target="slides/slide576.xml"/><Relationship Id="rId743" Type="http://schemas.openxmlformats.org/officeDocument/2006/relationships/slide" Target="slides/slide741.xml"/><Relationship Id="rId785" Type="http://schemas.openxmlformats.org/officeDocument/2006/relationships/slide" Target="slides/slide783.xml"/><Relationship Id="rId200" Type="http://schemas.openxmlformats.org/officeDocument/2006/relationships/slide" Target="slides/slide198.xml"/><Relationship Id="rId382" Type="http://schemas.openxmlformats.org/officeDocument/2006/relationships/slide" Target="slides/slide380.xml"/><Relationship Id="rId438" Type="http://schemas.openxmlformats.org/officeDocument/2006/relationships/slide" Target="slides/slide436.xml"/><Relationship Id="rId603" Type="http://schemas.openxmlformats.org/officeDocument/2006/relationships/slide" Target="slides/slide601.xml"/><Relationship Id="rId645" Type="http://schemas.openxmlformats.org/officeDocument/2006/relationships/slide" Target="slides/slide643.xml"/><Relationship Id="rId687" Type="http://schemas.openxmlformats.org/officeDocument/2006/relationships/slide" Target="slides/slide685.xml"/><Relationship Id="rId242" Type="http://schemas.openxmlformats.org/officeDocument/2006/relationships/slide" Target="slides/slide240.xml"/><Relationship Id="rId284" Type="http://schemas.openxmlformats.org/officeDocument/2006/relationships/slide" Target="slides/slide282.xml"/><Relationship Id="rId491" Type="http://schemas.openxmlformats.org/officeDocument/2006/relationships/slide" Target="slides/slide489.xml"/><Relationship Id="rId505" Type="http://schemas.openxmlformats.org/officeDocument/2006/relationships/slide" Target="slides/slide503.xml"/><Relationship Id="rId712" Type="http://schemas.openxmlformats.org/officeDocument/2006/relationships/slide" Target="slides/slide710.xml"/><Relationship Id="rId37" Type="http://schemas.openxmlformats.org/officeDocument/2006/relationships/slide" Target="slides/slide35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44" Type="http://schemas.openxmlformats.org/officeDocument/2006/relationships/slide" Target="slides/slide142.xml"/><Relationship Id="rId547" Type="http://schemas.openxmlformats.org/officeDocument/2006/relationships/slide" Target="slides/slide545.xml"/><Relationship Id="rId589" Type="http://schemas.openxmlformats.org/officeDocument/2006/relationships/slide" Target="slides/slide587.xml"/><Relationship Id="rId754" Type="http://schemas.openxmlformats.org/officeDocument/2006/relationships/slide" Target="slides/slide752.xml"/><Relationship Id="rId796" Type="http://schemas.openxmlformats.org/officeDocument/2006/relationships/slide" Target="slides/slide794.xml"/><Relationship Id="rId90" Type="http://schemas.openxmlformats.org/officeDocument/2006/relationships/slide" Target="slides/slide88.xml"/><Relationship Id="rId186" Type="http://schemas.openxmlformats.org/officeDocument/2006/relationships/slide" Target="slides/slide184.xml"/><Relationship Id="rId351" Type="http://schemas.openxmlformats.org/officeDocument/2006/relationships/slide" Target="slides/slide349.xml"/><Relationship Id="rId393" Type="http://schemas.openxmlformats.org/officeDocument/2006/relationships/slide" Target="slides/slide391.xml"/><Relationship Id="rId407" Type="http://schemas.openxmlformats.org/officeDocument/2006/relationships/slide" Target="slides/slide405.xml"/><Relationship Id="rId449" Type="http://schemas.openxmlformats.org/officeDocument/2006/relationships/slide" Target="slides/slide447.xml"/><Relationship Id="rId614" Type="http://schemas.openxmlformats.org/officeDocument/2006/relationships/slide" Target="slides/slide612.xml"/><Relationship Id="rId656" Type="http://schemas.openxmlformats.org/officeDocument/2006/relationships/slide" Target="slides/slide654.xml"/><Relationship Id="rId211" Type="http://schemas.openxmlformats.org/officeDocument/2006/relationships/slide" Target="slides/slide209.xml"/><Relationship Id="rId253" Type="http://schemas.openxmlformats.org/officeDocument/2006/relationships/slide" Target="slides/slide251.xml"/><Relationship Id="rId295" Type="http://schemas.openxmlformats.org/officeDocument/2006/relationships/slide" Target="slides/slide293.xml"/><Relationship Id="rId309" Type="http://schemas.openxmlformats.org/officeDocument/2006/relationships/slide" Target="slides/slide307.xml"/><Relationship Id="rId460" Type="http://schemas.openxmlformats.org/officeDocument/2006/relationships/slide" Target="slides/slide458.xml"/><Relationship Id="rId516" Type="http://schemas.openxmlformats.org/officeDocument/2006/relationships/slide" Target="slides/slide514.xml"/><Relationship Id="rId698" Type="http://schemas.openxmlformats.org/officeDocument/2006/relationships/slide" Target="slides/slide696.xml"/><Relationship Id="rId48" Type="http://schemas.openxmlformats.org/officeDocument/2006/relationships/slide" Target="slides/slide46.xml"/><Relationship Id="rId113" Type="http://schemas.openxmlformats.org/officeDocument/2006/relationships/slide" Target="slides/slide111.xml"/><Relationship Id="rId320" Type="http://schemas.openxmlformats.org/officeDocument/2006/relationships/slide" Target="slides/slide318.xml"/><Relationship Id="rId558" Type="http://schemas.openxmlformats.org/officeDocument/2006/relationships/slide" Target="slides/slide556.xml"/><Relationship Id="rId723" Type="http://schemas.openxmlformats.org/officeDocument/2006/relationships/slide" Target="slides/slide721.xml"/><Relationship Id="rId765" Type="http://schemas.openxmlformats.org/officeDocument/2006/relationships/slide" Target="slides/slide763.xml"/><Relationship Id="rId155" Type="http://schemas.openxmlformats.org/officeDocument/2006/relationships/slide" Target="slides/slide153.xml"/><Relationship Id="rId197" Type="http://schemas.openxmlformats.org/officeDocument/2006/relationships/slide" Target="slides/slide195.xml"/><Relationship Id="rId362" Type="http://schemas.openxmlformats.org/officeDocument/2006/relationships/slide" Target="slides/slide360.xml"/><Relationship Id="rId418" Type="http://schemas.openxmlformats.org/officeDocument/2006/relationships/slide" Target="slides/slide416.xml"/><Relationship Id="rId625" Type="http://schemas.openxmlformats.org/officeDocument/2006/relationships/slide" Target="slides/slide623.xml"/><Relationship Id="rId222" Type="http://schemas.openxmlformats.org/officeDocument/2006/relationships/slide" Target="slides/slide220.xml"/><Relationship Id="rId264" Type="http://schemas.openxmlformats.org/officeDocument/2006/relationships/slide" Target="slides/slide262.xml"/><Relationship Id="rId471" Type="http://schemas.openxmlformats.org/officeDocument/2006/relationships/slide" Target="slides/slide469.xml"/><Relationship Id="rId667" Type="http://schemas.openxmlformats.org/officeDocument/2006/relationships/slide" Target="slides/slide665.xml"/><Relationship Id="rId17" Type="http://schemas.openxmlformats.org/officeDocument/2006/relationships/slide" Target="slides/slide15.xml"/><Relationship Id="rId59" Type="http://schemas.openxmlformats.org/officeDocument/2006/relationships/slide" Target="slides/slide57.xml"/><Relationship Id="rId124" Type="http://schemas.openxmlformats.org/officeDocument/2006/relationships/slide" Target="slides/slide122.xml"/><Relationship Id="rId527" Type="http://schemas.openxmlformats.org/officeDocument/2006/relationships/slide" Target="slides/slide525.xml"/><Relationship Id="rId569" Type="http://schemas.openxmlformats.org/officeDocument/2006/relationships/slide" Target="slides/slide567.xml"/><Relationship Id="rId734" Type="http://schemas.openxmlformats.org/officeDocument/2006/relationships/slide" Target="slides/slide732.xml"/><Relationship Id="rId776" Type="http://schemas.openxmlformats.org/officeDocument/2006/relationships/slide" Target="slides/slide774.xml"/><Relationship Id="rId70" Type="http://schemas.openxmlformats.org/officeDocument/2006/relationships/slide" Target="slides/slide68.xml"/><Relationship Id="rId166" Type="http://schemas.openxmlformats.org/officeDocument/2006/relationships/slide" Target="slides/slide164.xml"/><Relationship Id="rId331" Type="http://schemas.openxmlformats.org/officeDocument/2006/relationships/slide" Target="slides/slide329.xml"/><Relationship Id="rId373" Type="http://schemas.openxmlformats.org/officeDocument/2006/relationships/slide" Target="slides/slide371.xml"/><Relationship Id="rId429" Type="http://schemas.openxmlformats.org/officeDocument/2006/relationships/slide" Target="slides/slide427.xml"/><Relationship Id="rId580" Type="http://schemas.openxmlformats.org/officeDocument/2006/relationships/slide" Target="slides/slide578.xml"/><Relationship Id="rId636" Type="http://schemas.openxmlformats.org/officeDocument/2006/relationships/slide" Target="slides/slide634.xml"/><Relationship Id="rId80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233" Type="http://schemas.openxmlformats.org/officeDocument/2006/relationships/slide" Target="slides/slide231.xml"/><Relationship Id="rId440" Type="http://schemas.openxmlformats.org/officeDocument/2006/relationships/slide" Target="slides/slide438.xml"/><Relationship Id="rId678" Type="http://schemas.openxmlformats.org/officeDocument/2006/relationships/slide" Target="slides/slide676.xml"/><Relationship Id="rId28" Type="http://schemas.openxmlformats.org/officeDocument/2006/relationships/slide" Target="slides/slide26.xml"/><Relationship Id="rId275" Type="http://schemas.openxmlformats.org/officeDocument/2006/relationships/slide" Target="slides/slide273.xml"/><Relationship Id="rId300" Type="http://schemas.openxmlformats.org/officeDocument/2006/relationships/slide" Target="slides/slide298.xml"/><Relationship Id="rId482" Type="http://schemas.openxmlformats.org/officeDocument/2006/relationships/slide" Target="slides/slide480.xml"/><Relationship Id="rId538" Type="http://schemas.openxmlformats.org/officeDocument/2006/relationships/slide" Target="slides/slide536.xml"/><Relationship Id="rId703" Type="http://schemas.openxmlformats.org/officeDocument/2006/relationships/slide" Target="slides/slide701.xml"/><Relationship Id="rId745" Type="http://schemas.openxmlformats.org/officeDocument/2006/relationships/slide" Target="slides/slide743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77" Type="http://schemas.openxmlformats.org/officeDocument/2006/relationships/slide" Target="slides/slide175.xml"/><Relationship Id="rId342" Type="http://schemas.openxmlformats.org/officeDocument/2006/relationships/slide" Target="slides/slide340.xml"/><Relationship Id="rId384" Type="http://schemas.openxmlformats.org/officeDocument/2006/relationships/slide" Target="slides/slide382.xml"/><Relationship Id="rId591" Type="http://schemas.openxmlformats.org/officeDocument/2006/relationships/slide" Target="slides/slide589.xml"/><Relationship Id="rId605" Type="http://schemas.openxmlformats.org/officeDocument/2006/relationships/slide" Target="slides/slide603.xml"/><Relationship Id="rId787" Type="http://schemas.openxmlformats.org/officeDocument/2006/relationships/slide" Target="slides/slide785.xml"/><Relationship Id="rId202" Type="http://schemas.openxmlformats.org/officeDocument/2006/relationships/slide" Target="slides/slide200.xml"/><Relationship Id="rId244" Type="http://schemas.openxmlformats.org/officeDocument/2006/relationships/slide" Target="slides/slide242.xml"/><Relationship Id="rId647" Type="http://schemas.openxmlformats.org/officeDocument/2006/relationships/slide" Target="slides/slide645.xml"/><Relationship Id="rId689" Type="http://schemas.openxmlformats.org/officeDocument/2006/relationships/slide" Target="slides/slide687.xml"/><Relationship Id="rId39" Type="http://schemas.openxmlformats.org/officeDocument/2006/relationships/slide" Target="slides/slide37.xml"/><Relationship Id="rId286" Type="http://schemas.openxmlformats.org/officeDocument/2006/relationships/slide" Target="slides/slide284.xml"/><Relationship Id="rId451" Type="http://schemas.openxmlformats.org/officeDocument/2006/relationships/slide" Target="slides/slide449.xml"/><Relationship Id="rId493" Type="http://schemas.openxmlformats.org/officeDocument/2006/relationships/slide" Target="slides/slide491.xml"/><Relationship Id="rId507" Type="http://schemas.openxmlformats.org/officeDocument/2006/relationships/slide" Target="slides/slide505.xml"/><Relationship Id="rId549" Type="http://schemas.openxmlformats.org/officeDocument/2006/relationships/slide" Target="slides/slide547.xml"/><Relationship Id="rId714" Type="http://schemas.openxmlformats.org/officeDocument/2006/relationships/slide" Target="slides/slide712.xml"/><Relationship Id="rId756" Type="http://schemas.openxmlformats.org/officeDocument/2006/relationships/slide" Target="slides/slide754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46" Type="http://schemas.openxmlformats.org/officeDocument/2006/relationships/slide" Target="slides/slide144.xml"/><Relationship Id="rId188" Type="http://schemas.openxmlformats.org/officeDocument/2006/relationships/slide" Target="slides/slide186.xml"/><Relationship Id="rId311" Type="http://schemas.openxmlformats.org/officeDocument/2006/relationships/slide" Target="slides/slide309.xml"/><Relationship Id="rId353" Type="http://schemas.openxmlformats.org/officeDocument/2006/relationships/slide" Target="slides/slide351.xml"/><Relationship Id="rId395" Type="http://schemas.openxmlformats.org/officeDocument/2006/relationships/slide" Target="slides/slide393.xml"/><Relationship Id="rId409" Type="http://schemas.openxmlformats.org/officeDocument/2006/relationships/slide" Target="slides/slide407.xml"/><Relationship Id="rId560" Type="http://schemas.openxmlformats.org/officeDocument/2006/relationships/slide" Target="slides/slide558.xml"/><Relationship Id="rId798" Type="http://schemas.openxmlformats.org/officeDocument/2006/relationships/slide" Target="slides/slide796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420" Type="http://schemas.openxmlformats.org/officeDocument/2006/relationships/slide" Target="slides/slide418.xml"/><Relationship Id="rId616" Type="http://schemas.openxmlformats.org/officeDocument/2006/relationships/slide" Target="slides/slide614.xml"/><Relationship Id="rId658" Type="http://schemas.openxmlformats.org/officeDocument/2006/relationships/slide" Target="slides/slide656.xml"/><Relationship Id="rId255" Type="http://schemas.openxmlformats.org/officeDocument/2006/relationships/slide" Target="slides/slide253.xml"/><Relationship Id="rId297" Type="http://schemas.openxmlformats.org/officeDocument/2006/relationships/slide" Target="slides/slide295.xml"/><Relationship Id="rId462" Type="http://schemas.openxmlformats.org/officeDocument/2006/relationships/slide" Target="slides/slide460.xml"/><Relationship Id="rId518" Type="http://schemas.openxmlformats.org/officeDocument/2006/relationships/slide" Target="slides/slide516.xml"/><Relationship Id="rId725" Type="http://schemas.openxmlformats.org/officeDocument/2006/relationships/slide" Target="slides/slide723.xml"/><Relationship Id="rId115" Type="http://schemas.openxmlformats.org/officeDocument/2006/relationships/slide" Target="slides/slide113.xml"/><Relationship Id="rId157" Type="http://schemas.openxmlformats.org/officeDocument/2006/relationships/slide" Target="slides/slide155.xml"/><Relationship Id="rId322" Type="http://schemas.openxmlformats.org/officeDocument/2006/relationships/slide" Target="slides/slide320.xml"/><Relationship Id="rId364" Type="http://schemas.openxmlformats.org/officeDocument/2006/relationships/slide" Target="slides/slide362.xml"/><Relationship Id="rId767" Type="http://schemas.openxmlformats.org/officeDocument/2006/relationships/slide" Target="slides/slide765.xml"/><Relationship Id="rId61" Type="http://schemas.openxmlformats.org/officeDocument/2006/relationships/slide" Target="slides/slide59.xml"/><Relationship Id="rId199" Type="http://schemas.openxmlformats.org/officeDocument/2006/relationships/slide" Target="slides/slide197.xml"/><Relationship Id="rId571" Type="http://schemas.openxmlformats.org/officeDocument/2006/relationships/slide" Target="slides/slide569.xml"/><Relationship Id="rId627" Type="http://schemas.openxmlformats.org/officeDocument/2006/relationships/slide" Target="slides/slide625.xml"/><Relationship Id="rId669" Type="http://schemas.openxmlformats.org/officeDocument/2006/relationships/slide" Target="slides/slide667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266" Type="http://schemas.openxmlformats.org/officeDocument/2006/relationships/slide" Target="slides/slide264.xml"/><Relationship Id="rId431" Type="http://schemas.openxmlformats.org/officeDocument/2006/relationships/slide" Target="slides/slide429.xml"/><Relationship Id="rId473" Type="http://schemas.openxmlformats.org/officeDocument/2006/relationships/slide" Target="slides/slide471.xml"/><Relationship Id="rId529" Type="http://schemas.openxmlformats.org/officeDocument/2006/relationships/slide" Target="slides/slide527.xml"/><Relationship Id="rId680" Type="http://schemas.openxmlformats.org/officeDocument/2006/relationships/slide" Target="slides/slide678.xml"/><Relationship Id="rId736" Type="http://schemas.openxmlformats.org/officeDocument/2006/relationships/slide" Target="slides/slide734.xml"/><Relationship Id="rId30" Type="http://schemas.openxmlformats.org/officeDocument/2006/relationships/slide" Target="slides/slide28.xml"/><Relationship Id="rId126" Type="http://schemas.openxmlformats.org/officeDocument/2006/relationships/slide" Target="slides/slide124.xml"/><Relationship Id="rId168" Type="http://schemas.openxmlformats.org/officeDocument/2006/relationships/slide" Target="slides/slide166.xml"/><Relationship Id="rId333" Type="http://schemas.openxmlformats.org/officeDocument/2006/relationships/slide" Target="slides/slide331.xml"/><Relationship Id="rId540" Type="http://schemas.openxmlformats.org/officeDocument/2006/relationships/slide" Target="slides/slide538.xml"/><Relationship Id="rId778" Type="http://schemas.openxmlformats.org/officeDocument/2006/relationships/slide" Target="slides/slide776.xml"/><Relationship Id="rId72" Type="http://schemas.openxmlformats.org/officeDocument/2006/relationships/slide" Target="slides/slide70.xml"/><Relationship Id="rId375" Type="http://schemas.openxmlformats.org/officeDocument/2006/relationships/slide" Target="slides/slide373.xml"/><Relationship Id="rId582" Type="http://schemas.openxmlformats.org/officeDocument/2006/relationships/slide" Target="slides/slide580.xml"/><Relationship Id="rId638" Type="http://schemas.openxmlformats.org/officeDocument/2006/relationships/slide" Target="slides/slide636.xml"/><Relationship Id="rId803" Type="http://schemas.openxmlformats.org/officeDocument/2006/relationships/viewProps" Target="viewProps.xml"/><Relationship Id="rId3" Type="http://schemas.openxmlformats.org/officeDocument/2006/relationships/slide" Target="slides/slide1.xml"/><Relationship Id="rId235" Type="http://schemas.openxmlformats.org/officeDocument/2006/relationships/slide" Target="slides/slide233.xml"/><Relationship Id="rId277" Type="http://schemas.openxmlformats.org/officeDocument/2006/relationships/slide" Target="slides/slide275.xml"/><Relationship Id="rId400" Type="http://schemas.openxmlformats.org/officeDocument/2006/relationships/slide" Target="slides/slide398.xml"/><Relationship Id="rId442" Type="http://schemas.openxmlformats.org/officeDocument/2006/relationships/slide" Target="slides/slide440.xml"/><Relationship Id="rId484" Type="http://schemas.openxmlformats.org/officeDocument/2006/relationships/slide" Target="slides/slide482.xml"/><Relationship Id="rId705" Type="http://schemas.openxmlformats.org/officeDocument/2006/relationships/slide" Target="slides/slide703.xml"/><Relationship Id="rId137" Type="http://schemas.openxmlformats.org/officeDocument/2006/relationships/slide" Target="slides/slide135.xml"/><Relationship Id="rId302" Type="http://schemas.openxmlformats.org/officeDocument/2006/relationships/slide" Target="slides/slide300.xml"/><Relationship Id="rId344" Type="http://schemas.openxmlformats.org/officeDocument/2006/relationships/slide" Target="slides/slide342.xml"/><Relationship Id="rId691" Type="http://schemas.openxmlformats.org/officeDocument/2006/relationships/slide" Target="slides/slide689.xml"/><Relationship Id="rId747" Type="http://schemas.openxmlformats.org/officeDocument/2006/relationships/slide" Target="slides/slide745.xml"/><Relationship Id="rId789" Type="http://schemas.openxmlformats.org/officeDocument/2006/relationships/slide" Target="slides/slide787.xml"/><Relationship Id="rId41" Type="http://schemas.openxmlformats.org/officeDocument/2006/relationships/slide" Target="slides/slide39.xml"/><Relationship Id="rId83" Type="http://schemas.openxmlformats.org/officeDocument/2006/relationships/slide" Target="slides/slide81.xml"/><Relationship Id="rId179" Type="http://schemas.openxmlformats.org/officeDocument/2006/relationships/slide" Target="slides/slide177.xml"/><Relationship Id="rId386" Type="http://schemas.openxmlformats.org/officeDocument/2006/relationships/slide" Target="slides/slide384.xml"/><Relationship Id="rId551" Type="http://schemas.openxmlformats.org/officeDocument/2006/relationships/slide" Target="slides/slide549.xml"/><Relationship Id="rId593" Type="http://schemas.openxmlformats.org/officeDocument/2006/relationships/slide" Target="slides/slide591.xml"/><Relationship Id="rId607" Type="http://schemas.openxmlformats.org/officeDocument/2006/relationships/slide" Target="slides/slide605.xml"/><Relationship Id="rId649" Type="http://schemas.openxmlformats.org/officeDocument/2006/relationships/slide" Target="slides/slide64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46" Type="http://schemas.openxmlformats.org/officeDocument/2006/relationships/slide" Target="slides/slide244.xml"/><Relationship Id="rId288" Type="http://schemas.openxmlformats.org/officeDocument/2006/relationships/slide" Target="slides/slide286.xml"/><Relationship Id="rId411" Type="http://schemas.openxmlformats.org/officeDocument/2006/relationships/slide" Target="slides/slide409.xml"/><Relationship Id="rId453" Type="http://schemas.openxmlformats.org/officeDocument/2006/relationships/slide" Target="slides/slide451.xml"/><Relationship Id="rId509" Type="http://schemas.openxmlformats.org/officeDocument/2006/relationships/slide" Target="slides/slide507.xml"/><Relationship Id="rId660" Type="http://schemas.openxmlformats.org/officeDocument/2006/relationships/slide" Target="slides/slide658.xml"/><Relationship Id="rId106" Type="http://schemas.openxmlformats.org/officeDocument/2006/relationships/slide" Target="slides/slide104.xml"/><Relationship Id="rId313" Type="http://schemas.openxmlformats.org/officeDocument/2006/relationships/slide" Target="slides/slide311.xml"/><Relationship Id="rId495" Type="http://schemas.openxmlformats.org/officeDocument/2006/relationships/slide" Target="slides/slide493.xml"/><Relationship Id="rId716" Type="http://schemas.openxmlformats.org/officeDocument/2006/relationships/slide" Target="slides/slide714.xml"/><Relationship Id="rId758" Type="http://schemas.openxmlformats.org/officeDocument/2006/relationships/slide" Target="slides/slide756.xml"/><Relationship Id="rId10" Type="http://schemas.openxmlformats.org/officeDocument/2006/relationships/slide" Target="slides/slide8.xml"/><Relationship Id="rId52" Type="http://schemas.openxmlformats.org/officeDocument/2006/relationships/slide" Target="slides/slide50.xml"/><Relationship Id="rId94" Type="http://schemas.openxmlformats.org/officeDocument/2006/relationships/slide" Target="slides/slide92.xml"/><Relationship Id="rId148" Type="http://schemas.openxmlformats.org/officeDocument/2006/relationships/slide" Target="slides/slide146.xml"/><Relationship Id="rId355" Type="http://schemas.openxmlformats.org/officeDocument/2006/relationships/slide" Target="slides/slide353.xml"/><Relationship Id="rId397" Type="http://schemas.openxmlformats.org/officeDocument/2006/relationships/slide" Target="slides/slide395.xml"/><Relationship Id="rId520" Type="http://schemas.openxmlformats.org/officeDocument/2006/relationships/slide" Target="slides/slide518.xml"/><Relationship Id="rId562" Type="http://schemas.openxmlformats.org/officeDocument/2006/relationships/slide" Target="slides/slide560.xml"/><Relationship Id="rId618" Type="http://schemas.openxmlformats.org/officeDocument/2006/relationships/slide" Target="slides/slide616.xml"/><Relationship Id="rId215" Type="http://schemas.openxmlformats.org/officeDocument/2006/relationships/slide" Target="slides/slide213.xml"/><Relationship Id="rId257" Type="http://schemas.openxmlformats.org/officeDocument/2006/relationships/slide" Target="slides/slide255.xml"/><Relationship Id="rId422" Type="http://schemas.openxmlformats.org/officeDocument/2006/relationships/slide" Target="slides/slide420.xml"/><Relationship Id="rId464" Type="http://schemas.openxmlformats.org/officeDocument/2006/relationships/slide" Target="slides/slide462.xml"/><Relationship Id="rId299" Type="http://schemas.openxmlformats.org/officeDocument/2006/relationships/slide" Target="slides/slide297.xml"/><Relationship Id="rId727" Type="http://schemas.openxmlformats.org/officeDocument/2006/relationships/slide" Target="slides/slide725.xml"/><Relationship Id="rId63" Type="http://schemas.openxmlformats.org/officeDocument/2006/relationships/slide" Target="slides/slide61.xml"/><Relationship Id="rId159" Type="http://schemas.openxmlformats.org/officeDocument/2006/relationships/slide" Target="slides/slide157.xml"/><Relationship Id="rId366" Type="http://schemas.openxmlformats.org/officeDocument/2006/relationships/slide" Target="slides/slide364.xml"/><Relationship Id="rId573" Type="http://schemas.openxmlformats.org/officeDocument/2006/relationships/slide" Target="slides/slide571.xml"/><Relationship Id="rId780" Type="http://schemas.openxmlformats.org/officeDocument/2006/relationships/slide" Target="slides/slide778.xml"/><Relationship Id="rId226" Type="http://schemas.openxmlformats.org/officeDocument/2006/relationships/slide" Target="slides/slide224.xml"/><Relationship Id="rId433" Type="http://schemas.openxmlformats.org/officeDocument/2006/relationships/slide" Target="slides/slide431.xml"/><Relationship Id="rId640" Type="http://schemas.openxmlformats.org/officeDocument/2006/relationships/slide" Target="slides/slide638.xml"/><Relationship Id="rId738" Type="http://schemas.openxmlformats.org/officeDocument/2006/relationships/slide" Target="slides/slide736.xml"/><Relationship Id="rId74" Type="http://schemas.openxmlformats.org/officeDocument/2006/relationships/slide" Target="slides/slide72.xml"/><Relationship Id="rId377" Type="http://schemas.openxmlformats.org/officeDocument/2006/relationships/slide" Target="slides/slide375.xml"/><Relationship Id="rId500" Type="http://schemas.openxmlformats.org/officeDocument/2006/relationships/slide" Target="slides/slide498.xml"/><Relationship Id="rId584" Type="http://schemas.openxmlformats.org/officeDocument/2006/relationships/slide" Target="slides/slide582.xml"/><Relationship Id="rId805" Type="http://schemas.openxmlformats.org/officeDocument/2006/relationships/tableStyles" Target="tableStyles.xml"/><Relationship Id="rId5" Type="http://schemas.openxmlformats.org/officeDocument/2006/relationships/slide" Target="slides/slide3.xml"/><Relationship Id="rId237" Type="http://schemas.openxmlformats.org/officeDocument/2006/relationships/slide" Target="slides/slide235.xml"/><Relationship Id="rId791" Type="http://schemas.openxmlformats.org/officeDocument/2006/relationships/slide" Target="slides/slide789.xml"/><Relationship Id="rId444" Type="http://schemas.openxmlformats.org/officeDocument/2006/relationships/slide" Target="slides/slide442.xml"/><Relationship Id="rId651" Type="http://schemas.openxmlformats.org/officeDocument/2006/relationships/slide" Target="slides/slide649.xml"/><Relationship Id="rId749" Type="http://schemas.openxmlformats.org/officeDocument/2006/relationships/slide" Target="slides/slide74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5F12F28-ADBE-4D85-973B-C9B0E15B7FAD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575FBA7-28A7-4834-9E39-53DD64DB99F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51337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8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9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0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1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2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3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4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5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6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8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9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0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1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2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3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4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5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6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8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9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0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1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2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3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4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5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6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8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9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0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1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2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3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4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6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7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9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0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1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2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3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4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5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6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7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138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154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155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156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158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159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738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739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770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771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772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773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774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786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787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788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789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29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68998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39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49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69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28634953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789665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79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89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99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104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105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106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107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108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109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111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112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5FBA7-28A7-4834-9E39-53DD64DB99FF}" type="slidenum">
              <a:rPr lang="ar-SA" smtClean="0"/>
              <a:t>113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15464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57272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16378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73083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1870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47810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36852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24762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1217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05918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67525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84372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7E922-109E-4C68-A8A8-06F9AC91FFF8}" type="datetimeFigureOut">
              <a:rPr lang="ar-SA" smtClean="0"/>
              <a:t>21/01/38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F38AA-7E98-448C-869B-A0CE944C565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33030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5.png"/><Relationship Id="rId18" Type="http://schemas.openxmlformats.org/officeDocument/2006/relationships/slide" Target="slide85.xml"/><Relationship Id="rId26" Type="http://schemas.microsoft.com/office/2007/relationships/hdphoto" Target="../media/hdphoto3.wdp"/><Relationship Id="rId39" Type="http://schemas.openxmlformats.org/officeDocument/2006/relationships/image" Target="../media/image6.png"/><Relationship Id="rId3" Type="http://schemas.openxmlformats.org/officeDocument/2006/relationships/image" Target="../media/image4.png"/><Relationship Id="rId21" Type="http://schemas.openxmlformats.org/officeDocument/2006/relationships/slide" Target="slide94.xml"/><Relationship Id="rId34" Type="http://schemas.openxmlformats.org/officeDocument/2006/relationships/slide" Target="slide82.xml"/><Relationship Id="rId42" Type="http://schemas.openxmlformats.org/officeDocument/2006/relationships/image" Target="../media/image12.png"/><Relationship Id="rId7" Type="http://schemas.openxmlformats.org/officeDocument/2006/relationships/slide" Target="slide33.xml"/><Relationship Id="rId12" Type="http://schemas.microsoft.com/office/2007/relationships/hdphoto" Target="../media/hdphoto1.wdp"/><Relationship Id="rId17" Type="http://schemas.openxmlformats.org/officeDocument/2006/relationships/image" Target="../media/image17.png"/><Relationship Id="rId25" Type="http://schemas.openxmlformats.org/officeDocument/2006/relationships/image" Target="../media/image20.png"/><Relationship Id="rId33" Type="http://schemas.openxmlformats.org/officeDocument/2006/relationships/image" Target="../media/image22.png"/><Relationship Id="rId38" Type="http://schemas.openxmlformats.org/officeDocument/2006/relationships/slide" Target="slide90.xml"/><Relationship Id="rId2" Type="http://schemas.openxmlformats.org/officeDocument/2006/relationships/notesSlide" Target="../notesSlides/notesSlide7.xml"/><Relationship Id="rId16" Type="http://schemas.openxmlformats.org/officeDocument/2006/relationships/slide" Target="slide84.xml"/><Relationship Id="rId20" Type="http://schemas.openxmlformats.org/officeDocument/2006/relationships/slide" Target="slide87.xml"/><Relationship Id="rId29" Type="http://schemas.openxmlformats.org/officeDocument/2006/relationships/slide" Target="slide111.xml"/><Relationship Id="rId41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1.xml"/><Relationship Id="rId11" Type="http://schemas.openxmlformats.org/officeDocument/2006/relationships/image" Target="../media/image9.png"/><Relationship Id="rId24" Type="http://schemas.openxmlformats.org/officeDocument/2006/relationships/image" Target="../media/image11.png"/><Relationship Id="rId32" Type="http://schemas.openxmlformats.org/officeDocument/2006/relationships/slide" Target="slide144.xml"/><Relationship Id="rId37" Type="http://schemas.openxmlformats.org/officeDocument/2006/relationships/image" Target="../media/image10.png"/><Relationship Id="rId40" Type="http://schemas.openxmlformats.org/officeDocument/2006/relationships/image" Target="../media/image24.png"/><Relationship Id="rId5" Type="http://schemas.openxmlformats.org/officeDocument/2006/relationships/image" Target="../media/image13.png"/><Relationship Id="rId15" Type="http://schemas.openxmlformats.org/officeDocument/2006/relationships/image" Target="../media/image16.png"/><Relationship Id="rId23" Type="http://schemas.openxmlformats.org/officeDocument/2006/relationships/slide" Target="slide92.xml"/><Relationship Id="rId28" Type="http://schemas.openxmlformats.org/officeDocument/2006/relationships/slide" Target="slide103.xml"/><Relationship Id="rId36" Type="http://schemas.openxmlformats.org/officeDocument/2006/relationships/slide" Target="slide88.xml"/><Relationship Id="rId10" Type="http://schemas.openxmlformats.org/officeDocument/2006/relationships/slide" Target="slide81.xml"/><Relationship Id="rId19" Type="http://schemas.openxmlformats.org/officeDocument/2006/relationships/image" Target="../media/image18.png"/><Relationship Id="rId31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microsoft.com/office/2007/relationships/hdphoto" Target="../media/hdphoto2.wdp"/><Relationship Id="rId14" Type="http://schemas.openxmlformats.org/officeDocument/2006/relationships/slide" Target="slide83.xml"/><Relationship Id="rId22" Type="http://schemas.openxmlformats.org/officeDocument/2006/relationships/image" Target="../media/image19.png"/><Relationship Id="rId27" Type="http://schemas.openxmlformats.org/officeDocument/2006/relationships/slide" Target="slide100.xml"/><Relationship Id="rId30" Type="http://schemas.openxmlformats.org/officeDocument/2006/relationships/slide" Target="slide154.xml"/><Relationship Id="rId35" Type="http://schemas.openxmlformats.org/officeDocument/2006/relationships/image" Target="../media/image2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4.xml"/><Relationship Id="rId4" Type="http://schemas.openxmlformats.org/officeDocument/2006/relationships/slide" Target="slide1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4.xml"/><Relationship Id="rId4" Type="http://schemas.openxmlformats.org/officeDocument/2006/relationships/slide" Target="slide1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0.xml"/><Relationship Id="rId5" Type="http://schemas.openxmlformats.org/officeDocument/2006/relationships/slide" Target="slide154.xml"/><Relationship Id="rId4" Type="http://schemas.openxmlformats.org/officeDocument/2006/relationships/slide" Target="slide1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1.wdp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1.wdp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1.wdp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3" Type="http://schemas.openxmlformats.org/officeDocument/2006/relationships/image" Target="../media/image79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4.png"/><Relationship Id="rId5" Type="http://schemas.openxmlformats.org/officeDocument/2006/relationships/slide" Target="slide154.xml"/><Relationship Id="rId10" Type="http://schemas.openxmlformats.org/officeDocument/2006/relationships/image" Target="../media/image83.png"/><Relationship Id="rId4" Type="http://schemas.microsoft.com/office/2007/relationships/hdphoto" Target="../media/hdphoto11.wdp"/><Relationship Id="rId9" Type="http://schemas.openxmlformats.org/officeDocument/2006/relationships/image" Target="../media/image82.png"/><Relationship Id="rId14" Type="http://schemas.openxmlformats.org/officeDocument/2006/relationships/image" Target="../media/image8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1.wdp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1.wdp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5.png"/><Relationship Id="rId18" Type="http://schemas.openxmlformats.org/officeDocument/2006/relationships/slide" Target="slide85.xml"/><Relationship Id="rId26" Type="http://schemas.microsoft.com/office/2007/relationships/hdphoto" Target="../media/hdphoto3.wdp"/><Relationship Id="rId39" Type="http://schemas.openxmlformats.org/officeDocument/2006/relationships/image" Target="../media/image6.png"/><Relationship Id="rId3" Type="http://schemas.openxmlformats.org/officeDocument/2006/relationships/image" Target="../media/image4.png"/><Relationship Id="rId21" Type="http://schemas.openxmlformats.org/officeDocument/2006/relationships/slide" Target="slide94.xml"/><Relationship Id="rId34" Type="http://schemas.openxmlformats.org/officeDocument/2006/relationships/slide" Target="slide82.xml"/><Relationship Id="rId42" Type="http://schemas.openxmlformats.org/officeDocument/2006/relationships/image" Target="../media/image12.png"/><Relationship Id="rId7" Type="http://schemas.openxmlformats.org/officeDocument/2006/relationships/slide" Target="slide33.xml"/><Relationship Id="rId12" Type="http://schemas.microsoft.com/office/2007/relationships/hdphoto" Target="../media/hdphoto1.wdp"/><Relationship Id="rId17" Type="http://schemas.openxmlformats.org/officeDocument/2006/relationships/image" Target="../media/image17.png"/><Relationship Id="rId25" Type="http://schemas.openxmlformats.org/officeDocument/2006/relationships/image" Target="../media/image20.png"/><Relationship Id="rId33" Type="http://schemas.openxmlformats.org/officeDocument/2006/relationships/image" Target="../media/image22.png"/><Relationship Id="rId38" Type="http://schemas.openxmlformats.org/officeDocument/2006/relationships/slide" Target="slide90.xml"/><Relationship Id="rId2" Type="http://schemas.openxmlformats.org/officeDocument/2006/relationships/notesSlide" Target="../notesSlides/notesSlide8.xml"/><Relationship Id="rId16" Type="http://schemas.openxmlformats.org/officeDocument/2006/relationships/slide" Target="slide84.xml"/><Relationship Id="rId20" Type="http://schemas.openxmlformats.org/officeDocument/2006/relationships/slide" Target="slide87.xml"/><Relationship Id="rId29" Type="http://schemas.openxmlformats.org/officeDocument/2006/relationships/slide" Target="slide111.xml"/><Relationship Id="rId41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1.xml"/><Relationship Id="rId11" Type="http://schemas.openxmlformats.org/officeDocument/2006/relationships/image" Target="../media/image9.png"/><Relationship Id="rId24" Type="http://schemas.openxmlformats.org/officeDocument/2006/relationships/image" Target="../media/image11.png"/><Relationship Id="rId32" Type="http://schemas.openxmlformats.org/officeDocument/2006/relationships/slide" Target="slide144.xml"/><Relationship Id="rId37" Type="http://schemas.openxmlformats.org/officeDocument/2006/relationships/image" Target="../media/image10.png"/><Relationship Id="rId40" Type="http://schemas.openxmlformats.org/officeDocument/2006/relationships/image" Target="../media/image24.png"/><Relationship Id="rId5" Type="http://schemas.openxmlformats.org/officeDocument/2006/relationships/image" Target="../media/image13.png"/><Relationship Id="rId15" Type="http://schemas.openxmlformats.org/officeDocument/2006/relationships/image" Target="../media/image16.png"/><Relationship Id="rId23" Type="http://schemas.openxmlformats.org/officeDocument/2006/relationships/slide" Target="slide92.xml"/><Relationship Id="rId28" Type="http://schemas.openxmlformats.org/officeDocument/2006/relationships/slide" Target="slide103.xml"/><Relationship Id="rId36" Type="http://schemas.openxmlformats.org/officeDocument/2006/relationships/slide" Target="slide88.xml"/><Relationship Id="rId10" Type="http://schemas.openxmlformats.org/officeDocument/2006/relationships/slide" Target="slide81.xml"/><Relationship Id="rId19" Type="http://schemas.openxmlformats.org/officeDocument/2006/relationships/image" Target="../media/image18.png"/><Relationship Id="rId31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microsoft.com/office/2007/relationships/hdphoto" Target="../media/hdphoto2.wdp"/><Relationship Id="rId14" Type="http://schemas.openxmlformats.org/officeDocument/2006/relationships/slide" Target="slide83.xml"/><Relationship Id="rId22" Type="http://schemas.openxmlformats.org/officeDocument/2006/relationships/image" Target="../media/image19.png"/><Relationship Id="rId27" Type="http://schemas.openxmlformats.org/officeDocument/2006/relationships/slide" Target="slide100.xml"/><Relationship Id="rId30" Type="http://schemas.openxmlformats.org/officeDocument/2006/relationships/slide" Target="slide154.xml"/><Relationship Id="rId35" Type="http://schemas.openxmlformats.org/officeDocument/2006/relationships/image" Target="../media/image23.pn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microsoft.com/office/2007/relationships/hdphoto" Target="../media/hdphoto1.wdp"/><Relationship Id="rId18" Type="http://schemas.openxmlformats.org/officeDocument/2006/relationships/image" Target="../media/image17.png"/><Relationship Id="rId26" Type="http://schemas.openxmlformats.org/officeDocument/2006/relationships/slide" Target="slide92.xml"/><Relationship Id="rId39" Type="http://schemas.openxmlformats.org/officeDocument/2006/relationships/image" Target="../media/image10.png"/><Relationship Id="rId3" Type="http://schemas.openxmlformats.org/officeDocument/2006/relationships/image" Target="../media/image4.png"/><Relationship Id="rId21" Type="http://schemas.openxmlformats.org/officeDocument/2006/relationships/slide" Target="slide87.xml"/><Relationship Id="rId34" Type="http://schemas.openxmlformats.org/officeDocument/2006/relationships/slide" Target="slide144.xml"/><Relationship Id="rId42" Type="http://schemas.openxmlformats.org/officeDocument/2006/relationships/image" Target="../media/image24.png"/><Relationship Id="rId7" Type="http://schemas.openxmlformats.org/officeDocument/2006/relationships/slide" Target="slide121.xml"/><Relationship Id="rId12" Type="http://schemas.openxmlformats.org/officeDocument/2006/relationships/image" Target="../media/image9.png"/><Relationship Id="rId17" Type="http://schemas.openxmlformats.org/officeDocument/2006/relationships/slide" Target="slide84.xml"/><Relationship Id="rId25" Type="http://schemas.openxmlformats.org/officeDocument/2006/relationships/image" Target="../media/image19.png"/><Relationship Id="rId33" Type="http://schemas.openxmlformats.org/officeDocument/2006/relationships/image" Target="../media/image21.png"/><Relationship Id="rId38" Type="http://schemas.openxmlformats.org/officeDocument/2006/relationships/slide" Target="slide88.xml"/><Relationship Id="rId2" Type="http://schemas.openxmlformats.org/officeDocument/2006/relationships/notesSlide" Target="../notesSlides/notesSlide96.xml"/><Relationship Id="rId16" Type="http://schemas.openxmlformats.org/officeDocument/2006/relationships/image" Target="../media/image16.png"/><Relationship Id="rId20" Type="http://schemas.openxmlformats.org/officeDocument/2006/relationships/image" Target="../media/image18.png"/><Relationship Id="rId29" Type="http://schemas.microsoft.com/office/2007/relationships/hdphoto" Target="../media/hdphoto3.wdp"/><Relationship Id="rId41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slide" Target="slide81.xml"/><Relationship Id="rId24" Type="http://schemas.openxmlformats.org/officeDocument/2006/relationships/image" Target="../media/image59.png"/><Relationship Id="rId32" Type="http://schemas.openxmlformats.org/officeDocument/2006/relationships/slide" Target="slide154.xml"/><Relationship Id="rId37" Type="http://schemas.openxmlformats.org/officeDocument/2006/relationships/image" Target="../media/image23.png"/><Relationship Id="rId40" Type="http://schemas.openxmlformats.org/officeDocument/2006/relationships/slide" Target="slide90.xml"/><Relationship Id="rId5" Type="http://schemas.openxmlformats.org/officeDocument/2006/relationships/slide" Target="slide12.xml"/><Relationship Id="rId15" Type="http://schemas.openxmlformats.org/officeDocument/2006/relationships/slide" Target="slide83.xml"/><Relationship Id="rId23" Type="http://schemas.openxmlformats.org/officeDocument/2006/relationships/slide" Target="slide14.xml"/><Relationship Id="rId28" Type="http://schemas.openxmlformats.org/officeDocument/2006/relationships/image" Target="../media/image20.png"/><Relationship Id="rId36" Type="http://schemas.openxmlformats.org/officeDocument/2006/relationships/slide" Target="slide82.xml"/><Relationship Id="rId10" Type="http://schemas.microsoft.com/office/2007/relationships/hdphoto" Target="../media/hdphoto2.wdp"/><Relationship Id="rId19" Type="http://schemas.openxmlformats.org/officeDocument/2006/relationships/slide" Target="slide85.xml"/><Relationship Id="rId31" Type="http://schemas.openxmlformats.org/officeDocument/2006/relationships/slide" Target="slide103.xml"/><Relationship Id="rId4" Type="http://schemas.openxmlformats.org/officeDocument/2006/relationships/image" Target="../media/image3.png"/><Relationship Id="rId9" Type="http://schemas.openxmlformats.org/officeDocument/2006/relationships/image" Target="../media/image14.png"/><Relationship Id="rId14" Type="http://schemas.openxmlformats.org/officeDocument/2006/relationships/image" Target="../media/image15.png"/><Relationship Id="rId22" Type="http://schemas.openxmlformats.org/officeDocument/2006/relationships/slide" Target="slide94.xml"/><Relationship Id="rId27" Type="http://schemas.openxmlformats.org/officeDocument/2006/relationships/image" Target="../media/image11.png"/><Relationship Id="rId30" Type="http://schemas.openxmlformats.org/officeDocument/2006/relationships/slide" Target="slide100.xml"/><Relationship Id="rId35" Type="http://schemas.openxmlformats.org/officeDocument/2006/relationships/image" Target="../media/image22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2.wdp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3.wdp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90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4.wdp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4.wdp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54.xml"/><Relationship Id="rId4" Type="http://schemas.microsoft.com/office/2007/relationships/hdphoto" Target="../media/hdphoto14.wdp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154.xml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microsoft.com/office/2007/relationships/hdphoto" Target="../media/hdphoto1.wdp"/><Relationship Id="rId18" Type="http://schemas.openxmlformats.org/officeDocument/2006/relationships/image" Target="../media/image17.png"/><Relationship Id="rId26" Type="http://schemas.openxmlformats.org/officeDocument/2006/relationships/slide" Target="slide92.xml"/><Relationship Id="rId39" Type="http://schemas.openxmlformats.org/officeDocument/2006/relationships/image" Target="../media/image10.png"/><Relationship Id="rId3" Type="http://schemas.openxmlformats.org/officeDocument/2006/relationships/image" Target="../media/image4.png"/><Relationship Id="rId21" Type="http://schemas.openxmlformats.org/officeDocument/2006/relationships/slide" Target="slide87.xml"/><Relationship Id="rId34" Type="http://schemas.openxmlformats.org/officeDocument/2006/relationships/slide" Target="slide144.xml"/><Relationship Id="rId42" Type="http://schemas.openxmlformats.org/officeDocument/2006/relationships/image" Target="../media/image24.png"/><Relationship Id="rId7" Type="http://schemas.openxmlformats.org/officeDocument/2006/relationships/slide" Target="slide121.xml"/><Relationship Id="rId12" Type="http://schemas.openxmlformats.org/officeDocument/2006/relationships/image" Target="../media/image9.png"/><Relationship Id="rId17" Type="http://schemas.openxmlformats.org/officeDocument/2006/relationships/slide" Target="slide84.xml"/><Relationship Id="rId25" Type="http://schemas.openxmlformats.org/officeDocument/2006/relationships/image" Target="../media/image19.png"/><Relationship Id="rId33" Type="http://schemas.openxmlformats.org/officeDocument/2006/relationships/image" Target="../media/image21.png"/><Relationship Id="rId38" Type="http://schemas.openxmlformats.org/officeDocument/2006/relationships/slide" Target="slide88.xml"/><Relationship Id="rId2" Type="http://schemas.openxmlformats.org/officeDocument/2006/relationships/notesSlide" Target="../notesSlides/notesSlide103.xml"/><Relationship Id="rId16" Type="http://schemas.openxmlformats.org/officeDocument/2006/relationships/image" Target="../media/image16.png"/><Relationship Id="rId20" Type="http://schemas.openxmlformats.org/officeDocument/2006/relationships/image" Target="../media/image18.png"/><Relationship Id="rId29" Type="http://schemas.microsoft.com/office/2007/relationships/hdphoto" Target="../media/hdphoto3.wdp"/><Relationship Id="rId41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slide" Target="slide81.xml"/><Relationship Id="rId24" Type="http://schemas.openxmlformats.org/officeDocument/2006/relationships/image" Target="../media/image59.png"/><Relationship Id="rId32" Type="http://schemas.openxmlformats.org/officeDocument/2006/relationships/slide" Target="slide154.xml"/><Relationship Id="rId37" Type="http://schemas.openxmlformats.org/officeDocument/2006/relationships/image" Target="../media/image23.png"/><Relationship Id="rId40" Type="http://schemas.openxmlformats.org/officeDocument/2006/relationships/slide" Target="slide90.xml"/><Relationship Id="rId5" Type="http://schemas.openxmlformats.org/officeDocument/2006/relationships/slide" Target="slide12.xml"/><Relationship Id="rId15" Type="http://schemas.openxmlformats.org/officeDocument/2006/relationships/slide" Target="slide83.xml"/><Relationship Id="rId23" Type="http://schemas.openxmlformats.org/officeDocument/2006/relationships/slide" Target="slide14.xml"/><Relationship Id="rId28" Type="http://schemas.openxmlformats.org/officeDocument/2006/relationships/image" Target="../media/image20.png"/><Relationship Id="rId36" Type="http://schemas.openxmlformats.org/officeDocument/2006/relationships/slide" Target="slide82.xml"/><Relationship Id="rId10" Type="http://schemas.microsoft.com/office/2007/relationships/hdphoto" Target="../media/hdphoto2.wdp"/><Relationship Id="rId19" Type="http://schemas.openxmlformats.org/officeDocument/2006/relationships/slide" Target="slide85.xml"/><Relationship Id="rId31" Type="http://schemas.openxmlformats.org/officeDocument/2006/relationships/slide" Target="slide103.xml"/><Relationship Id="rId4" Type="http://schemas.openxmlformats.org/officeDocument/2006/relationships/image" Target="../media/image3.png"/><Relationship Id="rId9" Type="http://schemas.openxmlformats.org/officeDocument/2006/relationships/image" Target="../media/image14.png"/><Relationship Id="rId14" Type="http://schemas.openxmlformats.org/officeDocument/2006/relationships/image" Target="../media/image15.png"/><Relationship Id="rId22" Type="http://schemas.openxmlformats.org/officeDocument/2006/relationships/slide" Target="slide94.xml"/><Relationship Id="rId27" Type="http://schemas.openxmlformats.org/officeDocument/2006/relationships/image" Target="../media/image11.png"/><Relationship Id="rId30" Type="http://schemas.openxmlformats.org/officeDocument/2006/relationships/slide" Target="slide100.xml"/><Relationship Id="rId35" Type="http://schemas.openxmlformats.org/officeDocument/2006/relationships/image" Target="../media/image22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slide" Target="slide154.xml"/><Relationship Id="rId4" Type="http://schemas.openxmlformats.org/officeDocument/2006/relationships/slide" Target="slide5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3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9" Type="http://schemas.openxmlformats.org/officeDocument/2006/relationships/slide" Target="slide15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1.wdp"/><Relationship Id="rId18" Type="http://schemas.openxmlformats.org/officeDocument/2006/relationships/slide" Target="slide14.xml"/><Relationship Id="rId26" Type="http://schemas.microsoft.com/office/2007/relationships/hdphoto" Target="../media/hdphoto2.wdp"/><Relationship Id="rId39" Type="http://schemas.microsoft.com/office/2007/relationships/hdphoto" Target="../media/hdphoto3.wdp"/><Relationship Id="rId3" Type="http://schemas.openxmlformats.org/officeDocument/2006/relationships/slide" Target="slide138.xml"/><Relationship Id="rId21" Type="http://schemas.openxmlformats.org/officeDocument/2006/relationships/image" Target="../media/image3.png"/><Relationship Id="rId34" Type="http://schemas.openxmlformats.org/officeDocument/2006/relationships/slide" Target="slide87.xml"/><Relationship Id="rId42" Type="http://schemas.openxmlformats.org/officeDocument/2006/relationships/slide" Target="slide111.xml"/><Relationship Id="rId47" Type="http://schemas.openxmlformats.org/officeDocument/2006/relationships/image" Target="../media/image23.png"/><Relationship Id="rId7" Type="http://schemas.openxmlformats.org/officeDocument/2006/relationships/image" Target="../media/image11.png"/><Relationship Id="rId12" Type="http://schemas.openxmlformats.org/officeDocument/2006/relationships/image" Target="../media/image9.png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33" Type="http://schemas.openxmlformats.org/officeDocument/2006/relationships/image" Target="../media/image18.png"/><Relationship Id="rId38" Type="http://schemas.openxmlformats.org/officeDocument/2006/relationships/image" Target="../media/image20.png"/><Relationship Id="rId46" Type="http://schemas.openxmlformats.org/officeDocument/2006/relationships/slide" Target="slide82.xml"/><Relationship Id="rId2" Type="http://schemas.openxmlformats.org/officeDocument/2006/relationships/notesSlide" Target="../notesSlides/notesSlide9.xml"/><Relationship Id="rId16" Type="http://schemas.openxmlformats.org/officeDocument/2006/relationships/slide" Target="slide90.xml"/><Relationship Id="rId20" Type="http://schemas.openxmlformats.org/officeDocument/2006/relationships/slide" Target="slide43.xml"/><Relationship Id="rId29" Type="http://schemas.openxmlformats.org/officeDocument/2006/relationships/image" Target="../media/image16.png"/><Relationship Id="rId41" Type="http://schemas.openxmlformats.org/officeDocument/2006/relationships/slide" Target="slide10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slide" Target="slide81.xml"/><Relationship Id="rId24" Type="http://schemas.openxmlformats.org/officeDocument/2006/relationships/slide" Target="slide33.xml"/><Relationship Id="rId32" Type="http://schemas.openxmlformats.org/officeDocument/2006/relationships/slide" Target="slide85.xml"/><Relationship Id="rId37" Type="http://schemas.openxmlformats.org/officeDocument/2006/relationships/slide" Target="slide92.xml"/><Relationship Id="rId40" Type="http://schemas.openxmlformats.org/officeDocument/2006/relationships/slide" Target="slide100.xml"/><Relationship Id="rId45" Type="http://schemas.openxmlformats.org/officeDocument/2006/relationships/image" Target="../media/image22.png"/><Relationship Id="rId5" Type="http://schemas.openxmlformats.org/officeDocument/2006/relationships/slide" Target="slide11.xml"/><Relationship Id="rId15" Type="http://schemas.openxmlformats.org/officeDocument/2006/relationships/image" Target="../media/image10.png"/><Relationship Id="rId23" Type="http://schemas.openxmlformats.org/officeDocument/2006/relationships/slide" Target="slide121.xml"/><Relationship Id="rId28" Type="http://schemas.openxmlformats.org/officeDocument/2006/relationships/slide" Target="slide83.xml"/><Relationship Id="rId36" Type="http://schemas.openxmlformats.org/officeDocument/2006/relationships/image" Target="../media/image19.png"/><Relationship Id="rId10" Type="http://schemas.openxmlformats.org/officeDocument/2006/relationships/slide" Target="slide154.xml"/><Relationship Id="rId19" Type="http://schemas.openxmlformats.org/officeDocument/2006/relationships/image" Target="../media/image12.png"/><Relationship Id="rId31" Type="http://schemas.openxmlformats.org/officeDocument/2006/relationships/image" Target="../media/image17.png"/><Relationship Id="rId44" Type="http://schemas.openxmlformats.org/officeDocument/2006/relationships/slide" Target="slide144.xml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slide" Target="slide88.xml"/><Relationship Id="rId22" Type="http://schemas.openxmlformats.org/officeDocument/2006/relationships/image" Target="../media/image13.png"/><Relationship Id="rId27" Type="http://schemas.openxmlformats.org/officeDocument/2006/relationships/image" Target="../media/image15.png"/><Relationship Id="rId30" Type="http://schemas.openxmlformats.org/officeDocument/2006/relationships/slide" Target="slide84.xml"/><Relationship Id="rId35" Type="http://schemas.openxmlformats.org/officeDocument/2006/relationships/slide" Target="slide94.xml"/><Relationship Id="rId43" Type="http://schemas.openxmlformats.org/officeDocument/2006/relationships/image" Target="../media/image21.png"/><Relationship Id="rId48" Type="http://schemas.openxmlformats.org/officeDocument/2006/relationships/image" Target="../media/image24.png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3.png"/><Relationship Id="rId7" Type="http://schemas.openxmlformats.org/officeDocument/2006/relationships/slide" Target="slide123.xm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5" Type="http://schemas.openxmlformats.org/officeDocument/2006/relationships/image" Target="../media/image96.png"/><Relationship Id="rId4" Type="http://schemas.openxmlformats.org/officeDocument/2006/relationships/slide" Target="slide154.xml"/><Relationship Id="rId9" Type="http://schemas.openxmlformats.org/officeDocument/2006/relationships/image" Target="../media/image99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5" Type="http://schemas.openxmlformats.org/officeDocument/2006/relationships/image" Target="../media/image96.png"/><Relationship Id="rId10" Type="http://schemas.openxmlformats.org/officeDocument/2006/relationships/image" Target="../media/image99.png"/><Relationship Id="rId4" Type="http://schemas.openxmlformats.org/officeDocument/2006/relationships/slide" Target="slide154.xml"/><Relationship Id="rId9" Type="http://schemas.openxmlformats.org/officeDocument/2006/relationships/slide" Target="slide121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slide" Target="slide120.xml"/><Relationship Id="rId3" Type="http://schemas.openxmlformats.org/officeDocument/2006/relationships/image" Target="../media/image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11" Type="http://schemas.openxmlformats.org/officeDocument/2006/relationships/image" Target="../media/image99.png"/><Relationship Id="rId5" Type="http://schemas.openxmlformats.org/officeDocument/2006/relationships/image" Target="../media/image96.png"/><Relationship Id="rId10" Type="http://schemas.openxmlformats.org/officeDocument/2006/relationships/slide" Target="slide121.xml"/><Relationship Id="rId4" Type="http://schemas.openxmlformats.org/officeDocument/2006/relationships/slide" Target="slide154.xml"/><Relationship Id="rId9" Type="http://schemas.openxmlformats.org/officeDocument/2006/relationships/image" Target="../media/image95.pn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slide" Target="slide121.xml"/><Relationship Id="rId3" Type="http://schemas.openxmlformats.org/officeDocument/2006/relationships/image" Target="../media/image3.png"/><Relationship Id="rId7" Type="http://schemas.openxmlformats.org/officeDocument/2006/relationships/slide" Target="slide120.xm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5" Type="http://schemas.openxmlformats.org/officeDocument/2006/relationships/image" Target="../media/image67.png"/><Relationship Id="rId4" Type="http://schemas.openxmlformats.org/officeDocument/2006/relationships/slide" Target="slide154.xml"/><Relationship Id="rId9" Type="http://schemas.openxmlformats.org/officeDocument/2006/relationships/image" Target="../media/image99.png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slide" Target="slide120.xml"/><Relationship Id="rId3" Type="http://schemas.openxmlformats.org/officeDocument/2006/relationships/image" Target="../media/image3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67.png"/><Relationship Id="rId4" Type="http://schemas.openxmlformats.org/officeDocument/2006/relationships/slide" Target="slide154.xml"/><Relationship Id="rId9" Type="http://schemas.openxmlformats.org/officeDocument/2006/relationships/slide" Target="slide121.xml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3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slide" Target="slide154.xml"/><Relationship Id="rId4" Type="http://schemas.openxmlformats.org/officeDocument/2006/relationships/slide" Target="slide121.xml"/><Relationship Id="rId9" Type="http://schemas.openxmlformats.org/officeDocument/2006/relationships/slide" Target="slide120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slide" Target="slide121.xml"/><Relationship Id="rId3" Type="http://schemas.openxmlformats.org/officeDocument/2006/relationships/image" Target="../media/image3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96.png"/><Relationship Id="rId4" Type="http://schemas.openxmlformats.org/officeDocument/2006/relationships/slide" Target="slide154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1.wdp"/><Relationship Id="rId18" Type="http://schemas.openxmlformats.org/officeDocument/2006/relationships/slide" Target="slide14.xml"/><Relationship Id="rId3" Type="http://schemas.openxmlformats.org/officeDocument/2006/relationships/slide" Target="slide138.xml"/><Relationship Id="rId21" Type="http://schemas.openxmlformats.org/officeDocument/2006/relationships/image" Target="../media/image3.png"/><Relationship Id="rId7" Type="http://schemas.openxmlformats.org/officeDocument/2006/relationships/image" Target="../media/image11.png"/><Relationship Id="rId12" Type="http://schemas.openxmlformats.org/officeDocument/2006/relationships/image" Target="../media/image9.png"/><Relationship Id="rId1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6" Type="http://schemas.openxmlformats.org/officeDocument/2006/relationships/slide" Target="slide90.xml"/><Relationship Id="rId20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slide" Target="slide81.xml"/><Relationship Id="rId5" Type="http://schemas.openxmlformats.org/officeDocument/2006/relationships/slide" Target="slide11.xml"/><Relationship Id="rId15" Type="http://schemas.openxmlformats.org/officeDocument/2006/relationships/image" Target="../media/image10.png"/><Relationship Id="rId10" Type="http://schemas.openxmlformats.org/officeDocument/2006/relationships/slide" Target="slide154.xml"/><Relationship Id="rId19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slide" Target="slide88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133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slide" Target="slide5.xml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5.wdp"/><Relationship Id="rId10" Type="http://schemas.microsoft.com/office/2007/relationships/hdphoto" Target="../media/hdphoto17.wdp"/><Relationship Id="rId4" Type="http://schemas.openxmlformats.org/officeDocument/2006/relationships/image" Target="../media/image101.png"/><Relationship Id="rId9" Type="http://schemas.openxmlformats.org/officeDocument/2006/relationships/image" Target="../media/image103.png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slide" Target="slide5.xml"/><Relationship Id="rId7" Type="http://schemas.openxmlformats.org/officeDocument/2006/relationships/slide" Target="slide154.xml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5.wdp"/><Relationship Id="rId4" Type="http://schemas.openxmlformats.org/officeDocument/2006/relationships/image" Target="../media/image104.png"/><Relationship Id="rId9" Type="http://schemas.microsoft.com/office/2007/relationships/hdphoto" Target="../media/hdphoto17.wdp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154.xml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5.wdp"/><Relationship Id="rId4" Type="http://schemas.openxmlformats.org/officeDocument/2006/relationships/image" Target="../media/image104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154.xml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5.wdp"/><Relationship Id="rId4" Type="http://schemas.openxmlformats.org/officeDocument/2006/relationships/image" Target="../media/image104.png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slide" Target="slide5.xml"/><Relationship Id="rId7" Type="http://schemas.openxmlformats.org/officeDocument/2006/relationships/slide" Target="slide154.xml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5.wdp"/><Relationship Id="rId4" Type="http://schemas.openxmlformats.org/officeDocument/2006/relationships/image" Target="../media/image104.png"/><Relationship Id="rId9" Type="http://schemas.microsoft.com/office/2007/relationships/hdphoto" Target="../media/hdphoto17.wdp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emf"/><Relationship Id="rId3" Type="http://schemas.openxmlformats.org/officeDocument/2006/relationships/notesSlide" Target="../notesSlides/notesSlide124.xml"/><Relationship Id="rId7" Type="http://schemas.openxmlformats.org/officeDocument/2006/relationships/slide" Target="slide154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.xml"/><Relationship Id="rId6" Type="http://schemas.openxmlformats.org/officeDocument/2006/relationships/slide" Target="slide13.xml"/><Relationship Id="rId5" Type="http://schemas.openxmlformats.org/officeDocument/2006/relationships/image" Target="../media/image3.png"/><Relationship Id="rId10" Type="http://schemas.openxmlformats.org/officeDocument/2006/relationships/image" Target="../media/image107.png"/><Relationship Id="rId4" Type="http://schemas.openxmlformats.org/officeDocument/2006/relationships/image" Target="../media/image4.png"/><Relationship Id="rId9" Type="http://schemas.openxmlformats.org/officeDocument/2006/relationships/slide" Target="slide5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54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slide" Target="slide16.xml"/><Relationship Id="rId10" Type="http://schemas.openxmlformats.org/officeDocument/2006/relationships/image" Target="../media/image29.gif"/><Relationship Id="rId4" Type="http://schemas.openxmlformats.org/officeDocument/2006/relationships/image" Target="../media/image25.png"/><Relationship Id="rId9" Type="http://schemas.openxmlformats.org/officeDocument/2006/relationships/slide" Target="slide19.xml"/></Relationships>
</file>

<file path=ppt/slides/_rels/slide140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openxmlformats.org/officeDocument/2006/relationships/image" Target="../media/image4.png"/><Relationship Id="rId7" Type="http://schemas.openxmlformats.org/officeDocument/2006/relationships/image" Target="../media/image108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54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4.png"/><Relationship Id="rId7" Type="http://schemas.microsoft.com/office/2007/relationships/hdphoto" Target="../media/hdphoto18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png"/><Relationship Id="rId5" Type="http://schemas.openxmlformats.org/officeDocument/2006/relationships/image" Target="../media/image10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4.png"/><Relationship Id="rId7" Type="http://schemas.microsoft.com/office/2007/relationships/hdphoto" Target="../media/hdphoto18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png"/><Relationship Id="rId5" Type="http://schemas.openxmlformats.org/officeDocument/2006/relationships/image" Target="../media/image10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4.png"/><Relationship Id="rId7" Type="http://schemas.microsoft.com/office/2007/relationships/hdphoto" Target="../media/hdphoto18.wdp"/><Relationship Id="rId12" Type="http://schemas.openxmlformats.org/officeDocument/2006/relationships/image" Target="../media/image109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png"/><Relationship Id="rId11" Type="http://schemas.openxmlformats.org/officeDocument/2006/relationships/slide" Target="slide148.xml"/><Relationship Id="rId5" Type="http://schemas.openxmlformats.org/officeDocument/2006/relationships/image" Target="../media/image10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14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9.png"/><Relationship Id="rId7" Type="http://schemas.openxmlformats.org/officeDocument/2006/relationships/image" Target="../media/image14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8.wdp"/><Relationship Id="rId5" Type="http://schemas.openxmlformats.org/officeDocument/2006/relationships/image" Target="../media/image108.png"/><Relationship Id="rId4" Type="http://schemas.openxmlformats.org/officeDocument/2006/relationships/image" Target="../media/image110.png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9.png"/><Relationship Id="rId7" Type="http://schemas.microsoft.com/office/2007/relationships/hdphoto" Target="../media/hdphoto2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8.wdp"/><Relationship Id="rId4" Type="http://schemas.openxmlformats.org/officeDocument/2006/relationships/image" Target="../media/image108.png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109.png"/><Relationship Id="rId7" Type="http://schemas.microsoft.com/office/2007/relationships/hdphoto" Target="../media/hdphoto2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8.wdp"/><Relationship Id="rId4" Type="http://schemas.openxmlformats.org/officeDocument/2006/relationships/image" Target="../media/image108.png"/><Relationship Id="rId9" Type="http://schemas.openxmlformats.org/officeDocument/2006/relationships/slide" Target="slide154.xml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9.png"/><Relationship Id="rId7" Type="http://schemas.microsoft.com/office/2007/relationships/hdphoto" Target="../media/hdphoto2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8.wdp"/><Relationship Id="rId4" Type="http://schemas.openxmlformats.org/officeDocument/2006/relationships/image" Target="../media/image108.png"/></Relationships>
</file>

<file path=ppt/slides/_rels/slide14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" Target="slide21.xm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8.wdp"/><Relationship Id="rId5" Type="http://schemas.openxmlformats.org/officeDocument/2006/relationships/image" Target="../media/image108.png"/><Relationship Id="rId4" Type="http://schemas.openxmlformats.org/officeDocument/2006/relationships/image" Target="../media/image109.png"/><Relationship Id="rId9" Type="http://schemas.openxmlformats.org/officeDocument/2006/relationships/audio" Target="../media/audio1.wav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microsoft.com/office/2007/relationships/hdphoto" Target="../media/hdphoto2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8.wdp"/><Relationship Id="rId4" Type="http://schemas.openxmlformats.org/officeDocument/2006/relationships/image" Target="../media/image10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0.png"/><Relationship Id="rId5" Type="http://schemas.openxmlformats.org/officeDocument/2006/relationships/slide" Target="slide16.xml"/><Relationship Id="rId10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slide" Target="slide28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microsoft.com/office/2007/relationships/hdphoto" Target="../media/hdphoto2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8.wdp"/><Relationship Id="rId4" Type="http://schemas.openxmlformats.org/officeDocument/2006/relationships/image" Target="../media/image108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microsoft.com/office/2007/relationships/hdphoto" Target="../media/hdphoto2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8.wdp"/><Relationship Id="rId4" Type="http://schemas.openxmlformats.org/officeDocument/2006/relationships/image" Target="../media/image108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microsoft.com/office/2007/relationships/hdphoto" Target="../media/hdphoto2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8.wdp"/><Relationship Id="rId4" Type="http://schemas.openxmlformats.org/officeDocument/2006/relationships/image" Target="../media/image108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microsoft.com/office/2007/relationships/hdphoto" Target="../media/hdphoto2.wdp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8.wdp"/><Relationship Id="rId4" Type="http://schemas.openxmlformats.org/officeDocument/2006/relationships/image" Target="../media/image108.png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25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5.png"/><Relationship Id="rId5" Type="http://schemas.openxmlformats.org/officeDocument/2006/relationships/image" Target="../media/image11.png"/><Relationship Id="rId15" Type="http://schemas.openxmlformats.org/officeDocument/2006/relationships/image" Target="../media/image9.png"/><Relationship Id="rId10" Type="http://schemas.openxmlformats.org/officeDocument/2006/relationships/slide" Target="slide11.xml"/><Relationship Id="rId4" Type="http://schemas.openxmlformats.org/officeDocument/2006/relationships/image" Target="../media/image3.png"/><Relationship Id="rId9" Type="http://schemas.openxmlformats.org/officeDocument/2006/relationships/image" Target="../media/image59.png"/><Relationship Id="rId14" Type="http://schemas.openxmlformats.org/officeDocument/2006/relationships/slide" Target="slide81.xml"/></Relationships>
</file>

<file path=ppt/slides/_rels/slide155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13" Type="http://schemas.openxmlformats.org/officeDocument/2006/relationships/image" Target="../media/image113.png"/><Relationship Id="rId3" Type="http://schemas.openxmlformats.org/officeDocument/2006/relationships/slide" Target="slide5.xml"/><Relationship Id="rId7" Type="http://schemas.openxmlformats.org/officeDocument/2006/relationships/slide" Target="slide133.xml"/><Relationship Id="rId12" Type="http://schemas.microsoft.com/office/2007/relationships/hdphoto" Target="../media/hdphoto20.wdp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12.png"/><Relationship Id="rId5" Type="http://schemas.microsoft.com/office/2007/relationships/hdphoto" Target="../media/hdphoto15.wdp"/><Relationship Id="rId10" Type="http://schemas.microsoft.com/office/2007/relationships/hdphoto" Target="../media/hdphoto19.wdp"/><Relationship Id="rId4" Type="http://schemas.openxmlformats.org/officeDocument/2006/relationships/image" Target="../media/image101.png"/><Relationship Id="rId9" Type="http://schemas.openxmlformats.org/officeDocument/2006/relationships/image" Target="../media/image111.png"/><Relationship Id="rId14" Type="http://schemas.microsoft.com/office/2007/relationships/hdphoto" Target="../media/hdphoto21.wdp"/></Relationships>
</file>

<file path=ppt/slides/_rels/slide156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101.png"/><Relationship Id="rId7" Type="http://schemas.openxmlformats.org/officeDocument/2006/relationships/image" Target="../media/image111.png"/><Relationship Id="rId12" Type="http://schemas.microsoft.com/office/2007/relationships/hdphoto" Target="../media/hdphoto21.wdp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58.xml"/><Relationship Id="rId11" Type="http://schemas.openxmlformats.org/officeDocument/2006/relationships/image" Target="../media/image113.png"/><Relationship Id="rId5" Type="http://schemas.openxmlformats.org/officeDocument/2006/relationships/image" Target="../media/image3.png"/><Relationship Id="rId10" Type="http://schemas.microsoft.com/office/2007/relationships/hdphoto" Target="../media/hdphoto20.wdp"/><Relationship Id="rId4" Type="http://schemas.microsoft.com/office/2007/relationships/hdphoto" Target="../media/hdphoto15.wdp"/><Relationship Id="rId9" Type="http://schemas.openxmlformats.org/officeDocument/2006/relationships/image" Target="../media/image112.png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1.png"/><Relationship Id="rId7" Type="http://schemas.microsoft.com/office/2007/relationships/hdphoto" Target="../media/hdphoto19.wdp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11" Type="http://schemas.microsoft.com/office/2007/relationships/hdphoto" Target="../media/hdphoto21.wdp"/><Relationship Id="rId5" Type="http://schemas.openxmlformats.org/officeDocument/2006/relationships/image" Target="../media/image3.png"/><Relationship Id="rId10" Type="http://schemas.openxmlformats.org/officeDocument/2006/relationships/image" Target="../media/image113.png"/><Relationship Id="rId4" Type="http://schemas.microsoft.com/office/2007/relationships/hdphoto" Target="../media/hdphoto15.wdp"/><Relationship Id="rId9" Type="http://schemas.microsoft.com/office/2007/relationships/hdphoto" Target="../media/hdphoto20.wdp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microsoft.com/office/2007/relationships/hdphoto" Target="../media/hdphoto19.wdp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5" Type="http://schemas.openxmlformats.org/officeDocument/2006/relationships/image" Target="../media/image3.png"/><Relationship Id="rId4" Type="http://schemas.microsoft.com/office/2007/relationships/hdphoto" Target="../media/hdphoto15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2.wdp"/><Relationship Id="rId5" Type="http://schemas.openxmlformats.org/officeDocument/2006/relationships/image" Target="../media/image115.png"/><Relationship Id="rId4" Type="http://schemas.microsoft.com/office/2007/relationships/hdphoto" Target="../media/hdphoto19.wdp"/></Relationships>
</file>

<file path=ppt/slides/_rels/slide16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0.png"/><Relationship Id="rId5" Type="http://schemas.openxmlformats.org/officeDocument/2006/relationships/image" Target="../media/image26.png"/><Relationship Id="rId10" Type="http://schemas.openxmlformats.org/officeDocument/2006/relationships/slide" Target="slide9.xml"/><Relationship Id="rId4" Type="http://schemas.openxmlformats.org/officeDocument/2006/relationships/image" Target="../media/image25.png"/><Relationship Id="rId9" Type="http://schemas.openxmlformats.org/officeDocument/2006/relationships/slide" Target="slide154.xml"/></Relationships>
</file>

<file path=ppt/slides/_rels/slide17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8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8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image" Target="../media/image31.png"/><Relationship Id="rId4" Type="http://schemas.openxmlformats.org/officeDocument/2006/relationships/slide" Target="slide15.xml"/></Relationships>
</file>

<file path=ppt/slides/_rels/slide19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9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image" Target="../media/image31.png"/><Relationship Id="rId4" Type="http://schemas.openxmlformats.org/officeDocument/2006/relationships/slide" Target="slide15.xml"/></Relationships>
</file>

<file path=ppt/slides/_rels/slide20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0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0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0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0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0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0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0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5.png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12" Type="http://schemas.openxmlformats.org/officeDocument/2006/relationships/slide" Target="slide3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12.png"/><Relationship Id="rId5" Type="http://schemas.openxmlformats.org/officeDocument/2006/relationships/image" Target="../media/image32.png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27.png"/></Relationships>
</file>

<file path=ppt/slides/_rels/slide21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1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9.gif"/></Relationships>
</file>

<file path=ppt/slides/_rels/slide22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2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slide" Target="slide26.xml"/><Relationship Id="rId10" Type="http://schemas.openxmlformats.org/officeDocument/2006/relationships/slide" Target="slide30.xml"/><Relationship Id="rId4" Type="http://schemas.openxmlformats.org/officeDocument/2006/relationships/image" Target="../media/image25.png"/><Relationship Id="rId9" Type="http://schemas.openxmlformats.org/officeDocument/2006/relationships/image" Target="../media/image36.png"/></Relationships>
</file>

<file path=ppt/slides/_rels/slide23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3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slide" Target="slide30.xml"/></Relationships>
</file>

<file path=ppt/slides/_rels/slide24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4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slide" Target="slide31.xml"/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26.png"/><Relationship Id="rId5" Type="http://schemas.openxmlformats.org/officeDocument/2006/relationships/slide" Target="slide22.xml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27.png"/><Relationship Id="rId14" Type="http://schemas.openxmlformats.org/officeDocument/2006/relationships/image" Target="../media/image35.png"/></Relationships>
</file>

<file path=ppt/slides/_rels/slide25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5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6.png"/><Relationship Id="rId4" Type="http://schemas.openxmlformats.org/officeDocument/2006/relationships/image" Target="../media/image25.png"/><Relationship Id="rId9" Type="http://schemas.openxmlformats.org/officeDocument/2006/relationships/slide" Target="slide30.xml"/></Relationships>
</file>

<file path=ppt/slides/_rels/slide26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6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slide" Target="slide31.xml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26.png"/><Relationship Id="rId5" Type="http://schemas.openxmlformats.org/officeDocument/2006/relationships/image" Target="../media/image33.png"/><Relationship Id="rId10" Type="http://schemas.openxmlformats.org/officeDocument/2006/relationships/image" Target="../media/image32.png"/><Relationship Id="rId4" Type="http://schemas.openxmlformats.org/officeDocument/2006/relationships/image" Target="../media/image25.png"/><Relationship Id="rId9" Type="http://schemas.openxmlformats.org/officeDocument/2006/relationships/slide" Target="slide22.xml"/><Relationship Id="rId14" Type="http://schemas.openxmlformats.org/officeDocument/2006/relationships/image" Target="../media/image35.png"/></Relationships>
</file>

<file path=ppt/slides/_rels/slide27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7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slide" Target="slide16.xml"/><Relationship Id="rId12" Type="http://schemas.microsoft.com/office/2007/relationships/hdphoto" Target="../media/hdphoto4.wd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79.xml"/><Relationship Id="rId11" Type="http://schemas.openxmlformats.org/officeDocument/2006/relationships/image" Target="../media/image39.png"/><Relationship Id="rId5" Type="http://schemas.openxmlformats.org/officeDocument/2006/relationships/image" Target="../media/image37.png"/><Relationship Id="rId10" Type="http://schemas.openxmlformats.org/officeDocument/2006/relationships/image" Target="../media/image38.png"/><Relationship Id="rId4" Type="http://schemas.openxmlformats.org/officeDocument/2006/relationships/image" Target="../media/image25.png"/><Relationship Id="rId9" Type="http://schemas.openxmlformats.org/officeDocument/2006/relationships/image" Target="../media/image28.png"/><Relationship Id="rId14" Type="http://schemas.openxmlformats.org/officeDocument/2006/relationships/image" Target="../media/image26.png"/></Relationships>
</file>

<file path=ppt/slides/_rels/slide28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8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2.png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12" Type="http://schemas.openxmlformats.org/officeDocument/2006/relationships/slide" Target="slide2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slide" Target="slide31.xml"/><Relationship Id="rId5" Type="http://schemas.openxmlformats.org/officeDocument/2006/relationships/slide" Target="slide14.xml"/><Relationship Id="rId15" Type="http://schemas.openxmlformats.org/officeDocument/2006/relationships/image" Target="../media/image35.png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27.png"/><Relationship Id="rId14" Type="http://schemas.openxmlformats.org/officeDocument/2006/relationships/image" Target="../media/image12.png"/></Relationships>
</file>

<file path=ppt/slides/_rels/slide29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29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image" Target="../media/image40.png"/><Relationship Id="rId4" Type="http://schemas.openxmlformats.org/officeDocument/2006/relationships/slide" Target="slide15.xml"/></Relationships>
</file>

<file path=ppt/slides/_rels/slide30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0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0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0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0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0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0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0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0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0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image" Target="../media/image40.png"/><Relationship Id="rId4" Type="http://schemas.openxmlformats.org/officeDocument/2006/relationships/slide" Target="slide15.xml"/></Relationships>
</file>

<file path=ppt/slides/_rels/slide31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1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88.xml"/><Relationship Id="rId13" Type="http://schemas.openxmlformats.org/officeDocument/2006/relationships/slide" Target="slide14.xml"/><Relationship Id="rId18" Type="http://schemas.openxmlformats.org/officeDocument/2006/relationships/image" Target="../media/image45.png"/><Relationship Id="rId3" Type="http://schemas.openxmlformats.org/officeDocument/2006/relationships/image" Target="../media/image4.png"/><Relationship Id="rId21" Type="http://schemas.openxmlformats.org/officeDocument/2006/relationships/slide" Target="slide33.xml"/><Relationship Id="rId7" Type="http://schemas.openxmlformats.org/officeDocument/2006/relationships/slide" Target="slide154.xml"/><Relationship Id="rId12" Type="http://schemas.openxmlformats.org/officeDocument/2006/relationships/slide" Target="slide93.xml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6.png"/><Relationship Id="rId5" Type="http://schemas.openxmlformats.org/officeDocument/2006/relationships/image" Target="../media/image5.png"/><Relationship Id="rId15" Type="http://schemas.openxmlformats.org/officeDocument/2006/relationships/image" Target="../media/image42.png"/><Relationship Id="rId23" Type="http://schemas.microsoft.com/office/2007/relationships/hdphoto" Target="../media/hdphoto5.wdp"/><Relationship Id="rId10" Type="http://schemas.openxmlformats.org/officeDocument/2006/relationships/slide" Target="slide90.xml"/><Relationship Id="rId19" Type="http://schemas.openxmlformats.org/officeDocument/2006/relationships/image" Target="../media/image46.png"/><Relationship Id="rId4" Type="http://schemas.openxmlformats.org/officeDocument/2006/relationships/slide" Target="slide11.xml"/><Relationship Id="rId9" Type="http://schemas.openxmlformats.org/officeDocument/2006/relationships/image" Target="../media/image10.png"/><Relationship Id="rId14" Type="http://schemas.openxmlformats.org/officeDocument/2006/relationships/image" Target="../media/image12.png"/><Relationship Id="rId22" Type="http://schemas.openxmlformats.org/officeDocument/2006/relationships/image" Target="../media/image48.png"/></Relationships>
</file>

<file path=ppt/slides/_rels/slide32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2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gif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33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3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2.xml"/><Relationship Id="rId13" Type="http://schemas.openxmlformats.org/officeDocument/2006/relationships/slide" Target="slide154.xml"/><Relationship Id="rId3" Type="http://schemas.openxmlformats.org/officeDocument/2006/relationships/image" Target="../media/image3.png"/><Relationship Id="rId7" Type="http://schemas.openxmlformats.org/officeDocument/2006/relationships/image" Target="../media/image44.png"/><Relationship Id="rId12" Type="http://schemas.openxmlformats.org/officeDocument/2006/relationships/slide" Target="slide9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11" Type="http://schemas.openxmlformats.org/officeDocument/2006/relationships/image" Target="../media/image50.png"/><Relationship Id="rId5" Type="http://schemas.openxmlformats.org/officeDocument/2006/relationships/image" Target="../media/image43.png"/><Relationship Id="rId10" Type="http://schemas.openxmlformats.org/officeDocument/2006/relationships/image" Target="../media/image49.png"/><Relationship Id="rId4" Type="http://schemas.openxmlformats.org/officeDocument/2006/relationships/slide" Target="slide62.xml"/><Relationship Id="rId9" Type="http://schemas.openxmlformats.org/officeDocument/2006/relationships/image" Target="../media/image45.png"/></Relationships>
</file>

<file path=ppt/slides/_rels/slide34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4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slide" Target="slide154.xml"/><Relationship Id="rId3" Type="http://schemas.openxmlformats.org/officeDocument/2006/relationships/image" Target="../media/image3.png"/><Relationship Id="rId7" Type="http://schemas.openxmlformats.org/officeDocument/2006/relationships/image" Target="../media/image53.png"/><Relationship Id="rId12" Type="http://schemas.openxmlformats.org/officeDocument/2006/relationships/slide" Target="slide9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slide" Target="slide38.xml"/><Relationship Id="rId10" Type="http://schemas.openxmlformats.org/officeDocument/2006/relationships/image" Target="../media/image46.png"/><Relationship Id="rId4" Type="http://schemas.openxmlformats.org/officeDocument/2006/relationships/image" Target="../media/image51.png"/><Relationship Id="rId9" Type="http://schemas.openxmlformats.org/officeDocument/2006/relationships/image" Target="../media/image55.png"/></Relationships>
</file>

<file path=ppt/slides/_rels/slide35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5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.png"/><Relationship Id="rId7" Type="http://schemas.openxmlformats.org/officeDocument/2006/relationships/image" Target="../media/image55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slide" Target="slide154.xml"/><Relationship Id="rId5" Type="http://schemas.openxmlformats.org/officeDocument/2006/relationships/image" Target="../media/image52.png"/><Relationship Id="rId10" Type="http://schemas.openxmlformats.org/officeDocument/2006/relationships/slide" Target="slide9.xml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36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6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.png"/><Relationship Id="rId7" Type="http://schemas.openxmlformats.org/officeDocument/2006/relationships/image" Target="../media/image54.png"/><Relationship Id="rId12" Type="http://schemas.openxmlformats.org/officeDocument/2006/relationships/slide" Target="slide15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slide" Target="slide9.xml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image" Target="../media/image51.png"/><Relationship Id="rId9" Type="http://schemas.openxmlformats.org/officeDocument/2006/relationships/image" Target="../media/image46.png"/></Relationships>
</file>

<file path=ppt/slides/_rels/slide37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7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.png"/><Relationship Id="rId7" Type="http://schemas.openxmlformats.org/officeDocument/2006/relationships/image" Target="../media/image54.png"/><Relationship Id="rId12" Type="http://schemas.openxmlformats.org/officeDocument/2006/relationships/slide" Target="slide15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slide" Target="slide9.xml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image" Target="../media/image51.png"/><Relationship Id="rId9" Type="http://schemas.openxmlformats.org/officeDocument/2006/relationships/image" Target="../media/image46.png"/></Relationships>
</file>

<file path=ppt/slides/_rels/slide38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8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39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39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4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40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0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0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0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0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0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0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0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0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0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3.png"/><Relationship Id="rId7" Type="http://schemas.openxmlformats.org/officeDocument/2006/relationships/slide" Target="slide39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41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1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39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42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2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88.xml"/><Relationship Id="rId13" Type="http://schemas.openxmlformats.org/officeDocument/2006/relationships/slide" Target="slide14.xml"/><Relationship Id="rId3" Type="http://schemas.openxmlformats.org/officeDocument/2006/relationships/image" Target="../media/image4.png"/><Relationship Id="rId7" Type="http://schemas.openxmlformats.org/officeDocument/2006/relationships/slide" Target="slide154.xml"/><Relationship Id="rId12" Type="http://schemas.openxmlformats.org/officeDocument/2006/relationships/slide" Target="slide9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slide" Target="slide90.xml"/><Relationship Id="rId4" Type="http://schemas.openxmlformats.org/officeDocument/2006/relationships/slide" Target="slide11.xml"/><Relationship Id="rId9" Type="http://schemas.openxmlformats.org/officeDocument/2006/relationships/image" Target="../media/image10.png"/><Relationship Id="rId14" Type="http://schemas.openxmlformats.org/officeDocument/2006/relationships/image" Target="../media/image12.png"/></Relationships>
</file>

<file path=ppt/slides/_rels/slide43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3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88.xml"/><Relationship Id="rId13" Type="http://schemas.openxmlformats.org/officeDocument/2006/relationships/slide" Target="slide14.xml"/><Relationship Id="rId3" Type="http://schemas.openxmlformats.org/officeDocument/2006/relationships/image" Target="../media/image4.png"/><Relationship Id="rId7" Type="http://schemas.openxmlformats.org/officeDocument/2006/relationships/slide" Target="slide154.xml"/><Relationship Id="rId12" Type="http://schemas.openxmlformats.org/officeDocument/2006/relationships/slide" Target="slide93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6.png"/><Relationship Id="rId5" Type="http://schemas.openxmlformats.org/officeDocument/2006/relationships/image" Target="../media/image5.png"/><Relationship Id="rId15" Type="http://schemas.openxmlformats.org/officeDocument/2006/relationships/image" Target="../media/image42.png"/><Relationship Id="rId10" Type="http://schemas.openxmlformats.org/officeDocument/2006/relationships/slide" Target="slide90.xml"/><Relationship Id="rId4" Type="http://schemas.openxmlformats.org/officeDocument/2006/relationships/slide" Target="slide11.xml"/><Relationship Id="rId9" Type="http://schemas.openxmlformats.org/officeDocument/2006/relationships/image" Target="../media/image10.png"/><Relationship Id="rId14" Type="http://schemas.openxmlformats.org/officeDocument/2006/relationships/image" Target="../media/image12.png"/></Relationships>
</file>

<file path=ppt/slides/_rels/slide44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4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88.xml"/><Relationship Id="rId13" Type="http://schemas.openxmlformats.org/officeDocument/2006/relationships/slide" Target="slide14.xml"/><Relationship Id="rId18" Type="http://schemas.openxmlformats.org/officeDocument/2006/relationships/slide" Target="slide33.xml"/><Relationship Id="rId3" Type="http://schemas.openxmlformats.org/officeDocument/2006/relationships/image" Target="../media/image4.png"/><Relationship Id="rId21" Type="http://schemas.openxmlformats.org/officeDocument/2006/relationships/image" Target="../media/image46.png"/><Relationship Id="rId7" Type="http://schemas.openxmlformats.org/officeDocument/2006/relationships/slide" Target="slide154.xml"/><Relationship Id="rId12" Type="http://schemas.openxmlformats.org/officeDocument/2006/relationships/slide" Target="slide93.xml"/><Relationship Id="rId17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44.png"/><Relationship Id="rId20" Type="http://schemas.microsoft.com/office/2007/relationships/hdphoto" Target="../media/hdphoto5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6.png"/><Relationship Id="rId5" Type="http://schemas.openxmlformats.org/officeDocument/2006/relationships/image" Target="../media/image5.png"/><Relationship Id="rId15" Type="http://schemas.openxmlformats.org/officeDocument/2006/relationships/image" Target="../media/image43.png"/><Relationship Id="rId23" Type="http://schemas.openxmlformats.org/officeDocument/2006/relationships/image" Target="../media/image42.png"/><Relationship Id="rId10" Type="http://schemas.openxmlformats.org/officeDocument/2006/relationships/slide" Target="slide90.xml"/><Relationship Id="rId19" Type="http://schemas.openxmlformats.org/officeDocument/2006/relationships/image" Target="../media/image48.png"/><Relationship Id="rId4" Type="http://schemas.openxmlformats.org/officeDocument/2006/relationships/slide" Target="slide11.xml"/><Relationship Id="rId9" Type="http://schemas.openxmlformats.org/officeDocument/2006/relationships/image" Target="../media/image10.png"/><Relationship Id="rId14" Type="http://schemas.openxmlformats.org/officeDocument/2006/relationships/image" Target="../media/image12.png"/><Relationship Id="rId22" Type="http://schemas.openxmlformats.org/officeDocument/2006/relationships/image" Target="../media/image47.png"/></Relationships>
</file>

<file path=ppt/slides/_rels/slide45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5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88.xml"/><Relationship Id="rId13" Type="http://schemas.openxmlformats.org/officeDocument/2006/relationships/slide" Target="slide14.xml"/><Relationship Id="rId18" Type="http://schemas.openxmlformats.org/officeDocument/2006/relationships/image" Target="../media/image45.png"/><Relationship Id="rId3" Type="http://schemas.openxmlformats.org/officeDocument/2006/relationships/image" Target="../media/image4.png"/><Relationship Id="rId21" Type="http://schemas.microsoft.com/office/2007/relationships/hdphoto" Target="../media/hdphoto5.wdp"/><Relationship Id="rId7" Type="http://schemas.openxmlformats.org/officeDocument/2006/relationships/slide" Target="slide154.xml"/><Relationship Id="rId12" Type="http://schemas.openxmlformats.org/officeDocument/2006/relationships/slide" Target="slide93.xml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43.xml"/><Relationship Id="rId16" Type="http://schemas.openxmlformats.org/officeDocument/2006/relationships/image" Target="../media/image43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6.png"/><Relationship Id="rId5" Type="http://schemas.openxmlformats.org/officeDocument/2006/relationships/image" Target="../media/image5.png"/><Relationship Id="rId15" Type="http://schemas.openxmlformats.org/officeDocument/2006/relationships/image" Target="../media/image42.png"/><Relationship Id="rId23" Type="http://schemas.openxmlformats.org/officeDocument/2006/relationships/image" Target="../media/image47.png"/><Relationship Id="rId10" Type="http://schemas.openxmlformats.org/officeDocument/2006/relationships/slide" Target="slide90.xml"/><Relationship Id="rId19" Type="http://schemas.openxmlformats.org/officeDocument/2006/relationships/slide" Target="slide32.xml"/><Relationship Id="rId4" Type="http://schemas.openxmlformats.org/officeDocument/2006/relationships/slide" Target="slide11.xml"/><Relationship Id="rId9" Type="http://schemas.openxmlformats.org/officeDocument/2006/relationships/image" Target="../media/image10.png"/><Relationship Id="rId14" Type="http://schemas.openxmlformats.org/officeDocument/2006/relationships/image" Target="../media/image12.png"/><Relationship Id="rId22" Type="http://schemas.openxmlformats.org/officeDocument/2006/relationships/image" Target="../media/image46.png"/></Relationships>
</file>

<file path=ppt/slides/_rels/slide46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6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88.xml"/><Relationship Id="rId13" Type="http://schemas.openxmlformats.org/officeDocument/2006/relationships/slide" Target="slide14.xml"/><Relationship Id="rId18" Type="http://schemas.openxmlformats.org/officeDocument/2006/relationships/slide" Target="slide33.xml"/><Relationship Id="rId3" Type="http://schemas.openxmlformats.org/officeDocument/2006/relationships/image" Target="../media/image4.png"/><Relationship Id="rId21" Type="http://schemas.openxmlformats.org/officeDocument/2006/relationships/image" Target="../media/image46.png"/><Relationship Id="rId7" Type="http://schemas.openxmlformats.org/officeDocument/2006/relationships/slide" Target="slide154.xml"/><Relationship Id="rId12" Type="http://schemas.openxmlformats.org/officeDocument/2006/relationships/slide" Target="slide93.xml"/><Relationship Id="rId17" Type="http://schemas.openxmlformats.org/officeDocument/2006/relationships/image" Target="../media/image45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44.png"/><Relationship Id="rId20" Type="http://schemas.microsoft.com/office/2007/relationships/hdphoto" Target="../media/hdphoto5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6.png"/><Relationship Id="rId5" Type="http://schemas.openxmlformats.org/officeDocument/2006/relationships/image" Target="../media/image5.png"/><Relationship Id="rId15" Type="http://schemas.openxmlformats.org/officeDocument/2006/relationships/image" Target="../media/image43.png"/><Relationship Id="rId23" Type="http://schemas.openxmlformats.org/officeDocument/2006/relationships/image" Target="../media/image42.png"/><Relationship Id="rId10" Type="http://schemas.openxmlformats.org/officeDocument/2006/relationships/slide" Target="slide90.xml"/><Relationship Id="rId19" Type="http://schemas.openxmlformats.org/officeDocument/2006/relationships/image" Target="../media/image48.png"/><Relationship Id="rId4" Type="http://schemas.openxmlformats.org/officeDocument/2006/relationships/slide" Target="slide11.xml"/><Relationship Id="rId9" Type="http://schemas.openxmlformats.org/officeDocument/2006/relationships/image" Target="../media/image10.png"/><Relationship Id="rId14" Type="http://schemas.openxmlformats.org/officeDocument/2006/relationships/image" Target="../media/image12.png"/><Relationship Id="rId22" Type="http://schemas.openxmlformats.org/officeDocument/2006/relationships/image" Target="../media/image47.png"/></Relationships>
</file>

<file path=ppt/slides/_rels/slide47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7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88.xml"/><Relationship Id="rId13" Type="http://schemas.openxmlformats.org/officeDocument/2006/relationships/slide" Target="slide14.xml"/><Relationship Id="rId18" Type="http://schemas.openxmlformats.org/officeDocument/2006/relationships/image" Target="../media/image8.png"/><Relationship Id="rId3" Type="http://schemas.openxmlformats.org/officeDocument/2006/relationships/image" Target="../media/image4.png"/><Relationship Id="rId21" Type="http://schemas.microsoft.com/office/2007/relationships/hdphoto" Target="../media/hdphoto1.wdp"/><Relationship Id="rId7" Type="http://schemas.openxmlformats.org/officeDocument/2006/relationships/slide" Target="slide154.xml"/><Relationship Id="rId12" Type="http://schemas.openxmlformats.org/officeDocument/2006/relationships/slide" Target="slide93.xml"/><Relationship Id="rId17" Type="http://schemas.openxmlformats.org/officeDocument/2006/relationships/slide" Target="slide76.xml"/><Relationship Id="rId2" Type="http://schemas.openxmlformats.org/officeDocument/2006/relationships/notesSlide" Target="../notesSlides/notesSlide45.xml"/><Relationship Id="rId16" Type="http://schemas.openxmlformats.org/officeDocument/2006/relationships/image" Target="../media/image7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6.png"/><Relationship Id="rId5" Type="http://schemas.openxmlformats.org/officeDocument/2006/relationships/image" Target="../media/image5.png"/><Relationship Id="rId15" Type="http://schemas.openxmlformats.org/officeDocument/2006/relationships/image" Target="../media/image42.png"/><Relationship Id="rId10" Type="http://schemas.openxmlformats.org/officeDocument/2006/relationships/slide" Target="slide90.xml"/><Relationship Id="rId19" Type="http://schemas.openxmlformats.org/officeDocument/2006/relationships/slide" Target="slide81.xml"/><Relationship Id="rId4" Type="http://schemas.openxmlformats.org/officeDocument/2006/relationships/slide" Target="slide11.xml"/><Relationship Id="rId9" Type="http://schemas.openxmlformats.org/officeDocument/2006/relationships/image" Target="../media/image10.png"/><Relationship Id="rId14" Type="http://schemas.openxmlformats.org/officeDocument/2006/relationships/image" Target="../media/image12.png"/></Relationships>
</file>

<file path=ppt/slides/_rels/slide48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8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18" Type="http://schemas.openxmlformats.org/officeDocument/2006/relationships/slide" Target="slide88.xml"/><Relationship Id="rId3" Type="http://schemas.openxmlformats.org/officeDocument/2006/relationships/slide" Target="slide138.xml"/><Relationship Id="rId21" Type="http://schemas.openxmlformats.org/officeDocument/2006/relationships/slide" Target="slide93.xml"/><Relationship Id="rId7" Type="http://schemas.openxmlformats.org/officeDocument/2006/relationships/slide" Target="slide11.xml"/><Relationship Id="rId12" Type="http://schemas.openxmlformats.org/officeDocument/2006/relationships/slide" Target="slide76.xml"/><Relationship Id="rId17" Type="http://schemas.microsoft.com/office/2007/relationships/hdphoto" Target="../media/hdphoto1.wdp"/><Relationship Id="rId2" Type="http://schemas.openxmlformats.org/officeDocument/2006/relationships/notesSlide" Target="../notesSlides/notesSlide46.xml"/><Relationship Id="rId16" Type="http://schemas.openxmlformats.org/officeDocument/2006/relationships/image" Target="../media/image9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slide" Target="slide43.xml"/><Relationship Id="rId15" Type="http://schemas.openxmlformats.org/officeDocument/2006/relationships/slide" Target="slide81.xml"/><Relationship Id="rId23" Type="http://schemas.openxmlformats.org/officeDocument/2006/relationships/image" Target="../media/image12.png"/><Relationship Id="rId10" Type="http://schemas.openxmlformats.org/officeDocument/2006/relationships/image" Target="../media/image6.png"/><Relationship Id="rId19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slide" Target="slide90.xml"/><Relationship Id="rId14" Type="http://schemas.openxmlformats.org/officeDocument/2006/relationships/slide" Target="slide154.xml"/><Relationship Id="rId22" Type="http://schemas.openxmlformats.org/officeDocument/2006/relationships/slide" Target="slide14.xml"/></Relationships>
</file>

<file path=ppt/slides/_rels/slide49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49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90.xml"/><Relationship Id="rId13" Type="http://schemas.openxmlformats.org/officeDocument/2006/relationships/slide" Target="slide154.xml"/><Relationship Id="rId18" Type="http://schemas.openxmlformats.org/officeDocument/2006/relationships/image" Target="../media/image10.png"/><Relationship Id="rId3" Type="http://schemas.openxmlformats.org/officeDocument/2006/relationships/slide" Target="slide138.xml"/><Relationship Id="rId21" Type="http://schemas.openxmlformats.org/officeDocument/2006/relationships/slide" Target="slide14.xml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17" Type="http://schemas.openxmlformats.org/officeDocument/2006/relationships/slide" Target="slide88.xml"/><Relationship Id="rId2" Type="http://schemas.openxmlformats.org/officeDocument/2006/relationships/notesSlide" Target="../notesSlides/notesSlide2.xml"/><Relationship Id="rId16" Type="http://schemas.microsoft.com/office/2007/relationships/hdphoto" Target="../media/hdphoto1.wdp"/><Relationship Id="rId20" Type="http://schemas.openxmlformats.org/officeDocument/2006/relationships/slide" Target="slide9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76.xml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10" Type="http://schemas.openxmlformats.org/officeDocument/2006/relationships/image" Target="../media/image7.png"/><Relationship Id="rId19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6.png"/><Relationship Id="rId14" Type="http://schemas.openxmlformats.org/officeDocument/2006/relationships/slide" Target="slide81.xml"/><Relationship Id="rId22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0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0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0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0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0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0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0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0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0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1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2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3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4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5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6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7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8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59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81.xml"/><Relationship Id="rId18" Type="http://schemas.openxmlformats.org/officeDocument/2006/relationships/image" Target="../media/image11.png"/><Relationship Id="rId3" Type="http://schemas.openxmlformats.org/officeDocument/2006/relationships/slide" Target="slide138.xml"/><Relationship Id="rId21" Type="http://schemas.openxmlformats.org/officeDocument/2006/relationships/image" Target="../media/image12.png"/><Relationship Id="rId7" Type="http://schemas.openxmlformats.org/officeDocument/2006/relationships/slide" Target="slide90.xml"/><Relationship Id="rId12" Type="http://schemas.openxmlformats.org/officeDocument/2006/relationships/slide" Target="slide154.xml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6" Type="http://schemas.openxmlformats.org/officeDocument/2006/relationships/slide" Target="slide88.xml"/><Relationship Id="rId20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slide" Target="slide11.xml"/><Relationship Id="rId15" Type="http://schemas.microsoft.com/office/2007/relationships/hdphoto" Target="../media/hdphoto1.wdp"/><Relationship Id="rId23" Type="http://schemas.openxmlformats.org/officeDocument/2006/relationships/image" Target="../media/image3.png"/><Relationship Id="rId10" Type="http://schemas.openxmlformats.org/officeDocument/2006/relationships/slide" Target="slide76.xml"/><Relationship Id="rId19" Type="http://schemas.openxmlformats.org/officeDocument/2006/relationships/slide" Target="slide93.xml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9.png"/><Relationship Id="rId22" Type="http://schemas.openxmlformats.org/officeDocument/2006/relationships/slide" Target="slide4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0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0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0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0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0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0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0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0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0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61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1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slide" Target="slide154.xml"/><Relationship Id="rId4" Type="http://schemas.openxmlformats.org/officeDocument/2006/relationships/image" Target="../media/image43.png"/><Relationship Id="rId9" Type="http://schemas.openxmlformats.org/officeDocument/2006/relationships/slide" Target="slide9.xml"/></Relationships>
</file>

<file path=ppt/slides/_rels/slide62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2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10" Type="http://schemas.openxmlformats.org/officeDocument/2006/relationships/image" Target="../media/image29.gif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63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64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4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65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5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66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6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67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7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65.xml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10" Type="http://schemas.microsoft.com/office/2007/relationships/hdphoto" Target="../media/hdphoto6.wdp"/><Relationship Id="rId4" Type="http://schemas.openxmlformats.org/officeDocument/2006/relationships/slide" Target="slide35.xml"/><Relationship Id="rId9" Type="http://schemas.openxmlformats.org/officeDocument/2006/relationships/image" Target="../media/image57.png"/></Relationships>
</file>

<file path=ppt/slides/_rels/slide68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8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slide" Target="slide154.xml"/><Relationship Id="rId5" Type="http://schemas.openxmlformats.org/officeDocument/2006/relationships/image" Target="../media/image43.png"/><Relationship Id="rId10" Type="http://schemas.openxmlformats.org/officeDocument/2006/relationships/slide" Target="slide9.xml"/><Relationship Id="rId4" Type="http://schemas.openxmlformats.org/officeDocument/2006/relationships/slide" Target="slide62.xml"/><Relationship Id="rId9" Type="http://schemas.openxmlformats.org/officeDocument/2006/relationships/image" Target="../media/image50.png"/></Relationships>
</file>

<file path=ppt/slides/_rels/slide69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4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6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8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99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0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701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70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70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7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7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slide" Target="slide154.xml"/><Relationship Id="rId5" Type="http://schemas.openxmlformats.org/officeDocument/2006/relationships/image" Target="../media/image43.png"/><Relationship Id="rId10" Type="http://schemas.openxmlformats.org/officeDocument/2006/relationships/slide" Target="slide9.xml"/><Relationship Id="rId4" Type="http://schemas.openxmlformats.org/officeDocument/2006/relationships/slide" Target="slide62.xml"/><Relationship Id="rId9" Type="http://schemas.openxmlformats.org/officeDocument/2006/relationships/image" Target="../media/image50.png"/></Relationships>
</file>

<file path=ppt/slides/_rels/slide7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39.xml"/><Relationship Id="rId5" Type="http://schemas.openxmlformats.org/officeDocument/2006/relationships/slide" Target="slide154.xml"/><Relationship Id="rId10" Type="http://schemas.microsoft.com/office/2007/relationships/hdphoto" Target="../media/hdphoto6.wdp"/><Relationship Id="rId4" Type="http://schemas.openxmlformats.org/officeDocument/2006/relationships/image" Target="../media/image10.png"/><Relationship Id="rId9" Type="http://schemas.openxmlformats.org/officeDocument/2006/relationships/image" Target="../media/image57.png"/></Relationships>
</file>

<file path=ppt/slides/_rels/slide7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.xml"/></Relationships>
</file>

<file path=ppt/slides/_rels/slide739.xml.rels><?xml version="1.0" encoding="UTF-8" standalone="yes"?>
<Relationships xmlns="http://schemas.openxmlformats.org/package/2006/relationships"><Relationship Id="rId8" Type="http://schemas.openxmlformats.org/officeDocument/2006/relationships/slide" Target="slide90.xml"/><Relationship Id="rId13" Type="http://schemas.openxmlformats.org/officeDocument/2006/relationships/slide" Target="slide154.xml"/><Relationship Id="rId18" Type="http://schemas.openxmlformats.org/officeDocument/2006/relationships/image" Target="../media/image10.png"/><Relationship Id="rId3" Type="http://schemas.openxmlformats.org/officeDocument/2006/relationships/slide" Target="slide138.xml"/><Relationship Id="rId21" Type="http://schemas.openxmlformats.org/officeDocument/2006/relationships/slide" Target="slide14.xml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17" Type="http://schemas.openxmlformats.org/officeDocument/2006/relationships/slide" Target="slide88.xml"/><Relationship Id="rId2" Type="http://schemas.openxmlformats.org/officeDocument/2006/relationships/notesSlide" Target="../notesSlides/notesSlide131.xml"/><Relationship Id="rId16" Type="http://schemas.microsoft.com/office/2007/relationships/hdphoto" Target="../media/hdphoto1.wdp"/><Relationship Id="rId20" Type="http://schemas.openxmlformats.org/officeDocument/2006/relationships/slide" Target="slide9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76.xml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10" Type="http://schemas.openxmlformats.org/officeDocument/2006/relationships/image" Target="../media/image7.png"/><Relationship Id="rId19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6.png"/><Relationship Id="rId14" Type="http://schemas.openxmlformats.org/officeDocument/2006/relationships/slide" Target="slide81.xml"/><Relationship Id="rId22" Type="http://schemas.openxmlformats.org/officeDocument/2006/relationships/image" Target="../media/image12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slide" Target="slide154.xml"/><Relationship Id="rId4" Type="http://schemas.openxmlformats.org/officeDocument/2006/relationships/slide" Target="slide62.xml"/><Relationship Id="rId9" Type="http://schemas.openxmlformats.org/officeDocument/2006/relationships/slide" Target="slide9.xml"/></Relationships>
</file>

<file path=ppt/slides/_rels/slide740.xml.rels><?xml version="1.0" encoding="UTF-8" standalone="yes"?>
<Relationships xmlns="http://schemas.openxmlformats.org/package/2006/relationships"><Relationship Id="rId8" Type="http://schemas.openxmlformats.org/officeDocument/2006/relationships/slide" Target="slide90.xml"/><Relationship Id="rId13" Type="http://schemas.openxmlformats.org/officeDocument/2006/relationships/slide" Target="slide154.xml"/><Relationship Id="rId18" Type="http://schemas.openxmlformats.org/officeDocument/2006/relationships/image" Target="../media/image10.png"/><Relationship Id="rId3" Type="http://schemas.openxmlformats.org/officeDocument/2006/relationships/slide" Target="slide138.xml"/><Relationship Id="rId21" Type="http://schemas.openxmlformats.org/officeDocument/2006/relationships/slide" Target="slide14.xml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17" Type="http://schemas.openxmlformats.org/officeDocument/2006/relationships/slide" Target="slide88.xml"/><Relationship Id="rId2" Type="http://schemas.openxmlformats.org/officeDocument/2006/relationships/notesSlide" Target="../notesSlides/notesSlide132.xml"/><Relationship Id="rId16" Type="http://schemas.microsoft.com/office/2007/relationships/hdphoto" Target="../media/hdphoto1.wdp"/><Relationship Id="rId20" Type="http://schemas.openxmlformats.org/officeDocument/2006/relationships/slide" Target="slide9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76.xml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10" Type="http://schemas.openxmlformats.org/officeDocument/2006/relationships/image" Target="../media/image7.png"/><Relationship Id="rId19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6.png"/><Relationship Id="rId14" Type="http://schemas.openxmlformats.org/officeDocument/2006/relationships/slide" Target="slide81.xml"/><Relationship Id="rId22" Type="http://schemas.openxmlformats.org/officeDocument/2006/relationships/image" Target="../media/image12.png"/></Relationships>
</file>

<file path=ppt/slides/_rels/slide741.xml.rels><?xml version="1.0" encoding="UTF-8" standalone="yes"?>
<Relationships xmlns="http://schemas.openxmlformats.org/package/2006/relationships"><Relationship Id="rId8" Type="http://schemas.openxmlformats.org/officeDocument/2006/relationships/slide" Target="slide88.xml"/><Relationship Id="rId13" Type="http://schemas.openxmlformats.org/officeDocument/2006/relationships/slide" Target="slide93.xml"/><Relationship Id="rId3" Type="http://schemas.openxmlformats.org/officeDocument/2006/relationships/image" Target="../media/image4.png"/><Relationship Id="rId7" Type="http://schemas.openxmlformats.org/officeDocument/2006/relationships/slide" Target="slide154.xm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6.png"/><Relationship Id="rId5" Type="http://schemas.openxmlformats.org/officeDocument/2006/relationships/slide" Target="slide11.xml"/><Relationship Id="rId15" Type="http://schemas.openxmlformats.org/officeDocument/2006/relationships/image" Target="../media/image12.png"/><Relationship Id="rId10" Type="http://schemas.openxmlformats.org/officeDocument/2006/relationships/slide" Target="slide90.xml"/><Relationship Id="rId4" Type="http://schemas.openxmlformats.org/officeDocument/2006/relationships/image" Target="../media/image3.png"/><Relationship Id="rId9" Type="http://schemas.openxmlformats.org/officeDocument/2006/relationships/image" Target="../media/image10.png"/><Relationship Id="rId14" Type="http://schemas.openxmlformats.org/officeDocument/2006/relationships/slide" Target="slide14.xml"/></Relationships>
</file>

<file path=ppt/slides/_rels/slide742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slide" Target="slide93.xml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slide" Target="slide90.xml"/><Relationship Id="rId5" Type="http://schemas.openxmlformats.org/officeDocument/2006/relationships/slide" Target="slide11.xml"/><Relationship Id="rId15" Type="http://schemas.openxmlformats.org/officeDocument/2006/relationships/image" Target="../media/image12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slide" Target="slide88.xml"/><Relationship Id="rId14" Type="http://schemas.openxmlformats.org/officeDocument/2006/relationships/slide" Target="slide14.xml"/></Relationships>
</file>

<file path=ppt/slides/_rels/slide74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6.png"/><Relationship Id="rId18" Type="http://schemas.openxmlformats.org/officeDocument/2006/relationships/image" Target="../media/image14.png"/><Relationship Id="rId26" Type="http://schemas.openxmlformats.org/officeDocument/2006/relationships/slide" Target="slide84.xml"/><Relationship Id="rId39" Type="http://schemas.openxmlformats.org/officeDocument/2006/relationships/image" Target="../media/image22.png"/><Relationship Id="rId3" Type="http://schemas.openxmlformats.org/officeDocument/2006/relationships/image" Target="../media/image4.png"/><Relationship Id="rId21" Type="http://schemas.openxmlformats.org/officeDocument/2006/relationships/image" Target="../media/image9.png"/><Relationship Id="rId34" Type="http://schemas.openxmlformats.org/officeDocument/2006/relationships/slide" Target="slide92.xml"/><Relationship Id="rId42" Type="http://schemas.openxmlformats.org/officeDocument/2006/relationships/image" Target="../media/image24.png"/><Relationship Id="rId7" Type="http://schemas.openxmlformats.org/officeDocument/2006/relationships/image" Target="../media/image11.png"/><Relationship Id="rId12" Type="http://schemas.openxmlformats.org/officeDocument/2006/relationships/slide" Target="slide90.xml"/><Relationship Id="rId17" Type="http://schemas.openxmlformats.org/officeDocument/2006/relationships/slide" Target="slide33.xml"/><Relationship Id="rId25" Type="http://schemas.openxmlformats.org/officeDocument/2006/relationships/image" Target="../media/image16.png"/><Relationship Id="rId33" Type="http://schemas.openxmlformats.org/officeDocument/2006/relationships/image" Target="../media/image19.png"/><Relationship Id="rId38" Type="http://schemas.openxmlformats.org/officeDocument/2006/relationships/slide" Target="slide144.xml"/><Relationship Id="rId2" Type="http://schemas.openxmlformats.org/officeDocument/2006/relationships/notesSlide" Target="../notesSlides/notesSlide135.xml"/><Relationship Id="rId16" Type="http://schemas.openxmlformats.org/officeDocument/2006/relationships/slide" Target="slide121.xml"/><Relationship Id="rId20" Type="http://schemas.openxmlformats.org/officeDocument/2006/relationships/slide" Target="slide81.xml"/><Relationship Id="rId29" Type="http://schemas.openxmlformats.org/officeDocument/2006/relationships/image" Target="../media/image18.png"/><Relationship Id="rId41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slide" Target="slide83.xml"/><Relationship Id="rId32" Type="http://schemas.openxmlformats.org/officeDocument/2006/relationships/image" Target="../media/image59.png"/><Relationship Id="rId37" Type="http://schemas.openxmlformats.org/officeDocument/2006/relationships/image" Target="../media/image21.png"/><Relationship Id="rId40" Type="http://schemas.openxmlformats.org/officeDocument/2006/relationships/slide" Target="slide82.xml"/><Relationship Id="rId5" Type="http://schemas.openxmlformats.org/officeDocument/2006/relationships/slide" Target="slide11.xml"/><Relationship Id="rId15" Type="http://schemas.openxmlformats.org/officeDocument/2006/relationships/image" Target="../media/image13.png"/><Relationship Id="rId23" Type="http://schemas.openxmlformats.org/officeDocument/2006/relationships/image" Target="../media/image15.png"/><Relationship Id="rId28" Type="http://schemas.openxmlformats.org/officeDocument/2006/relationships/slide" Target="slide85.xml"/><Relationship Id="rId36" Type="http://schemas.microsoft.com/office/2007/relationships/hdphoto" Target="../media/hdphoto3.wdp"/><Relationship Id="rId10" Type="http://schemas.openxmlformats.org/officeDocument/2006/relationships/slide" Target="slide88.xml"/><Relationship Id="rId19" Type="http://schemas.microsoft.com/office/2007/relationships/hdphoto" Target="../media/hdphoto2.wdp"/><Relationship Id="rId31" Type="http://schemas.openxmlformats.org/officeDocument/2006/relationships/slide" Target="slide94.xml"/><Relationship Id="rId44" Type="http://schemas.openxmlformats.org/officeDocument/2006/relationships/slide" Target="slide154.xml"/><Relationship Id="rId4" Type="http://schemas.openxmlformats.org/officeDocument/2006/relationships/image" Target="../media/image3.png"/><Relationship Id="rId9" Type="http://schemas.openxmlformats.org/officeDocument/2006/relationships/image" Target="../media/image118.png"/><Relationship Id="rId14" Type="http://schemas.openxmlformats.org/officeDocument/2006/relationships/slide" Target="slide93.xml"/><Relationship Id="rId22" Type="http://schemas.microsoft.com/office/2007/relationships/hdphoto" Target="../media/hdphoto1.wdp"/><Relationship Id="rId27" Type="http://schemas.openxmlformats.org/officeDocument/2006/relationships/image" Target="../media/image17.png"/><Relationship Id="rId30" Type="http://schemas.openxmlformats.org/officeDocument/2006/relationships/slide" Target="slide87.xml"/><Relationship Id="rId35" Type="http://schemas.openxmlformats.org/officeDocument/2006/relationships/image" Target="../media/image20.png"/><Relationship Id="rId43" Type="http://schemas.openxmlformats.org/officeDocument/2006/relationships/slide" Target="slide13.xml"/></Relationships>
</file>

<file path=ppt/slides/_rels/slide7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5.png"/><Relationship Id="rId18" Type="http://schemas.openxmlformats.org/officeDocument/2006/relationships/slide" Target="slide85.xml"/><Relationship Id="rId26" Type="http://schemas.microsoft.com/office/2007/relationships/hdphoto" Target="../media/hdphoto3.wdp"/><Relationship Id="rId39" Type="http://schemas.openxmlformats.org/officeDocument/2006/relationships/image" Target="../media/image6.png"/><Relationship Id="rId3" Type="http://schemas.openxmlformats.org/officeDocument/2006/relationships/image" Target="../media/image4.png"/><Relationship Id="rId21" Type="http://schemas.openxmlformats.org/officeDocument/2006/relationships/slide" Target="slide94.xml"/><Relationship Id="rId34" Type="http://schemas.openxmlformats.org/officeDocument/2006/relationships/slide" Target="slide82.xml"/><Relationship Id="rId42" Type="http://schemas.openxmlformats.org/officeDocument/2006/relationships/image" Target="../media/image12.png"/><Relationship Id="rId7" Type="http://schemas.openxmlformats.org/officeDocument/2006/relationships/slide" Target="slide33.xml"/><Relationship Id="rId12" Type="http://schemas.microsoft.com/office/2007/relationships/hdphoto" Target="../media/hdphoto1.wdp"/><Relationship Id="rId17" Type="http://schemas.openxmlformats.org/officeDocument/2006/relationships/image" Target="../media/image17.png"/><Relationship Id="rId25" Type="http://schemas.openxmlformats.org/officeDocument/2006/relationships/image" Target="../media/image20.png"/><Relationship Id="rId33" Type="http://schemas.openxmlformats.org/officeDocument/2006/relationships/image" Target="../media/image22.png"/><Relationship Id="rId38" Type="http://schemas.openxmlformats.org/officeDocument/2006/relationships/slide" Target="slide90.xml"/><Relationship Id="rId2" Type="http://schemas.openxmlformats.org/officeDocument/2006/relationships/notesSlide" Target="../notesSlides/notesSlide136.xml"/><Relationship Id="rId16" Type="http://schemas.openxmlformats.org/officeDocument/2006/relationships/slide" Target="slide84.xml"/><Relationship Id="rId20" Type="http://schemas.openxmlformats.org/officeDocument/2006/relationships/slide" Target="slide87.xml"/><Relationship Id="rId29" Type="http://schemas.openxmlformats.org/officeDocument/2006/relationships/slide" Target="slide111.xml"/><Relationship Id="rId41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1.xml"/><Relationship Id="rId11" Type="http://schemas.openxmlformats.org/officeDocument/2006/relationships/image" Target="../media/image9.png"/><Relationship Id="rId24" Type="http://schemas.openxmlformats.org/officeDocument/2006/relationships/image" Target="../media/image11.png"/><Relationship Id="rId32" Type="http://schemas.openxmlformats.org/officeDocument/2006/relationships/slide" Target="slide144.xml"/><Relationship Id="rId37" Type="http://schemas.openxmlformats.org/officeDocument/2006/relationships/image" Target="../media/image10.png"/><Relationship Id="rId40" Type="http://schemas.openxmlformats.org/officeDocument/2006/relationships/image" Target="../media/image24.png"/><Relationship Id="rId5" Type="http://schemas.openxmlformats.org/officeDocument/2006/relationships/image" Target="../media/image13.png"/><Relationship Id="rId15" Type="http://schemas.openxmlformats.org/officeDocument/2006/relationships/image" Target="../media/image16.png"/><Relationship Id="rId23" Type="http://schemas.openxmlformats.org/officeDocument/2006/relationships/slide" Target="slide92.xml"/><Relationship Id="rId28" Type="http://schemas.openxmlformats.org/officeDocument/2006/relationships/slide" Target="slide103.xml"/><Relationship Id="rId36" Type="http://schemas.openxmlformats.org/officeDocument/2006/relationships/slide" Target="slide88.xml"/><Relationship Id="rId10" Type="http://schemas.openxmlformats.org/officeDocument/2006/relationships/slide" Target="slide81.xml"/><Relationship Id="rId19" Type="http://schemas.openxmlformats.org/officeDocument/2006/relationships/image" Target="../media/image18.png"/><Relationship Id="rId31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microsoft.com/office/2007/relationships/hdphoto" Target="../media/hdphoto2.wdp"/><Relationship Id="rId14" Type="http://schemas.openxmlformats.org/officeDocument/2006/relationships/slide" Target="slide83.xml"/><Relationship Id="rId22" Type="http://schemas.openxmlformats.org/officeDocument/2006/relationships/image" Target="../media/image19.png"/><Relationship Id="rId27" Type="http://schemas.openxmlformats.org/officeDocument/2006/relationships/slide" Target="slide100.xml"/><Relationship Id="rId30" Type="http://schemas.openxmlformats.org/officeDocument/2006/relationships/slide" Target="slide154.xml"/><Relationship Id="rId35" Type="http://schemas.openxmlformats.org/officeDocument/2006/relationships/image" Target="../media/image23.png"/></Relationships>
</file>

<file path=ppt/slides/_rels/slide7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5.png"/><Relationship Id="rId18" Type="http://schemas.openxmlformats.org/officeDocument/2006/relationships/slide" Target="slide85.xml"/><Relationship Id="rId26" Type="http://schemas.openxmlformats.org/officeDocument/2006/relationships/image" Target="../media/image11.png"/><Relationship Id="rId39" Type="http://schemas.openxmlformats.org/officeDocument/2006/relationships/slide" Target="slide11.xml"/><Relationship Id="rId3" Type="http://schemas.openxmlformats.org/officeDocument/2006/relationships/image" Target="../media/image4.png"/><Relationship Id="rId21" Type="http://schemas.openxmlformats.org/officeDocument/2006/relationships/slide" Target="slide94.xml"/><Relationship Id="rId34" Type="http://schemas.openxmlformats.org/officeDocument/2006/relationships/slide" Target="slide88.xml"/><Relationship Id="rId42" Type="http://schemas.openxmlformats.org/officeDocument/2006/relationships/image" Target="../media/image7.png"/><Relationship Id="rId7" Type="http://schemas.openxmlformats.org/officeDocument/2006/relationships/slide" Target="slide33.xml"/><Relationship Id="rId12" Type="http://schemas.microsoft.com/office/2007/relationships/hdphoto" Target="../media/hdphoto1.wdp"/><Relationship Id="rId17" Type="http://schemas.openxmlformats.org/officeDocument/2006/relationships/image" Target="../media/image17.png"/><Relationship Id="rId25" Type="http://schemas.openxmlformats.org/officeDocument/2006/relationships/slide" Target="slide92.xml"/><Relationship Id="rId33" Type="http://schemas.openxmlformats.org/officeDocument/2006/relationships/image" Target="../media/image23.png"/><Relationship Id="rId38" Type="http://schemas.openxmlformats.org/officeDocument/2006/relationships/image" Target="../media/image24.png"/><Relationship Id="rId2" Type="http://schemas.openxmlformats.org/officeDocument/2006/relationships/notesSlide" Target="../notesSlides/notesSlide137.xml"/><Relationship Id="rId16" Type="http://schemas.openxmlformats.org/officeDocument/2006/relationships/slide" Target="slide84.xml"/><Relationship Id="rId20" Type="http://schemas.openxmlformats.org/officeDocument/2006/relationships/slide" Target="slide87.xml"/><Relationship Id="rId29" Type="http://schemas.openxmlformats.org/officeDocument/2006/relationships/image" Target="../media/image21.png"/><Relationship Id="rId41" Type="http://schemas.openxmlformats.org/officeDocument/2006/relationships/image" Target="../media/image11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21.xml"/><Relationship Id="rId11" Type="http://schemas.openxmlformats.org/officeDocument/2006/relationships/image" Target="../media/image9.png"/><Relationship Id="rId24" Type="http://schemas.openxmlformats.org/officeDocument/2006/relationships/image" Target="../media/image19.png"/><Relationship Id="rId32" Type="http://schemas.openxmlformats.org/officeDocument/2006/relationships/slide" Target="slide82.xml"/><Relationship Id="rId37" Type="http://schemas.openxmlformats.org/officeDocument/2006/relationships/image" Target="../media/image6.png"/><Relationship Id="rId40" Type="http://schemas.openxmlformats.org/officeDocument/2006/relationships/image" Target="../media/image5.png"/><Relationship Id="rId45" Type="http://schemas.openxmlformats.org/officeDocument/2006/relationships/slide" Target="slide154.xml"/><Relationship Id="rId5" Type="http://schemas.openxmlformats.org/officeDocument/2006/relationships/image" Target="../media/image13.png"/><Relationship Id="rId15" Type="http://schemas.openxmlformats.org/officeDocument/2006/relationships/image" Target="../media/image16.png"/><Relationship Id="rId23" Type="http://schemas.openxmlformats.org/officeDocument/2006/relationships/image" Target="../media/image59.png"/><Relationship Id="rId28" Type="http://schemas.microsoft.com/office/2007/relationships/hdphoto" Target="../media/hdphoto3.wdp"/><Relationship Id="rId36" Type="http://schemas.openxmlformats.org/officeDocument/2006/relationships/slide" Target="slide90.xml"/><Relationship Id="rId10" Type="http://schemas.openxmlformats.org/officeDocument/2006/relationships/slide" Target="slide81.xml"/><Relationship Id="rId19" Type="http://schemas.openxmlformats.org/officeDocument/2006/relationships/image" Target="../media/image18.png"/><Relationship Id="rId31" Type="http://schemas.openxmlformats.org/officeDocument/2006/relationships/image" Target="../media/image22.png"/><Relationship Id="rId44" Type="http://schemas.openxmlformats.org/officeDocument/2006/relationships/slide" Target="slide13.xml"/><Relationship Id="rId4" Type="http://schemas.openxmlformats.org/officeDocument/2006/relationships/image" Target="../media/image3.png"/><Relationship Id="rId9" Type="http://schemas.microsoft.com/office/2007/relationships/hdphoto" Target="../media/hdphoto2.wdp"/><Relationship Id="rId14" Type="http://schemas.openxmlformats.org/officeDocument/2006/relationships/slide" Target="slide83.xml"/><Relationship Id="rId22" Type="http://schemas.openxmlformats.org/officeDocument/2006/relationships/slide" Target="slide14.xml"/><Relationship Id="rId27" Type="http://schemas.openxmlformats.org/officeDocument/2006/relationships/image" Target="../media/image20.png"/><Relationship Id="rId30" Type="http://schemas.openxmlformats.org/officeDocument/2006/relationships/slide" Target="slide144.xml"/><Relationship Id="rId35" Type="http://schemas.openxmlformats.org/officeDocument/2006/relationships/image" Target="../media/image10.png"/><Relationship Id="rId43" Type="http://schemas.openxmlformats.org/officeDocument/2006/relationships/image" Target="../media/image8.png"/></Relationships>
</file>

<file path=ppt/slides/_rels/slide7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9.png"/><Relationship Id="rId18" Type="http://schemas.openxmlformats.org/officeDocument/2006/relationships/image" Target="../media/image6.png"/><Relationship Id="rId3" Type="http://schemas.openxmlformats.org/officeDocument/2006/relationships/slide" Target="slide138.xml"/><Relationship Id="rId7" Type="http://schemas.openxmlformats.org/officeDocument/2006/relationships/image" Target="../media/image5.png"/><Relationship Id="rId12" Type="http://schemas.openxmlformats.org/officeDocument/2006/relationships/slide" Target="slide81.xml"/><Relationship Id="rId17" Type="http://schemas.openxmlformats.org/officeDocument/2006/relationships/slide" Target="slide90.xml"/><Relationship Id="rId2" Type="http://schemas.openxmlformats.org/officeDocument/2006/relationships/notesSlide" Target="../notesSlides/notesSlide138.xml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54.xml"/><Relationship Id="rId5" Type="http://schemas.openxmlformats.org/officeDocument/2006/relationships/image" Target="../media/image3.png"/><Relationship Id="rId15" Type="http://schemas.openxmlformats.org/officeDocument/2006/relationships/slide" Target="slide88.xml"/><Relationship Id="rId10" Type="http://schemas.openxmlformats.org/officeDocument/2006/relationships/image" Target="../media/image8.png"/><Relationship Id="rId19" Type="http://schemas.openxmlformats.org/officeDocument/2006/relationships/slide" Target="slide14.xml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microsoft.com/office/2007/relationships/hdphoto" Target="../media/hdphoto1.wdp"/></Relationships>
</file>

<file path=ppt/slides/_rels/slide7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5" Type="http://schemas.openxmlformats.org/officeDocument/2006/relationships/image" Target="../media/image25.png"/><Relationship Id="rId10" Type="http://schemas.openxmlformats.org/officeDocument/2006/relationships/slide" Target="slide19.xml"/><Relationship Id="rId4" Type="http://schemas.openxmlformats.org/officeDocument/2006/relationships/image" Target="../media/image58.gif"/><Relationship Id="rId9" Type="http://schemas.openxmlformats.org/officeDocument/2006/relationships/image" Target="../media/image28.png"/></Relationships>
</file>

<file path=ppt/slides/_rels/slide7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slide" Target="slide16.xml"/><Relationship Id="rId12" Type="http://schemas.microsoft.com/office/2007/relationships/hdphoto" Target="../media/hdphoto4.wdp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79.xml"/><Relationship Id="rId11" Type="http://schemas.openxmlformats.org/officeDocument/2006/relationships/image" Target="../media/image39.png"/><Relationship Id="rId5" Type="http://schemas.openxmlformats.org/officeDocument/2006/relationships/image" Target="../media/image37.png"/><Relationship Id="rId15" Type="http://schemas.openxmlformats.org/officeDocument/2006/relationships/image" Target="../media/image26.png"/><Relationship Id="rId10" Type="http://schemas.openxmlformats.org/officeDocument/2006/relationships/image" Target="../media/image38.png"/><Relationship Id="rId4" Type="http://schemas.openxmlformats.org/officeDocument/2006/relationships/image" Target="../media/image25.png"/><Relationship Id="rId9" Type="http://schemas.openxmlformats.org/officeDocument/2006/relationships/image" Target="../media/image28.png"/><Relationship Id="rId14" Type="http://schemas.openxmlformats.org/officeDocument/2006/relationships/slide" Target="slide28.xml"/></Relationships>
</file>

<file path=ppt/slides/_rels/slide7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12" Type="http://schemas.openxmlformats.org/officeDocument/2006/relationships/hyperlink" Target="https://www.google.com.sa/url?sa=i&amp;rct=j&amp;q=&amp;esrc=s&amp;source=images&amp;cd=&amp;cad=rja&amp;uact=8&amp;ved=&amp;url=https://fieldtrials.tivo.com/signup/&amp;psig=AFQjCNEeI-lkist0UUgeIIaV6IX3sN4Qow&amp;ust=1474202366073223" TargetMode="External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58.gif"/><Relationship Id="rId5" Type="http://schemas.openxmlformats.org/officeDocument/2006/relationships/image" Target="../media/image26.png"/><Relationship Id="rId10" Type="http://schemas.microsoft.com/office/2007/relationships/hdphoto" Target="../media/hdphoto4.wdp"/><Relationship Id="rId4" Type="http://schemas.openxmlformats.org/officeDocument/2006/relationships/image" Target="../media/image25.png"/><Relationship Id="rId9" Type="http://schemas.openxmlformats.org/officeDocument/2006/relationships/image" Target="../media/image3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12" Type="http://schemas.openxmlformats.org/officeDocument/2006/relationships/slide" Target="slide19.xml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hyperlink" Target="https://www.google.com.sa/url?sa=i&amp;rct=j&amp;q=&amp;esrc=s&amp;source=images&amp;cd=&amp;cad=rja&amp;uact=8&amp;ved=&amp;url=https://fieldtrials.tivo.com/signup/&amp;psig=AFQjCNEeI-lkist0UUgeIIaV6IX3sN4Qow&amp;ust=1474202366073223" TargetMode="External"/><Relationship Id="rId5" Type="http://schemas.openxmlformats.org/officeDocument/2006/relationships/image" Target="../media/image26.png"/><Relationship Id="rId10" Type="http://schemas.microsoft.com/office/2007/relationships/hdphoto" Target="../media/hdphoto4.wdp"/><Relationship Id="rId4" Type="http://schemas.openxmlformats.org/officeDocument/2006/relationships/image" Target="../media/image25.png"/><Relationship Id="rId9" Type="http://schemas.openxmlformats.org/officeDocument/2006/relationships/image" Target="../media/image39.png"/></Relationships>
</file>

<file path=ppt/slides/_rels/slide7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12" Type="http://schemas.openxmlformats.org/officeDocument/2006/relationships/slide" Target="slide179.xml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37.png"/><Relationship Id="rId5" Type="http://schemas.openxmlformats.org/officeDocument/2006/relationships/image" Target="../media/image38.png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27.png"/></Relationships>
</file>

<file path=ppt/slides/_rels/slide7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microsoft.com/office/2007/relationships/hdphoto" Target="../media/hdphoto4.wdp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27.png"/><Relationship Id="rId5" Type="http://schemas.openxmlformats.org/officeDocument/2006/relationships/image" Target="../media/image38.png"/><Relationship Id="rId15" Type="http://schemas.openxmlformats.org/officeDocument/2006/relationships/slide" Target="slide9.xml"/><Relationship Id="rId10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slide" Target="slide179.xml"/><Relationship Id="rId14" Type="http://schemas.openxmlformats.org/officeDocument/2006/relationships/slide" Target="slide154.xml"/></Relationships>
</file>

<file path=ppt/slides/_rels/slide7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4.wdp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79.xml"/><Relationship Id="rId11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slide" Target="slide19.xml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_rels/slide7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image" Target="../media/image40.png"/><Relationship Id="rId4" Type="http://schemas.openxmlformats.org/officeDocument/2006/relationships/slide" Target="slide15.xml"/></Relationships>
</file>

<file path=ppt/slides/_rels/slide7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image" Target="../media/image40.png"/><Relationship Id="rId4" Type="http://schemas.openxmlformats.org/officeDocument/2006/relationships/slide" Target="slide15.xml"/></Relationships>
</file>

<file path=ppt/slides/_rels/slide7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12" Type="http://schemas.openxmlformats.org/officeDocument/2006/relationships/slide" Target="slide19.xml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28.png"/><Relationship Id="rId5" Type="http://schemas.openxmlformats.org/officeDocument/2006/relationships/image" Target="../media/image38.png"/><Relationship Id="rId10" Type="http://schemas.openxmlformats.org/officeDocument/2006/relationships/image" Target="../media/image27.png"/><Relationship Id="rId4" Type="http://schemas.openxmlformats.org/officeDocument/2006/relationships/image" Target="../media/image25.png"/><Relationship Id="rId9" Type="http://schemas.openxmlformats.org/officeDocument/2006/relationships/image" Target="../media/image26.png"/></Relationships>
</file>

<file path=ppt/slides/_rels/slide7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58.gif"/><Relationship Id="rId9" Type="http://schemas.openxmlformats.org/officeDocument/2006/relationships/slide" Target="slide19.xml"/></Relationships>
</file>

<file path=ppt/slides/_rels/slide7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slide" Target="slide26.xml"/><Relationship Id="rId10" Type="http://schemas.openxmlformats.org/officeDocument/2006/relationships/image" Target="../media/image36.png"/><Relationship Id="rId4" Type="http://schemas.openxmlformats.org/officeDocument/2006/relationships/image" Target="../media/image25.png"/><Relationship Id="rId9" Type="http://schemas.openxmlformats.org/officeDocument/2006/relationships/slide" Target="slide20.xml"/></Relationships>
</file>

<file path=ppt/slides/_rels/slide759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6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54.xml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62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9.png"/><Relationship Id="rId15" Type="http://schemas.openxmlformats.org/officeDocument/2006/relationships/image" Target="../media/image59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openxmlformats.org/officeDocument/2006/relationships/slide" Target="slide14.xml"/></Relationships>
</file>

<file path=ppt/slides/_rels/slide7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12" Type="http://schemas.openxmlformats.org/officeDocument/2006/relationships/slide" Target="slide19.xml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28.png"/><Relationship Id="rId5" Type="http://schemas.openxmlformats.org/officeDocument/2006/relationships/slide" Target="slide22.xml"/><Relationship Id="rId10" Type="http://schemas.openxmlformats.org/officeDocument/2006/relationships/image" Target="../media/image27.png"/><Relationship Id="rId4" Type="http://schemas.openxmlformats.org/officeDocument/2006/relationships/image" Target="../media/image25.png"/><Relationship Id="rId9" Type="http://schemas.openxmlformats.org/officeDocument/2006/relationships/image" Target="../media/image34.png"/><Relationship Id="rId14" Type="http://schemas.openxmlformats.org/officeDocument/2006/relationships/image" Target="../media/image12.png"/></Relationships>
</file>

<file path=ppt/slides/_rels/slide7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6.png"/><Relationship Id="rId4" Type="http://schemas.openxmlformats.org/officeDocument/2006/relationships/image" Target="../media/image25.png"/><Relationship Id="rId9" Type="http://schemas.openxmlformats.org/officeDocument/2006/relationships/slide" Target="slide19.xml"/></Relationships>
</file>

<file path=ppt/slides/_rels/slide7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slide" Target="slide22.xml"/><Relationship Id="rId5" Type="http://schemas.openxmlformats.org/officeDocument/2006/relationships/image" Target="../media/image38.png"/><Relationship Id="rId10" Type="http://schemas.openxmlformats.org/officeDocument/2006/relationships/slide" Target="slide19.xml"/><Relationship Id="rId4" Type="http://schemas.openxmlformats.org/officeDocument/2006/relationships/image" Target="../media/image25.png"/><Relationship Id="rId9" Type="http://schemas.openxmlformats.org/officeDocument/2006/relationships/image" Target="../media/image28.png"/><Relationship Id="rId14" Type="http://schemas.openxmlformats.org/officeDocument/2006/relationships/image" Target="../media/image12.png"/></Relationships>
</file>

<file path=ppt/slides/_rels/slide7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slide" Target="slide16.xml"/><Relationship Id="rId12" Type="http://schemas.microsoft.com/office/2007/relationships/hdphoto" Target="../media/hdphoto4.wdp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79.xml"/><Relationship Id="rId11" Type="http://schemas.openxmlformats.org/officeDocument/2006/relationships/image" Target="../media/image39.png"/><Relationship Id="rId5" Type="http://schemas.openxmlformats.org/officeDocument/2006/relationships/image" Target="../media/image37.png"/><Relationship Id="rId10" Type="http://schemas.openxmlformats.org/officeDocument/2006/relationships/image" Target="../media/image38.png"/><Relationship Id="rId4" Type="http://schemas.openxmlformats.org/officeDocument/2006/relationships/image" Target="../media/image25.png"/><Relationship Id="rId9" Type="http://schemas.openxmlformats.org/officeDocument/2006/relationships/image" Target="../media/image28.png"/><Relationship Id="rId14" Type="http://schemas.openxmlformats.org/officeDocument/2006/relationships/image" Target="../media/image26.png"/></Relationships>
</file>

<file path=ppt/slides/_rels/slide7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slide" Target="slide22.xml"/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12" Type="http://schemas.openxmlformats.org/officeDocument/2006/relationships/slide" Target="slide19.xml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28.png"/><Relationship Id="rId5" Type="http://schemas.openxmlformats.org/officeDocument/2006/relationships/slide" Target="slide14.xml"/><Relationship Id="rId15" Type="http://schemas.openxmlformats.org/officeDocument/2006/relationships/image" Target="../media/image12.png"/><Relationship Id="rId10" Type="http://schemas.openxmlformats.org/officeDocument/2006/relationships/image" Target="../media/image27.png"/><Relationship Id="rId4" Type="http://schemas.openxmlformats.org/officeDocument/2006/relationships/image" Target="../media/image25.png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7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54.xml"/><Relationship Id="rId5" Type="http://schemas.openxmlformats.org/officeDocument/2006/relationships/image" Target="../media/image58.gif"/><Relationship Id="rId4" Type="http://schemas.openxmlformats.org/officeDocument/2006/relationships/slide" Target="slide9.xml"/></Relationships>
</file>

<file path=ppt/slides/_rels/slide766.xml.rels><?xml version="1.0" encoding="UTF-8" standalone="yes"?>
<Relationships xmlns="http://schemas.openxmlformats.org/package/2006/relationships"><Relationship Id="rId8" Type="http://schemas.openxmlformats.org/officeDocument/2006/relationships/slide" Target="slide72.xml"/><Relationship Id="rId13" Type="http://schemas.openxmlformats.org/officeDocument/2006/relationships/slide" Target="slide154.xml"/><Relationship Id="rId3" Type="http://schemas.openxmlformats.org/officeDocument/2006/relationships/image" Target="../media/image3.png"/><Relationship Id="rId7" Type="http://schemas.openxmlformats.org/officeDocument/2006/relationships/image" Target="../media/image44.png"/><Relationship Id="rId12" Type="http://schemas.openxmlformats.org/officeDocument/2006/relationships/slide" Target="slide9.xml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9.xml"/><Relationship Id="rId11" Type="http://schemas.openxmlformats.org/officeDocument/2006/relationships/image" Target="../media/image50.png"/><Relationship Id="rId5" Type="http://schemas.openxmlformats.org/officeDocument/2006/relationships/image" Target="../media/image43.png"/><Relationship Id="rId10" Type="http://schemas.openxmlformats.org/officeDocument/2006/relationships/image" Target="../media/image49.png"/><Relationship Id="rId4" Type="http://schemas.openxmlformats.org/officeDocument/2006/relationships/slide" Target="slide62.xml"/><Relationship Id="rId9" Type="http://schemas.openxmlformats.org/officeDocument/2006/relationships/image" Target="../media/image45.png"/></Relationships>
</file>

<file path=ppt/slides/_rels/slide7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slide" Target="slide154.xml"/><Relationship Id="rId3" Type="http://schemas.openxmlformats.org/officeDocument/2006/relationships/image" Target="../media/image3.png"/><Relationship Id="rId7" Type="http://schemas.openxmlformats.org/officeDocument/2006/relationships/image" Target="../media/image53.png"/><Relationship Id="rId12" Type="http://schemas.openxmlformats.org/officeDocument/2006/relationships/slide" Target="slide9.xml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slide" Target="slide38.xml"/><Relationship Id="rId10" Type="http://schemas.openxmlformats.org/officeDocument/2006/relationships/image" Target="../media/image46.png"/><Relationship Id="rId4" Type="http://schemas.openxmlformats.org/officeDocument/2006/relationships/image" Target="../media/image51.png"/><Relationship Id="rId9" Type="http://schemas.openxmlformats.org/officeDocument/2006/relationships/image" Target="../media/image55.png"/></Relationships>
</file>

<file path=ppt/slides/_rels/slide7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.png"/><Relationship Id="rId7" Type="http://schemas.openxmlformats.org/officeDocument/2006/relationships/image" Target="../media/image55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slide" Target="slide154.xml"/><Relationship Id="rId5" Type="http://schemas.openxmlformats.org/officeDocument/2006/relationships/image" Target="../media/image52.png"/><Relationship Id="rId10" Type="http://schemas.openxmlformats.org/officeDocument/2006/relationships/slide" Target="slide9.xml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7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.png"/><Relationship Id="rId7" Type="http://schemas.openxmlformats.org/officeDocument/2006/relationships/image" Target="../media/image54.png"/><Relationship Id="rId12" Type="http://schemas.openxmlformats.org/officeDocument/2006/relationships/slide" Target="slide154.xml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slide" Target="slide9.xml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image" Target="../media/image51.png"/><Relationship Id="rId9" Type="http://schemas.openxmlformats.org/officeDocument/2006/relationships/image" Target="../media/image46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54.xml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63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9.png"/><Relationship Id="rId15" Type="http://schemas.openxmlformats.org/officeDocument/2006/relationships/image" Target="../media/image59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openxmlformats.org/officeDocument/2006/relationships/slide" Target="slide14.xml"/></Relationships>
</file>

<file path=ppt/slides/_rels/slide7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.png"/><Relationship Id="rId7" Type="http://schemas.openxmlformats.org/officeDocument/2006/relationships/image" Target="../media/image54.png"/><Relationship Id="rId12" Type="http://schemas.openxmlformats.org/officeDocument/2006/relationships/slide" Target="slide154.xml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slide" Target="slide9.xml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image" Target="../media/image51.png"/><Relationship Id="rId9" Type="http://schemas.openxmlformats.org/officeDocument/2006/relationships/image" Target="../media/image46.png"/></Relationships>
</file>

<file path=ppt/slides/_rels/slide7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3" Type="http://schemas.openxmlformats.org/officeDocument/2006/relationships/image" Target="../media/image3.png"/><Relationship Id="rId7" Type="http://schemas.openxmlformats.org/officeDocument/2006/relationships/slide" Target="slide39.xml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39.xml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54.xml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9.png"/><Relationship Id="rId15" Type="http://schemas.openxmlformats.org/officeDocument/2006/relationships/image" Target="../media/image59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openxmlformats.org/officeDocument/2006/relationships/slide" Target="slide14.xml"/></Relationships>
</file>

<file path=ppt/slides/_rels/slide7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slide" Target="slide154.xml"/><Relationship Id="rId4" Type="http://schemas.openxmlformats.org/officeDocument/2006/relationships/image" Target="../media/image43.png"/><Relationship Id="rId9" Type="http://schemas.openxmlformats.org/officeDocument/2006/relationships/slide" Target="slide9.xml"/></Relationships>
</file>

<file path=ppt/slides/_rels/slide7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10" Type="http://schemas.openxmlformats.org/officeDocument/2006/relationships/image" Target="../media/image58.gif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7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54.xml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9.png"/><Relationship Id="rId15" Type="http://schemas.openxmlformats.org/officeDocument/2006/relationships/image" Target="../media/image59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openxmlformats.org/officeDocument/2006/relationships/slide" Target="slide14.xml"/></Relationships>
</file>

<file path=ppt/slides/_rels/slide7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7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7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Relationship Id="rId9" Type="http://schemas.microsoft.com/office/2007/relationships/hdphoto" Target="../media/hdphoto6.wdp"/></Relationships>
</file>

<file path=ppt/slides/_rels/slide793.xml.rels><?xml version="1.0" encoding="UTF-8" standalone="yes"?>
<Relationships xmlns="http://schemas.openxmlformats.org/package/2006/relationships"><Relationship Id="rId8" Type="http://schemas.openxmlformats.org/officeDocument/2006/relationships/slide" Target="slide65.xml"/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10" Type="http://schemas.microsoft.com/office/2007/relationships/hdphoto" Target="../media/hdphoto6.wdp"/><Relationship Id="rId4" Type="http://schemas.openxmlformats.org/officeDocument/2006/relationships/slide" Target="slide35.xml"/><Relationship Id="rId9" Type="http://schemas.openxmlformats.org/officeDocument/2006/relationships/image" Target="../media/image57.png"/></Relationships>
</file>

<file path=ppt/slides/_rels/slide7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slide" Target="slide154.xml"/><Relationship Id="rId5" Type="http://schemas.openxmlformats.org/officeDocument/2006/relationships/image" Target="../media/image43.png"/><Relationship Id="rId10" Type="http://schemas.openxmlformats.org/officeDocument/2006/relationships/slide" Target="slide9.xml"/><Relationship Id="rId4" Type="http://schemas.openxmlformats.org/officeDocument/2006/relationships/slide" Target="slide62.xml"/><Relationship Id="rId9" Type="http://schemas.openxmlformats.org/officeDocument/2006/relationships/image" Target="../media/image50.png"/></Relationships>
</file>

<file path=ppt/slides/_rels/slide7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7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slide" Target="slide154.xml"/><Relationship Id="rId5" Type="http://schemas.openxmlformats.org/officeDocument/2006/relationships/image" Target="../media/image43.png"/><Relationship Id="rId10" Type="http://schemas.openxmlformats.org/officeDocument/2006/relationships/slide" Target="slide9.xml"/><Relationship Id="rId4" Type="http://schemas.openxmlformats.org/officeDocument/2006/relationships/slide" Target="slide62.xml"/><Relationship Id="rId9" Type="http://schemas.openxmlformats.org/officeDocument/2006/relationships/image" Target="../media/image50.png"/></Relationships>
</file>

<file path=ppt/slides/_rels/slide7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154.xml"/><Relationship Id="rId4" Type="http://schemas.openxmlformats.org/officeDocument/2006/relationships/slide" Target="slide3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88.xml"/><Relationship Id="rId13" Type="http://schemas.openxmlformats.org/officeDocument/2006/relationships/slide" Target="slide93.xml"/><Relationship Id="rId3" Type="http://schemas.openxmlformats.org/officeDocument/2006/relationships/image" Target="../media/image4.png"/><Relationship Id="rId7" Type="http://schemas.openxmlformats.org/officeDocument/2006/relationships/slide" Target="slide154.xm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6.png"/><Relationship Id="rId5" Type="http://schemas.openxmlformats.org/officeDocument/2006/relationships/slide" Target="slide11.xml"/><Relationship Id="rId15" Type="http://schemas.openxmlformats.org/officeDocument/2006/relationships/image" Target="../media/image12.png"/><Relationship Id="rId10" Type="http://schemas.openxmlformats.org/officeDocument/2006/relationships/slide" Target="slide90.xml"/><Relationship Id="rId4" Type="http://schemas.openxmlformats.org/officeDocument/2006/relationships/image" Target="../media/image3.png"/><Relationship Id="rId9" Type="http://schemas.openxmlformats.org/officeDocument/2006/relationships/image" Target="../media/image10.png"/><Relationship Id="rId14" Type="http://schemas.openxmlformats.org/officeDocument/2006/relationships/slide" Target="slide14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54.xml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66.xml"/><Relationship Id="rId16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9.png"/><Relationship Id="rId15" Type="http://schemas.openxmlformats.org/officeDocument/2006/relationships/image" Target="../media/image59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openxmlformats.org/officeDocument/2006/relationships/slide" Target="slide1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3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3.png"/><Relationship Id="rId7" Type="http://schemas.microsoft.com/office/2007/relationships/hdphoto" Target="../media/hdphoto7.wdp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slide" Target="slide154.xml"/><Relationship Id="rId4" Type="http://schemas.openxmlformats.org/officeDocument/2006/relationships/slide" Target="slide9.xml"/><Relationship Id="rId9" Type="http://schemas.openxmlformats.org/officeDocument/2006/relationships/image" Target="../media/image68.png"/></Relationships>
</file>

<file path=ppt/slides/_rels/slide8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slide" Target="slide93.xml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slide" Target="slide90.xml"/><Relationship Id="rId5" Type="http://schemas.openxmlformats.org/officeDocument/2006/relationships/slide" Target="slide11.xml"/><Relationship Id="rId15" Type="http://schemas.openxmlformats.org/officeDocument/2006/relationships/image" Target="../media/image12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slide" Target="slide88.xml"/><Relationship Id="rId14" Type="http://schemas.openxmlformats.org/officeDocument/2006/relationships/slide" Target="slide14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3.png"/><Relationship Id="rId7" Type="http://schemas.microsoft.com/office/2007/relationships/hdphoto" Target="../media/hdphoto7.wdp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slide" Target="slide154.xml"/><Relationship Id="rId4" Type="http://schemas.openxmlformats.org/officeDocument/2006/relationships/slide" Target="slide9.xml"/><Relationship Id="rId9" Type="http://schemas.openxmlformats.org/officeDocument/2006/relationships/image" Target="../media/image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4.xml"/><Relationship Id="rId4" Type="http://schemas.openxmlformats.org/officeDocument/2006/relationships/slide" Target="slide1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54.xml"/><Relationship Id="rId4" Type="http://schemas.openxmlformats.org/officeDocument/2006/relationships/slide" Target="slide13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12" Type="http://schemas.openxmlformats.org/officeDocument/2006/relationships/image" Target="../media/image7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11" Type="http://schemas.openxmlformats.org/officeDocument/2006/relationships/image" Target="../media/image73.png"/><Relationship Id="rId5" Type="http://schemas.openxmlformats.org/officeDocument/2006/relationships/slide" Target="slide154.xml"/><Relationship Id="rId10" Type="http://schemas.microsoft.com/office/2007/relationships/hdphoto" Target="../media/hdphoto10.wdp"/><Relationship Id="rId4" Type="http://schemas.openxmlformats.org/officeDocument/2006/relationships/slide" Target="slide9.xml"/><Relationship Id="rId9" Type="http://schemas.openxmlformats.org/officeDocument/2006/relationships/image" Target="../media/image72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Relationship Id="rId9" Type="http://schemas.openxmlformats.org/officeDocument/2006/relationships/image" Target="../media/image71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Relationship Id="rId9" Type="http://schemas.openxmlformats.org/officeDocument/2006/relationships/image" Target="../media/image71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Relationship Id="rId9" Type="http://schemas.openxmlformats.org/officeDocument/2006/relationships/image" Target="../media/image71.pn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3.png"/><Relationship Id="rId7" Type="http://schemas.microsoft.com/office/2007/relationships/hdphoto" Target="../media/hdphoto9.wdp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slide" Target="slide154.xml"/><Relationship Id="rId4" Type="http://schemas.openxmlformats.org/officeDocument/2006/relationships/slide" Target="slide9.xml"/><Relationship Id="rId9" Type="http://schemas.openxmlformats.org/officeDocument/2006/relationships/image" Target="../media/image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10572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>
            <a:hlinkClick r:id="" action="ppaction://hlinkshowjump?jump=nextslide"/>
          </p:cNvPr>
          <p:cNvSpPr/>
          <p:nvPr/>
        </p:nvSpPr>
        <p:spPr>
          <a:xfrm>
            <a:off x="214333" y="692696"/>
            <a:ext cx="8886150" cy="432048"/>
          </a:xfrm>
          <a:prstGeom prst="roundRect">
            <a:avLst>
              <a:gd name="adj" fmla="val 40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Search</a:t>
            </a:r>
            <a:endParaRPr lang="ar-SA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رابط مستقيم 16"/>
          <p:cNvCxnSpPr/>
          <p:nvPr/>
        </p:nvCxnSpPr>
        <p:spPr>
          <a:xfrm>
            <a:off x="251520" y="751056"/>
            <a:ext cx="0" cy="315327"/>
          </a:xfrm>
          <a:prstGeom prst="line">
            <a:avLst/>
          </a:prstGeom>
          <a:ln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" descr="نتيجة بحث الصور عن ‪micro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88884"/>
            <a:ext cx="144016" cy="23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مستطيل مستدير الزوايا 43">
            <a:hlinkClick r:id="rId6" action="ppaction://hlinksldjump"/>
          </p:cNvPr>
          <p:cNvSpPr/>
          <p:nvPr/>
        </p:nvSpPr>
        <p:spPr>
          <a:xfrm>
            <a:off x="570893" y="129576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539552" y="2015842"/>
            <a:ext cx="74732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1606499" y="2015842"/>
            <a:ext cx="77938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Camera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مستطيل مستدير الزوايا 39">
            <a:hlinkClick r:id="rId7" action="ppaction://hlinksldjump"/>
          </p:cNvPr>
          <p:cNvSpPr/>
          <p:nvPr/>
        </p:nvSpPr>
        <p:spPr>
          <a:xfrm>
            <a:off x="2565274" y="131799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2506683" y="2038073"/>
            <a:ext cx="80182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" name="Picture 4" descr="نتيجة بحث الصور عن ‪options icon‬‏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90" y="1371857"/>
            <a:ext cx="610356" cy="6103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0" action="ppaction://hlinksldjump"/>
          </p:cNvPr>
          <p:cNvSpPr/>
          <p:nvPr/>
        </p:nvSpPr>
        <p:spPr>
          <a:xfrm>
            <a:off x="3550929" y="1316995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8" descr="نتيجة بحث الصور عن ‪mail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93" y="1431986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3595728" y="2037075"/>
            <a:ext cx="59503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4550934" y="131310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مستطيل 54"/>
          <p:cNvSpPr/>
          <p:nvPr/>
        </p:nvSpPr>
        <p:spPr>
          <a:xfrm>
            <a:off x="4571324" y="2060122"/>
            <a:ext cx="60465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Clock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نتيجة بحث الصور عن ‪Google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5" y="1396105"/>
            <a:ext cx="513903" cy="51390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مستطيل مستدير الزوايا 66"/>
          <p:cNvSpPr/>
          <p:nvPr/>
        </p:nvSpPr>
        <p:spPr>
          <a:xfrm>
            <a:off x="5605447" y="131866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8" name="مستطيل 67"/>
          <p:cNvSpPr/>
          <p:nvPr/>
        </p:nvSpPr>
        <p:spPr>
          <a:xfrm>
            <a:off x="5449507" y="2065691"/>
            <a:ext cx="95731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Calculator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Calculator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46" y="1349413"/>
            <a:ext cx="666429" cy="666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مستطيل مستدير الزوايا 75">
            <a:hlinkClick r:id="rId16" action="ppaction://hlinksldjump"/>
          </p:cNvPr>
          <p:cNvSpPr/>
          <p:nvPr/>
        </p:nvSpPr>
        <p:spPr>
          <a:xfrm>
            <a:off x="6747718" y="1318669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37000">
                <a:srgbClr val="00B0F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76"/>
          <p:cNvSpPr/>
          <p:nvPr/>
        </p:nvSpPr>
        <p:spPr>
          <a:xfrm>
            <a:off x="6686885" y="2068413"/>
            <a:ext cx="84189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Weather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0" name="Picture 6" descr="نتيجة بحث الصور عن ‪weather icon png‬‏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75" y="1464383"/>
            <a:ext cx="417514" cy="41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مستطيل مستدير الزوايا 84"/>
          <p:cNvSpPr/>
          <p:nvPr/>
        </p:nvSpPr>
        <p:spPr>
          <a:xfrm>
            <a:off x="7895392" y="132801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6" name="مستطيل 85"/>
          <p:cNvSpPr/>
          <p:nvPr/>
        </p:nvSpPr>
        <p:spPr>
          <a:xfrm>
            <a:off x="7893871" y="2077763"/>
            <a:ext cx="72327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4" name="Picture 10" descr="نتيجة بحث الصور عن ‪photo icon png‬‏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42" y="1408250"/>
            <a:ext cx="559617" cy="55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مستطيل مستدير الزوايا 89">
            <a:hlinkClick r:id="rId20" action="ppaction://hlinksldjump"/>
          </p:cNvPr>
          <p:cNvSpPr/>
          <p:nvPr/>
        </p:nvSpPr>
        <p:spPr>
          <a:xfrm>
            <a:off x="571935" y="2453112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25000">
                <a:schemeClr val="bg1"/>
              </a:gs>
              <a:gs pos="24000">
                <a:srgbClr val="FF0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cs typeface="Arial" pitchFamily="34" charset="0"/>
              </a:rPr>
              <a:t>Sep</a:t>
            </a:r>
          </a:p>
          <a:p>
            <a:pPr algn="ctr"/>
            <a:r>
              <a:rPr lang="en-US" sz="9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Thursday</a:t>
            </a:r>
            <a:endParaRPr lang="en-US" sz="10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  <a:cs typeface="Arial" pitchFamily="34" charset="0"/>
              </a:rPr>
              <a:t>1</a:t>
            </a:r>
            <a:endParaRPr lang="ar-SA" sz="2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  <a:cs typeface="Arial" pitchFamily="34" charset="0"/>
            </a:endParaRPr>
          </a:p>
        </p:txBody>
      </p:sp>
      <p:sp>
        <p:nvSpPr>
          <p:cNvPr id="91" name="مستطيل 90"/>
          <p:cNvSpPr/>
          <p:nvPr/>
        </p:nvSpPr>
        <p:spPr>
          <a:xfrm>
            <a:off x="468460" y="3173192"/>
            <a:ext cx="89159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calendar 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" name="مستطيل مستدير الزوايا 91"/>
          <p:cNvSpPr/>
          <p:nvPr/>
        </p:nvSpPr>
        <p:spPr>
          <a:xfrm>
            <a:off x="1647559" y="243963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8" name="مستطيل 97"/>
          <p:cNvSpPr/>
          <p:nvPr/>
        </p:nvSpPr>
        <p:spPr>
          <a:xfrm>
            <a:off x="1643609" y="3173192"/>
            <a:ext cx="70724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Videos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" name="مستطيل 105"/>
          <p:cNvSpPr/>
          <p:nvPr/>
        </p:nvSpPr>
        <p:spPr>
          <a:xfrm>
            <a:off x="4482599" y="3118034"/>
            <a:ext cx="78418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Contact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4" name="مستطيل مستدير الزوايا 113"/>
          <p:cNvSpPr/>
          <p:nvPr/>
        </p:nvSpPr>
        <p:spPr>
          <a:xfrm>
            <a:off x="5632346" y="2407824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11676">
                <a:srgbClr val="FFC000"/>
              </a:gs>
              <a:gs pos="22000">
                <a:schemeClr val="bg1"/>
              </a:gs>
              <a:gs pos="21000">
                <a:srgbClr val="FFC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5" name="مستطيل 114"/>
          <p:cNvSpPr/>
          <p:nvPr/>
        </p:nvSpPr>
        <p:spPr>
          <a:xfrm>
            <a:off x="5643998" y="3109420"/>
            <a:ext cx="64312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Notes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7" name="مستطيل مستدير الزوايا 116">
            <a:hlinkClick r:id="rId21" action="ppaction://hlinksldjump"/>
          </p:cNvPr>
          <p:cNvSpPr/>
          <p:nvPr/>
        </p:nvSpPr>
        <p:spPr>
          <a:xfrm>
            <a:off x="6748760" y="240782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8" name="مستطيل 117"/>
          <p:cNvSpPr/>
          <p:nvPr/>
        </p:nvSpPr>
        <p:spPr>
          <a:xfrm>
            <a:off x="6623885" y="3110319"/>
            <a:ext cx="8451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 store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1" name="مستطيل 120"/>
          <p:cNvSpPr/>
          <p:nvPr/>
        </p:nvSpPr>
        <p:spPr>
          <a:xfrm>
            <a:off x="7757680" y="3109421"/>
            <a:ext cx="101502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7" name="شكل بيضاوي 1026"/>
          <p:cNvSpPr/>
          <p:nvPr/>
        </p:nvSpPr>
        <p:spPr>
          <a:xfrm>
            <a:off x="1685892" y="2492931"/>
            <a:ext cx="641477" cy="607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29" name="سهم إلى اليمين 1028"/>
          <p:cNvSpPr/>
          <p:nvPr/>
        </p:nvSpPr>
        <p:spPr>
          <a:xfrm>
            <a:off x="1900281" y="2630454"/>
            <a:ext cx="324036" cy="36227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6" name="مستطيل مستدير الزوايا 125"/>
          <p:cNvSpPr/>
          <p:nvPr/>
        </p:nvSpPr>
        <p:spPr>
          <a:xfrm>
            <a:off x="4544943" y="242055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0" name="مستطيل 129"/>
          <p:cNvSpPr/>
          <p:nvPr/>
        </p:nvSpPr>
        <p:spPr>
          <a:xfrm>
            <a:off x="3512392" y="3156753"/>
            <a:ext cx="67839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" name="مستطيل 130"/>
          <p:cNvSpPr/>
          <p:nvPr/>
        </p:nvSpPr>
        <p:spPr>
          <a:xfrm>
            <a:off x="2339752" y="3167390"/>
            <a:ext cx="1149674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Inxtra X internet</a:t>
            </a:r>
            <a:endParaRPr lang="ar-SA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33" name="رابط مستقيم 1032"/>
          <p:cNvCxnSpPr/>
          <p:nvPr/>
        </p:nvCxnSpPr>
        <p:spPr>
          <a:xfrm>
            <a:off x="5632346" y="2564904"/>
            <a:ext cx="7202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رابط مستقيم 133"/>
          <p:cNvCxnSpPr/>
          <p:nvPr/>
        </p:nvCxnSpPr>
        <p:spPr>
          <a:xfrm>
            <a:off x="5632344" y="2622483"/>
            <a:ext cx="72023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رابط مستقيم 138"/>
          <p:cNvCxnSpPr/>
          <p:nvPr/>
        </p:nvCxnSpPr>
        <p:spPr>
          <a:xfrm>
            <a:off x="5632343" y="2708920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رابط مستقيم 139"/>
          <p:cNvCxnSpPr/>
          <p:nvPr/>
        </p:nvCxnSpPr>
        <p:spPr>
          <a:xfrm>
            <a:off x="5632346" y="278374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رابط مستقيم 140"/>
          <p:cNvCxnSpPr/>
          <p:nvPr/>
        </p:nvCxnSpPr>
        <p:spPr>
          <a:xfrm>
            <a:off x="5632346" y="2852936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رابط مستقيم 141"/>
          <p:cNvCxnSpPr/>
          <p:nvPr/>
        </p:nvCxnSpPr>
        <p:spPr>
          <a:xfrm>
            <a:off x="5632342" y="2924944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رابط مستقيم 142"/>
          <p:cNvCxnSpPr/>
          <p:nvPr/>
        </p:nvCxnSpPr>
        <p:spPr>
          <a:xfrm>
            <a:off x="5632346" y="299273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رابط مستقيم 143"/>
          <p:cNvCxnSpPr/>
          <p:nvPr/>
        </p:nvCxnSpPr>
        <p:spPr>
          <a:xfrm>
            <a:off x="5632341" y="3068960"/>
            <a:ext cx="720231" cy="0"/>
          </a:xfrm>
          <a:prstGeom prst="line">
            <a:avLst/>
          </a:prstGeom>
          <a:ln w="31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9" name="مستطيل 1038">
            <a:hlinkClick r:id="rId21" action="ppaction://hlinksldjump"/>
          </p:cNvPr>
          <p:cNvSpPr/>
          <p:nvPr/>
        </p:nvSpPr>
        <p:spPr>
          <a:xfrm>
            <a:off x="6824787" y="2666749"/>
            <a:ext cx="576064" cy="3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6" name="مستطيل 145">
            <a:hlinkClick r:id="rId21" action="ppaction://hlinksldjump"/>
          </p:cNvPr>
          <p:cNvSpPr/>
          <p:nvPr/>
        </p:nvSpPr>
        <p:spPr>
          <a:xfrm>
            <a:off x="6999318" y="2564903"/>
            <a:ext cx="217028" cy="116241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صورة 1039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00A2E8"/>
              </a:clrFrom>
              <a:clrTo>
                <a:srgbClr val="00A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86" y="2733357"/>
            <a:ext cx="228449" cy="239158"/>
          </a:xfrm>
          <a:prstGeom prst="rect">
            <a:avLst/>
          </a:prstGeom>
        </p:spPr>
      </p:pic>
      <p:sp>
        <p:nvSpPr>
          <p:cNvPr id="148" name="مستطيل مستدير الزوايا 147">
            <a:hlinkClick r:id="rId23" action="ppaction://hlinksldjump"/>
          </p:cNvPr>
          <p:cNvSpPr/>
          <p:nvPr/>
        </p:nvSpPr>
        <p:spPr>
          <a:xfrm>
            <a:off x="7956376" y="238663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49" name="Picture 10" descr="نتيجة بحث الصور عن ‪messaging icon‬‏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2494409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" name="مستطيل 149"/>
          <p:cNvSpPr/>
          <p:nvPr/>
        </p:nvSpPr>
        <p:spPr>
          <a:xfrm>
            <a:off x="586196" y="4282105"/>
            <a:ext cx="63511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1" name="مستطيل مستدير الزوايا 150"/>
          <p:cNvSpPr/>
          <p:nvPr/>
        </p:nvSpPr>
        <p:spPr>
          <a:xfrm>
            <a:off x="573829" y="358751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1" name="Picture 12" descr="نتيجة بحث الصور عن ‪Music icon png‬‏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5" y="3657250"/>
            <a:ext cx="580601" cy="5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" name="مستطيل 153"/>
          <p:cNvSpPr/>
          <p:nvPr/>
        </p:nvSpPr>
        <p:spPr>
          <a:xfrm>
            <a:off x="1614585" y="4311681"/>
            <a:ext cx="80502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5" name="مستطيل مستدير الزوايا 154">
            <a:hlinkClick r:id="rId27" action="ppaction://hlinksldjump"/>
          </p:cNvPr>
          <p:cNvSpPr/>
          <p:nvPr/>
        </p:nvSpPr>
        <p:spPr>
          <a:xfrm>
            <a:off x="16371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3" name="مستطيل 162"/>
          <p:cNvSpPr/>
          <p:nvPr/>
        </p:nvSpPr>
        <p:spPr>
          <a:xfrm>
            <a:off x="2522040" y="4336387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4" name="مستطيل مستدير الزوايا 163">
            <a:hlinkClick r:id="rId28" action="ppaction://hlinksldjump"/>
          </p:cNvPr>
          <p:cNvSpPr/>
          <p:nvPr/>
        </p:nvSpPr>
        <p:spPr>
          <a:xfrm>
            <a:off x="2515716" y="3616307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0" name="مستطيل 169"/>
          <p:cNvSpPr/>
          <p:nvPr/>
        </p:nvSpPr>
        <p:spPr>
          <a:xfrm>
            <a:off x="3323951" y="4334203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1" name="مستطيل مستدير الزوايا 170">
            <a:hlinkClick r:id="rId29" action="ppaction://hlinksldjump"/>
          </p:cNvPr>
          <p:cNvSpPr/>
          <p:nvPr/>
        </p:nvSpPr>
        <p:spPr>
          <a:xfrm>
            <a:off x="351239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2" name="مستطيل 171"/>
          <p:cNvSpPr/>
          <p:nvPr/>
        </p:nvSpPr>
        <p:spPr>
          <a:xfrm>
            <a:off x="4333181" y="4334203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3" name="مستطيل مستدير الزوايا 172"/>
          <p:cNvSpPr/>
          <p:nvPr/>
        </p:nvSpPr>
        <p:spPr>
          <a:xfrm>
            <a:off x="455368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4" name="مستطيل 173"/>
          <p:cNvSpPr/>
          <p:nvPr/>
        </p:nvSpPr>
        <p:spPr>
          <a:xfrm>
            <a:off x="5691322" y="4330514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5" name="مستطيل مستدير الزوايا 174"/>
          <p:cNvSpPr/>
          <p:nvPr/>
        </p:nvSpPr>
        <p:spPr>
          <a:xfrm>
            <a:off x="5647160" y="360058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6" name="مستطيل 175"/>
          <p:cNvSpPr/>
          <p:nvPr/>
        </p:nvSpPr>
        <p:spPr>
          <a:xfrm>
            <a:off x="6492119" y="4321534"/>
            <a:ext cx="123142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Watch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7" name="مستطيل مستدير الزوايا 176"/>
          <p:cNvSpPr/>
          <p:nvPr/>
        </p:nvSpPr>
        <p:spPr>
          <a:xfrm>
            <a:off x="67477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3" name="مستطيل مستدير الزوايا 1042"/>
          <p:cNvSpPr/>
          <p:nvPr/>
        </p:nvSpPr>
        <p:spPr>
          <a:xfrm>
            <a:off x="7064198" y="3648193"/>
            <a:ext cx="57112" cy="6248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9" name="مستطيل مستدير الزوايا 178"/>
          <p:cNvSpPr/>
          <p:nvPr/>
        </p:nvSpPr>
        <p:spPr>
          <a:xfrm>
            <a:off x="6987593" y="3837222"/>
            <a:ext cx="210322" cy="228837"/>
          </a:xfrm>
          <a:prstGeom prst="roundRect">
            <a:avLst>
              <a:gd name="adj" fmla="val 21228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0" name="مستطيل 179"/>
          <p:cNvSpPr/>
          <p:nvPr/>
        </p:nvSpPr>
        <p:spPr>
          <a:xfrm>
            <a:off x="7958864" y="4317443"/>
            <a:ext cx="71526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inxPlay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81" name="مستطيل مستدير الزوايا 180"/>
          <p:cNvSpPr/>
          <p:nvPr/>
        </p:nvSpPr>
        <p:spPr>
          <a:xfrm>
            <a:off x="7956376" y="358751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4" name="مستطيل مستدير الزوايا 183"/>
          <p:cNvSpPr/>
          <p:nvPr/>
        </p:nvSpPr>
        <p:spPr>
          <a:xfrm>
            <a:off x="8027066" y="3740123"/>
            <a:ext cx="590081" cy="231225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5" name="مستطيل مستدير الزوايا 184"/>
          <p:cNvSpPr/>
          <p:nvPr/>
        </p:nvSpPr>
        <p:spPr>
          <a:xfrm>
            <a:off x="8027066" y="3774650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6" name="مستطيل مستدير الزوايا 185"/>
          <p:cNvSpPr/>
          <p:nvPr/>
        </p:nvSpPr>
        <p:spPr>
          <a:xfrm>
            <a:off x="8481514" y="3775592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7" name="مستطيل مستدير الزوايا 186"/>
          <p:cNvSpPr/>
          <p:nvPr/>
        </p:nvSpPr>
        <p:spPr>
          <a:xfrm>
            <a:off x="8068687" y="3754409"/>
            <a:ext cx="498665" cy="45719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4" name="شكل بيضاوي 1043"/>
          <p:cNvSpPr/>
          <p:nvPr/>
        </p:nvSpPr>
        <p:spPr>
          <a:xfrm>
            <a:off x="8120812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9" name="شكل بيضاوي 188"/>
          <p:cNvSpPr/>
          <p:nvPr/>
        </p:nvSpPr>
        <p:spPr>
          <a:xfrm>
            <a:off x="8393869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0" name="شكل بيضاوي 189"/>
          <p:cNvSpPr/>
          <p:nvPr/>
        </p:nvSpPr>
        <p:spPr>
          <a:xfrm>
            <a:off x="8429675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1" name="شكل بيضاوي 190"/>
          <p:cNvSpPr/>
          <p:nvPr/>
        </p:nvSpPr>
        <p:spPr>
          <a:xfrm>
            <a:off x="8156618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2" name="مستطيل مستدير الزوايا 191">
            <a:hlinkClick r:id="rId30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074" name="Picture 2" descr="نتيجة بحث الصور عن ‪folder icon‬‏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80" y="3745150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مستطيل مستدير الزوايا 118">
            <a:hlinkClick r:id="rId32" action="ppaction://hlinksldjump"/>
          </p:cNvPr>
          <p:cNvSpPr/>
          <p:nvPr/>
        </p:nvSpPr>
        <p:spPr>
          <a:xfrm>
            <a:off x="1568059" y="1268856"/>
            <a:ext cx="843701" cy="864000"/>
          </a:xfrm>
          <a:prstGeom prst="roundRect">
            <a:avLst>
              <a:gd name="adj" fmla="val 8793"/>
            </a:avLst>
          </a:prstGeom>
          <a:blipFill>
            <a:blip r:embed="rId3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9" name="مستطيل مستدير الزوايا 108">
            <a:hlinkClick r:id="rId34" action="ppaction://hlinksldjump"/>
          </p:cNvPr>
          <p:cNvSpPr/>
          <p:nvPr/>
        </p:nvSpPr>
        <p:spPr>
          <a:xfrm>
            <a:off x="4527807" y="1282952"/>
            <a:ext cx="766481" cy="785461"/>
          </a:xfrm>
          <a:prstGeom prst="roundRect">
            <a:avLst>
              <a:gd name="adj" fmla="val 50000"/>
            </a:avLst>
          </a:prstGeom>
          <a:blipFill>
            <a:blip r:embed="rId3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0" name="مستطيل مستدير الزوايا 99">
            <a:hlinkClick r:id="rId36" action="ppaction://hlinksldjump"/>
          </p:cNvPr>
          <p:cNvSpPr/>
          <p:nvPr/>
        </p:nvSpPr>
        <p:spPr>
          <a:xfrm>
            <a:off x="3533731" y="24479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1" name="Picture 16" descr="نتيجة بحث الصور عن ‪contact icon‬‏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34" y="2526793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شكل بيضاوي 101"/>
          <p:cNvSpPr/>
          <p:nvPr/>
        </p:nvSpPr>
        <p:spPr>
          <a:xfrm>
            <a:off x="4419447" y="558924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3" name="مستطيل مستدير الزوايا 102">
            <a:hlinkClick r:id="rId38" action="ppaction://hlinksldjump"/>
          </p:cNvPr>
          <p:cNvSpPr/>
          <p:nvPr/>
        </p:nvSpPr>
        <p:spPr>
          <a:xfrm>
            <a:off x="4540965" y="242186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" name="Picture 14" descr="نتيجة بحث الصور عن ‪contact icon‬‏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43" y="251686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مستطيل 104"/>
          <p:cNvSpPr/>
          <p:nvPr/>
        </p:nvSpPr>
        <p:spPr>
          <a:xfrm>
            <a:off x="8029451" y="5447689"/>
            <a:ext cx="601448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Trash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7" name="مستطيل مستدير الزوايا 106"/>
          <p:cNvSpPr/>
          <p:nvPr/>
        </p:nvSpPr>
        <p:spPr>
          <a:xfrm>
            <a:off x="7970056" y="4717756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50000">
                <a:schemeClr val="bg1">
                  <a:lumMod val="75000"/>
                </a:schemeClr>
              </a:gs>
              <a:gs pos="98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23" name="Picture 28" descr="نتيجة بحث الصور عن ‪recycle bin icon‬‏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328" y="4830954"/>
            <a:ext cx="493684" cy="49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مستطيل مستدير الزوايا 107">
            <a:hlinkClick r:id="rId41" action="ppaction://hlinksldjump"/>
          </p:cNvPr>
          <p:cNvSpPr/>
          <p:nvPr/>
        </p:nvSpPr>
        <p:spPr>
          <a:xfrm>
            <a:off x="2565274" y="2393948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4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952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cover dir="u"/>
      </p:transition>
    </mc:Choice>
    <mc:Fallback xmlns="">
      <p:transition advClick="0" advTm="0">
        <p:cover dir="u"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" name="مستطيل 11">
            <a:hlinkClick r:id="" action="ppaction://hlinkshowjump?jump=nextslide"/>
          </p:cNvPr>
          <p:cNvSpPr/>
          <p:nvPr/>
        </p:nvSpPr>
        <p:spPr>
          <a:xfrm>
            <a:off x="10888" y="1195293"/>
            <a:ext cx="9144001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Phone Storage Data</a:t>
            </a:r>
          </a:p>
          <a:p>
            <a:pPr algn="l"/>
            <a:endParaRPr lang="en-US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81668" y="1237236"/>
            <a:ext cx="899592" cy="78021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334416" y="1314973"/>
            <a:ext cx="81397" cy="62473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مستطيل مستدير الزوايا 25"/>
          <p:cNvSpPr/>
          <p:nvPr/>
        </p:nvSpPr>
        <p:spPr>
          <a:xfrm>
            <a:off x="590765" y="1314973"/>
            <a:ext cx="81397" cy="62473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838471" y="1314973"/>
            <a:ext cx="81397" cy="62473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ستطيل 30"/>
          <p:cNvSpPr/>
          <p:nvPr/>
        </p:nvSpPr>
        <p:spPr>
          <a:xfrm>
            <a:off x="2852" y="2276872"/>
            <a:ext cx="9144001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SD Crad Storage Data</a:t>
            </a:r>
          </a:p>
          <a:p>
            <a:pPr algn="l"/>
            <a:endParaRPr lang="en-US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173632" y="2318815"/>
            <a:ext cx="899592" cy="78021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 rot="5400000">
            <a:off x="582730" y="2280903"/>
            <a:ext cx="81395" cy="85603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شكل حر 14"/>
          <p:cNvSpPr/>
          <p:nvPr/>
        </p:nvSpPr>
        <p:spPr>
          <a:xfrm>
            <a:off x="374367" y="2736253"/>
            <a:ext cx="679450" cy="361950"/>
          </a:xfrm>
          <a:custGeom>
            <a:avLst/>
            <a:gdLst>
              <a:gd name="connsiteX0" fmla="*/ 485775 w 679450"/>
              <a:gd name="connsiteY0" fmla="*/ 0 h 361950"/>
              <a:gd name="connsiteX1" fmla="*/ 679450 w 679450"/>
              <a:gd name="connsiteY1" fmla="*/ 298450 h 361950"/>
              <a:gd name="connsiteX2" fmla="*/ 635000 w 679450"/>
              <a:gd name="connsiteY2" fmla="*/ 336550 h 361950"/>
              <a:gd name="connsiteX3" fmla="*/ 593725 w 679450"/>
              <a:gd name="connsiteY3" fmla="*/ 358775 h 361950"/>
              <a:gd name="connsiteX4" fmla="*/ 76200 w 679450"/>
              <a:gd name="connsiteY4" fmla="*/ 361950 h 361950"/>
              <a:gd name="connsiteX5" fmla="*/ 0 w 679450"/>
              <a:gd name="connsiteY5" fmla="*/ 25400 h 361950"/>
              <a:gd name="connsiteX6" fmla="*/ 485775 w 679450"/>
              <a:gd name="connsiteY6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9450" h="361950">
                <a:moveTo>
                  <a:pt x="485775" y="0"/>
                </a:moveTo>
                <a:lnTo>
                  <a:pt x="679450" y="298450"/>
                </a:lnTo>
                <a:lnTo>
                  <a:pt x="635000" y="336550"/>
                </a:lnTo>
                <a:lnTo>
                  <a:pt x="593725" y="358775"/>
                </a:lnTo>
                <a:lnTo>
                  <a:pt x="76200" y="361950"/>
                </a:lnTo>
                <a:lnTo>
                  <a:pt x="0" y="25400"/>
                </a:lnTo>
                <a:lnTo>
                  <a:pt x="485775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5" name="مستطيل مستدير الزوايا 44"/>
          <p:cNvSpPr/>
          <p:nvPr/>
        </p:nvSpPr>
        <p:spPr>
          <a:xfrm rot="5400000">
            <a:off x="503452" y="2458149"/>
            <a:ext cx="233795" cy="5015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شكل حر 15"/>
          <p:cNvSpPr/>
          <p:nvPr/>
        </p:nvSpPr>
        <p:spPr>
          <a:xfrm>
            <a:off x="915763" y="1305252"/>
            <a:ext cx="165100" cy="612775"/>
          </a:xfrm>
          <a:custGeom>
            <a:avLst/>
            <a:gdLst>
              <a:gd name="connsiteX0" fmla="*/ 0 w 165100"/>
              <a:gd name="connsiteY0" fmla="*/ 0 h 612775"/>
              <a:gd name="connsiteX1" fmla="*/ 0 w 165100"/>
              <a:gd name="connsiteY1" fmla="*/ 0 h 612775"/>
              <a:gd name="connsiteX2" fmla="*/ 165100 w 165100"/>
              <a:gd name="connsiteY2" fmla="*/ 168275 h 612775"/>
              <a:gd name="connsiteX3" fmla="*/ 161925 w 165100"/>
              <a:gd name="connsiteY3" fmla="*/ 612775 h 612775"/>
              <a:gd name="connsiteX4" fmla="*/ 0 w 165100"/>
              <a:gd name="connsiteY4" fmla="*/ 244475 h 612775"/>
              <a:gd name="connsiteX5" fmla="*/ 0 w 165100"/>
              <a:gd name="connsiteY5" fmla="*/ 0 h 6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100" h="612775">
                <a:moveTo>
                  <a:pt x="0" y="0"/>
                </a:moveTo>
                <a:lnTo>
                  <a:pt x="0" y="0"/>
                </a:lnTo>
                <a:lnTo>
                  <a:pt x="165100" y="168275"/>
                </a:lnTo>
                <a:cubicBezTo>
                  <a:pt x="164042" y="316442"/>
                  <a:pt x="162983" y="464608"/>
                  <a:pt x="161925" y="612775"/>
                </a:cubicBezTo>
                <a:lnTo>
                  <a:pt x="0" y="24447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790817" y="1295934"/>
            <a:ext cx="176703" cy="259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شكل حر 18"/>
          <p:cNvSpPr/>
          <p:nvPr/>
        </p:nvSpPr>
        <p:spPr>
          <a:xfrm>
            <a:off x="668113" y="1517977"/>
            <a:ext cx="384175" cy="495300"/>
          </a:xfrm>
          <a:custGeom>
            <a:avLst/>
            <a:gdLst>
              <a:gd name="connsiteX0" fmla="*/ 0 w 384175"/>
              <a:gd name="connsiteY0" fmla="*/ 0 h 495300"/>
              <a:gd name="connsiteX1" fmla="*/ 384175 w 384175"/>
              <a:gd name="connsiteY1" fmla="*/ 447675 h 495300"/>
              <a:gd name="connsiteX2" fmla="*/ 323850 w 384175"/>
              <a:gd name="connsiteY2" fmla="*/ 495300 h 495300"/>
              <a:gd name="connsiteX3" fmla="*/ 73025 w 384175"/>
              <a:gd name="connsiteY3" fmla="*/ 485775 h 495300"/>
              <a:gd name="connsiteX4" fmla="*/ 0 w 384175"/>
              <a:gd name="connsiteY4" fmla="*/ 238125 h 495300"/>
              <a:gd name="connsiteX5" fmla="*/ 0 w 384175"/>
              <a:gd name="connsiteY5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75" h="495300">
                <a:moveTo>
                  <a:pt x="0" y="0"/>
                </a:moveTo>
                <a:lnTo>
                  <a:pt x="384175" y="447675"/>
                </a:lnTo>
                <a:lnTo>
                  <a:pt x="323850" y="495300"/>
                </a:lnTo>
                <a:lnTo>
                  <a:pt x="73025" y="485775"/>
                </a:lnTo>
                <a:lnTo>
                  <a:pt x="0" y="238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حر 19"/>
          <p:cNvSpPr/>
          <p:nvPr/>
        </p:nvSpPr>
        <p:spPr>
          <a:xfrm>
            <a:off x="379188" y="1711652"/>
            <a:ext cx="269875" cy="301625"/>
          </a:xfrm>
          <a:custGeom>
            <a:avLst/>
            <a:gdLst>
              <a:gd name="connsiteX0" fmla="*/ 31750 w 269875"/>
              <a:gd name="connsiteY0" fmla="*/ 0 h 301625"/>
              <a:gd name="connsiteX1" fmla="*/ 269875 w 269875"/>
              <a:gd name="connsiteY1" fmla="*/ 301625 h 301625"/>
              <a:gd name="connsiteX2" fmla="*/ 66675 w 269875"/>
              <a:gd name="connsiteY2" fmla="*/ 298450 h 301625"/>
              <a:gd name="connsiteX3" fmla="*/ 0 w 269875"/>
              <a:gd name="connsiteY3" fmla="*/ 234950 h 301625"/>
              <a:gd name="connsiteX4" fmla="*/ 31750 w 269875"/>
              <a:gd name="connsiteY4" fmla="*/ 0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875" h="301625">
                <a:moveTo>
                  <a:pt x="31750" y="0"/>
                </a:moveTo>
                <a:lnTo>
                  <a:pt x="269875" y="301625"/>
                </a:lnTo>
                <a:lnTo>
                  <a:pt x="66675" y="298450"/>
                </a:lnTo>
                <a:lnTo>
                  <a:pt x="0" y="234950"/>
                </a:lnTo>
                <a:lnTo>
                  <a:pt x="31750" y="0"/>
                </a:lnTo>
                <a:close/>
              </a:path>
            </a:pathLst>
          </a:cu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286762" y="1699349"/>
            <a:ext cx="176703" cy="259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543111" y="1511958"/>
            <a:ext cx="176703" cy="259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2" name="رابط مستقيم 51"/>
          <p:cNvCxnSpPr/>
          <p:nvPr/>
        </p:nvCxnSpPr>
        <p:spPr>
          <a:xfrm>
            <a:off x="1294569" y="2883795"/>
            <a:ext cx="6958012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رابط مستقيم 57"/>
          <p:cNvCxnSpPr/>
          <p:nvPr/>
        </p:nvCxnSpPr>
        <p:spPr>
          <a:xfrm>
            <a:off x="1294569" y="1828107"/>
            <a:ext cx="6958012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رابط مستقيم 58"/>
          <p:cNvCxnSpPr/>
          <p:nvPr/>
        </p:nvCxnSpPr>
        <p:spPr>
          <a:xfrm>
            <a:off x="1294569" y="1828107"/>
            <a:ext cx="263983" cy="0"/>
          </a:xfrm>
          <a:prstGeom prst="line">
            <a:avLst/>
          </a:prstGeom>
          <a:ln w="3810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4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" name="مستطيل 11">
            <a:hlinkClick r:id="" action="ppaction://hlinkshowjump?jump=nextslide"/>
          </p:cNvPr>
          <p:cNvSpPr/>
          <p:nvPr/>
        </p:nvSpPr>
        <p:spPr>
          <a:xfrm>
            <a:off x="10888" y="1195293"/>
            <a:ext cx="9144001" cy="8640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Phone Storage Data</a:t>
            </a:r>
          </a:p>
          <a:p>
            <a:pPr algn="l"/>
            <a:endParaRPr lang="en-US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81668" y="1237236"/>
            <a:ext cx="899592" cy="78021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334416" y="1314973"/>
            <a:ext cx="81397" cy="62473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مستطيل مستدير الزوايا 25"/>
          <p:cNvSpPr/>
          <p:nvPr/>
        </p:nvSpPr>
        <p:spPr>
          <a:xfrm>
            <a:off x="590765" y="1314973"/>
            <a:ext cx="81397" cy="62473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838471" y="1314973"/>
            <a:ext cx="81397" cy="62473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ستطيل 30"/>
          <p:cNvSpPr/>
          <p:nvPr/>
        </p:nvSpPr>
        <p:spPr>
          <a:xfrm>
            <a:off x="2852" y="2276872"/>
            <a:ext cx="9144001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SD Crad Storage Data</a:t>
            </a:r>
          </a:p>
          <a:p>
            <a:pPr algn="l"/>
            <a:endParaRPr lang="en-US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173632" y="2318815"/>
            <a:ext cx="899592" cy="78021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 rot="5400000">
            <a:off x="582730" y="2280903"/>
            <a:ext cx="81395" cy="85603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شكل حر 14"/>
          <p:cNvSpPr/>
          <p:nvPr/>
        </p:nvSpPr>
        <p:spPr>
          <a:xfrm>
            <a:off x="374367" y="2736253"/>
            <a:ext cx="679450" cy="361950"/>
          </a:xfrm>
          <a:custGeom>
            <a:avLst/>
            <a:gdLst>
              <a:gd name="connsiteX0" fmla="*/ 485775 w 679450"/>
              <a:gd name="connsiteY0" fmla="*/ 0 h 361950"/>
              <a:gd name="connsiteX1" fmla="*/ 679450 w 679450"/>
              <a:gd name="connsiteY1" fmla="*/ 298450 h 361950"/>
              <a:gd name="connsiteX2" fmla="*/ 635000 w 679450"/>
              <a:gd name="connsiteY2" fmla="*/ 336550 h 361950"/>
              <a:gd name="connsiteX3" fmla="*/ 593725 w 679450"/>
              <a:gd name="connsiteY3" fmla="*/ 358775 h 361950"/>
              <a:gd name="connsiteX4" fmla="*/ 76200 w 679450"/>
              <a:gd name="connsiteY4" fmla="*/ 361950 h 361950"/>
              <a:gd name="connsiteX5" fmla="*/ 0 w 679450"/>
              <a:gd name="connsiteY5" fmla="*/ 25400 h 361950"/>
              <a:gd name="connsiteX6" fmla="*/ 485775 w 679450"/>
              <a:gd name="connsiteY6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9450" h="361950">
                <a:moveTo>
                  <a:pt x="485775" y="0"/>
                </a:moveTo>
                <a:lnTo>
                  <a:pt x="679450" y="298450"/>
                </a:lnTo>
                <a:lnTo>
                  <a:pt x="635000" y="336550"/>
                </a:lnTo>
                <a:lnTo>
                  <a:pt x="593725" y="358775"/>
                </a:lnTo>
                <a:lnTo>
                  <a:pt x="76200" y="361950"/>
                </a:lnTo>
                <a:lnTo>
                  <a:pt x="0" y="25400"/>
                </a:lnTo>
                <a:lnTo>
                  <a:pt x="485775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5" name="مستطيل مستدير الزوايا 44"/>
          <p:cNvSpPr/>
          <p:nvPr/>
        </p:nvSpPr>
        <p:spPr>
          <a:xfrm rot="5400000">
            <a:off x="503452" y="2458149"/>
            <a:ext cx="233795" cy="5015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شكل حر 15"/>
          <p:cNvSpPr/>
          <p:nvPr/>
        </p:nvSpPr>
        <p:spPr>
          <a:xfrm>
            <a:off x="915763" y="1305252"/>
            <a:ext cx="165100" cy="612775"/>
          </a:xfrm>
          <a:custGeom>
            <a:avLst/>
            <a:gdLst>
              <a:gd name="connsiteX0" fmla="*/ 0 w 165100"/>
              <a:gd name="connsiteY0" fmla="*/ 0 h 612775"/>
              <a:gd name="connsiteX1" fmla="*/ 0 w 165100"/>
              <a:gd name="connsiteY1" fmla="*/ 0 h 612775"/>
              <a:gd name="connsiteX2" fmla="*/ 165100 w 165100"/>
              <a:gd name="connsiteY2" fmla="*/ 168275 h 612775"/>
              <a:gd name="connsiteX3" fmla="*/ 161925 w 165100"/>
              <a:gd name="connsiteY3" fmla="*/ 612775 h 612775"/>
              <a:gd name="connsiteX4" fmla="*/ 0 w 165100"/>
              <a:gd name="connsiteY4" fmla="*/ 244475 h 612775"/>
              <a:gd name="connsiteX5" fmla="*/ 0 w 165100"/>
              <a:gd name="connsiteY5" fmla="*/ 0 h 61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100" h="612775">
                <a:moveTo>
                  <a:pt x="0" y="0"/>
                </a:moveTo>
                <a:lnTo>
                  <a:pt x="0" y="0"/>
                </a:lnTo>
                <a:lnTo>
                  <a:pt x="165100" y="168275"/>
                </a:lnTo>
                <a:cubicBezTo>
                  <a:pt x="164042" y="316442"/>
                  <a:pt x="162983" y="464608"/>
                  <a:pt x="161925" y="612775"/>
                </a:cubicBezTo>
                <a:lnTo>
                  <a:pt x="0" y="24447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790817" y="1295934"/>
            <a:ext cx="176703" cy="259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شكل حر 18"/>
          <p:cNvSpPr/>
          <p:nvPr/>
        </p:nvSpPr>
        <p:spPr>
          <a:xfrm>
            <a:off x="668113" y="1517977"/>
            <a:ext cx="384175" cy="495300"/>
          </a:xfrm>
          <a:custGeom>
            <a:avLst/>
            <a:gdLst>
              <a:gd name="connsiteX0" fmla="*/ 0 w 384175"/>
              <a:gd name="connsiteY0" fmla="*/ 0 h 495300"/>
              <a:gd name="connsiteX1" fmla="*/ 384175 w 384175"/>
              <a:gd name="connsiteY1" fmla="*/ 447675 h 495300"/>
              <a:gd name="connsiteX2" fmla="*/ 323850 w 384175"/>
              <a:gd name="connsiteY2" fmla="*/ 495300 h 495300"/>
              <a:gd name="connsiteX3" fmla="*/ 73025 w 384175"/>
              <a:gd name="connsiteY3" fmla="*/ 485775 h 495300"/>
              <a:gd name="connsiteX4" fmla="*/ 0 w 384175"/>
              <a:gd name="connsiteY4" fmla="*/ 238125 h 495300"/>
              <a:gd name="connsiteX5" fmla="*/ 0 w 384175"/>
              <a:gd name="connsiteY5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75" h="495300">
                <a:moveTo>
                  <a:pt x="0" y="0"/>
                </a:moveTo>
                <a:lnTo>
                  <a:pt x="384175" y="447675"/>
                </a:lnTo>
                <a:lnTo>
                  <a:pt x="323850" y="495300"/>
                </a:lnTo>
                <a:lnTo>
                  <a:pt x="73025" y="485775"/>
                </a:lnTo>
                <a:lnTo>
                  <a:pt x="0" y="238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حر 19"/>
          <p:cNvSpPr/>
          <p:nvPr/>
        </p:nvSpPr>
        <p:spPr>
          <a:xfrm>
            <a:off x="379188" y="1711652"/>
            <a:ext cx="269875" cy="301625"/>
          </a:xfrm>
          <a:custGeom>
            <a:avLst/>
            <a:gdLst>
              <a:gd name="connsiteX0" fmla="*/ 31750 w 269875"/>
              <a:gd name="connsiteY0" fmla="*/ 0 h 301625"/>
              <a:gd name="connsiteX1" fmla="*/ 269875 w 269875"/>
              <a:gd name="connsiteY1" fmla="*/ 301625 h 301625"/>
              <a:gd name="connsiteX2" fmla="*/ 66675 w 269875"/>
              <a:gd name="connsiteY2" fmla="*/ 298450 h 301625"/>
              <a:gd name="connsiteX3" fmla="*/ 0 w 269875"/>
              <a:gd name="connsiteY3" fmla="*/ 234950 h 301625"/>
              <a:gd name="connsiteX4" fmla="*/ 31750 w 269875"/>
              <a:gd name="connsiteY4" fmla="*/ 0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875" h="301625">
                <a:moveTo>
                  <a:pt x="31750" y="0"/>
                </a:moveTo>
                <a:lnTo>
                  <a:pt x="269875" y="301625"/>
                </a:lnTo>
                <a:lnTo>
                  <a:pt x="66675" y="298450"/>
                </a:lnTo>
                <a:lnTo>
                  <a:pt x="0" y="234950"/>
                </a:lnTo>
                <a:lnTo>
                  <a:pt x="31750" y="0"/>
                </a:lnTo>
                <a:close/>
              </a:path>
            </a:pathLst>
          </a:cu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286762" y="1699349"/>
            <a:ext cx="176703" cy="259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543111" y="1511958"/>
            <a:ext cx="176703" cy="259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2" name="رابط مستقيم 51"/>
          <p:cNvCxnSpPr/>
          <p:nvPr/>
        </p:nvCxnSpPr>
        <p:spPr>
          <a:xfrm>
            <a:off x="1294569" y="2883795"/>
            <a:ext cx="6958012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مستقيم 34"/>
          <p:cNvCxnSpPr/>
          <p:nvPr/>
        </p:nvCxnSpPr>
        <p:spPr>
          <a:xfrm>
            <a:off x="1294569" y="1828107"/>
            <a:ext cx="6958012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مستقيم 35"/>
          <p:cNvCxnSpPr/>
          <p:nvPr/>
        </p:nvCxnSpPr>
        <p:spPr>
          <a:xfrm>
            <a:off x="1294569" y="1828107"/>
            <a:ext cx="263983" cy="0"/>
          </a:xfrm>
          <a:prstGeom prst="line">
            <a:avLst/>
          </a:prstGeom>
          <a:ln w="3810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164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Phone Storage Data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>
            <a:hlinkClick r:id="" action="ppaction://hlinkshowjump?jump=nextslide"/>
          </p:cNvPr>
          <p:cNvSpPr/>
          <p:nvPr/>
        </p:nvSpPr>
        <p:spPr>
          <a:xfrm>
            <a:off x="8460432" y="548327"/>
            <a:ext cx="539552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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30"/>
          <p:cNvSpPr/>
          <p:nvPr/>
        </p:nvSpPr>
        <p:spPr>
          <a:xfrm>
            <a:off x="2853" y="1137177"/>
            <a:ext cx="3489535" cy="49835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254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en-US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>
            <a:hlinkClick r:id="" action="ppaction://hlinkshowjump?jump=nextslide"/>
          </p:cNvPr>
          <p:cNvSpPr/>
          <p:nvPr/>
        </p:nvSpPr>
        <p:spPr>
          <a:xfrm>
            <a:off x="0" y="1137177"/>
            <a:ext cx="3492388" cy="635639"/>
          </a:xfrm>
          <a:prstGeom prst="rect">
            <a:avLst/>
          </a:prstGeom>
          <a:solidFill>
            <a:srgbClr val="00B0F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2853" y="1945063"/>
            <a:ext cx="3492388" cy="635639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مستدير الزوايا 36">
            <a:hlinkClick r:id="" action="ppaction://hlinkshowjump?jump=nextslide"/>
          </p:cNvPr>
          <p:cNvSpPr/>
          <p:nvPr/>
        </p:nvSpPr>
        <p:spPr>
          <a:xfrm>
            <a:off x="7920880" y="548327"/>
            <a:ext cx="539552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</a:t>
            </a:r>
            <a:endParaRPr lang="ar-SA" sz="32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47197" y="1193386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IPOS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27418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/>
          <p:cNvSpPr/>
          <p:nvPr/>
        </p:nvSpPr>
        <p:spPr>
          <a:xfrm>
            <a:off x="0" y="1873055"/>
            <a:ext cx="3492388" cy="635639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547197" y="1929264"/>
            <a:ext cx="18357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Cardboard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8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963296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43197" y="1997892"/>
            <a:ext cx="504000" cy="45719"/>
          </a:xfrm>
          <a:prstGeom prst="rect">
            <a:avLst/>
          </a:prstGeom>
          <a:solidFill>
            <a:srgbClr val="098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ستطيل 28"/>
          <p:cNvSpPr/>
          <p:nvPr/>
        </p:nvSpPr>
        <p:spPr>
          <a:xfrm>
            <a:off x="0" y="2489913"/>
            <a:ext cx="3492388" cy="635639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30" name="مستطيل 29"/>
          <p:cNvSpPr/>
          <p:nvPr/>
        </p:nvSpPr>
        <p:spPr>
          <a:xfrm>
            <a:off x="547197" y="2546122"/>
            <a:ext cx="1451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backups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32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580154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مستطيل 32"/>
          <p:cNvSpPr/>
          <p:nvPr/>
        </p:nvSpPr>
        <p:spPr>
          <a:xfrm>
            <a:off x="0" y="3212976"/>
            <a:ext cx="3492388" cy="635639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34" name="مستطيل 33"/>
          <p:cNvSpPr/>
          <p:nvPr/>
        </p:nvSpPr>
        <p:spPr>
          <a:xfrm>
            <a:off x="547197" y="3269185"/>
            <a:ext cx="1053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DCIM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35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03217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37"/>
          <p:cNvSpPr/>
          <p:nvPr/>
        </p:nvSpPr>
        <p:spPr>
          <a:xfrm>
            <a:off x="20513" y="3945489"/>
            <a:ext cx="3492388" cy="635639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43" name="مستطيل 42"/>
          <p:cNvSpPr/>
          <p:nvPr/>
        </p:nvSpPr>
        <p:spPr>
          <a:xfrm>
            <a:off x="567710" y="4001698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Documents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13737" y="4703659"/>
            <a:ext cx="3492388" cy="635639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46" name="مستطيل 45"/>
          <p:cNvSpPr/>
          <p:nvPr/>
        </p:nvSpPr>
        <p:spPr>
          <a:xfrm>
            <a:off x="560934" y="4759868"/>
            <a:ext cx="19030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Downloads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26746" y="5457657"/>
            <a:ext cx="3492388" cy="635639"/>
          </a:xfrm>
          <a:prstGeom prst="rect">
            <a:avLst/>
          </a:prstGeom>
          <a:solidFill>
            <a:schemeClr val="bg1">
              <a:lumMod val="8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49" name="مستطيل 48"/>
          <p:cNvSpPr/>
          <p:nvPr/>
        </p:nvSpPr>
        <p:spPr>
          <a:xfrm>
            <a:off x="573943" y="5513866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53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0" y="5507862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مستطيل 53"/>
          <p:cNvSpPr/>
          <p:nvPr/>
        </p:nvSpPr>
        <p:spPr>
          <a:xfrm>
            <a:off x="64571" y="5542458"/>
            <a:ext cx="504000" cy="45719"/>
          </a:xfrm>
          <a:prstGeom prst="rect">
            <a:avLst/>
          </a:prstGeom>
          <a:solidFill>
            <a:srgbClr val="098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5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4" y="4759868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مستطيل 55"/>
          <p:cNvSpPr/>
          <p:nvPr/>
        </p:nvSpPr>
        <p:spPr>
          <a:xfrm>
            <a:off x="51995" y="4794464"/>
            <a:ext cx="504000" cy="45719"/>
          </a:xfrm>
          <a:prstGeom prst="rect">
            <a:avLst/>
          </a:prstGeom>
          <a:solidFill>
            <a:srgbClr val="098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7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0" y="4001698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مستطيل 57"/>
          <p:cNvSpPr/>
          <p:nvPr/>
        </p:nvSpPr>
        <p:spPr>
          <a:xfrm>
            <a:off x="64571" y="4036294"/>
            <a:ext cx="504000" cy="45719"/>
          </a:xfrm>
          <a:prstGeom prst="rect">
            <a:avLst/>
          </a:prstGeom>
          <a:solidFill>
            <a:srgbClr val="098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0" name="مستطيل 59">
            <a:hlinkClick r:id="" action="ppaction://hlinkshowjump?jump=nextslide"/>
          </p:cNvPr>
          <p:cNvSpPr/>
          <p:nvPr/>
        </p:nvSpPr>
        <p:spPr>
          <a:xfrm>
            <a:off x="3491880" y="1148980"/>
            <a:ext cx="3492388" cy="635639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3494733" y="1835545"/>
            <a:ext cx="3492388" cy="635639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61"/>
          <p:cNvSpPr/>
          <p:nvPr/>
        </p:nvSpPr>
        <p:spPr>
          <a:xfrm>
            <a:off x="4039077" y="1205189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IPOS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63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376" y="1239221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مستطيل 64"/>
          <p:cNvSpPr/>
          <p:nvPr/>
        </p:nvSpPr>
        <p:spPr>
          <a:xfrm>
            <a:off x="4039077" y="1819746"/>
            <a:ext cx="18357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Cardboard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66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376" y="1853778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مستطيل 66"/>
          <p:cNvSpPr/>
          <p:nvPr/>
        </p:nvSpPr>
        <p:spPr>
          <a:xfrm>
            <a:off x="3535077" y="1888374"/>
            <a:ext cx="504000" cy="45719"/>
          </a:xfrm>
          <a:prstGeom prst="rect">
            <a:avLst/>
          </a:prstGeom>
          <a:solidFill>
            <a:srgbClr val="098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مستطيل 67"/>
          <p:cNvSpPr/>
          <p:nvPr/>
        </p:nvSpPr>
        <p:spPr>
          <a:xfrm>
            <a:off x="3491880" y="2501716"/>
            <a:ext cx="3492388" cy="635639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69" name="مستطيل 68"/>
          <p:cNvSpPr/>
          <p:nvPr/>
        </p:nvSpPr>
        <p:spPr>
          <a:xfrm>
            <a:off x="4039077" y="2557925"/>
            <a:ext cx="1451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backups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0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376" y="2591957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70"/>
          <p:cNvSpPr/>
          <p:nvPr/>
        </p:nvSpPr>
        <p:spPr>
          <a:xfrm>
            <a:off x="3491880" y="3224779"/>
            <a:ext cx="3492388" cy="635639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72" name="مستطيل 71"/>
          <p:cNvSpPr/>
          <p:nvPr/>
        </p:nvSpPr>
        <p:spPr>
          <a:xfrm>
            <a:off x="4039077" y="3280988"/>
            <a:ext cx="1053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DCIM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376" y="3315020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مستطيل 74"/>
          <p:cNvSpPr/>
          <p:nvPr/>
        </p:nvSpPr>
        <p:spPr>
          <a:xfrm>
            <a:off x="3512393" y="3957292"/>
            <a:ext cx="3492388" cy="635639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76" name="مستطيل 75"/>
          <p:cNvSpPr/>
          <p:nvPr/>
        </p:nvSpPr>
        <p:spPr>
          <a:xfrm>
            <a:off x="4059590" y="4013501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Documents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7" name="مستطيل 76"/>
          <p:cNvSpPr/>
          <p:nvPr/>
        </p:nvSpPr>
        <p:spPr>
          <a:xfrm>
            <a:off x="3505617" y="4715462"/>
            <a:ext cx="3492388" cy="635639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78" name="مستطيل 77"/>
          <p:cNvSpPr/>
          <p:nvPr/>
        </p:nvSpPr>
        <p:spPr>
          <a:xfrm>
            <a:off x="4052814" y="4771671"/>
            <a:ext cx="19030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Downloads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9" name="مستطيل 78"/>
          <p:cNvSpPr/>
          <p:nvPr/>
        </p:nvSpPr>
        <p:spPr>
          <a:xfrm>
            <a:off x="3518626" y="5469460"/>
            <a:ext cx="3492388" cy="635639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dirty="0"/>
          </a:p>
        </p:txBody>
      </p:sp>
      <p:sp>
        <p:nvSpPr>
          <p:cNvPr id="80" name="مستطيل 79"/>
          <p:cNvSpPr/>
          <p:nvPr/>
        </p:nvSpPr>
        <p:spPr>
          <a:xfrm>
            <a:off x="4065823" y="5525669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81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750" y="5519665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مستطيل 81"/>
          <p:cNvSpPr/>
          <p:nvPr/>
        </p:nvSpPr>
        <p:spPr>
          <a:xfrm>
            <a:off x="3556451" y="5554261"/>
            <a:ext cx="504000" cy="45719"/>
          </a:xfrm>
          <a:prstGeom prst="rect">
            <a:avLst/>
          </a:prstGeom>
          <a:solidFill>
            <a:srgbClr val="098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3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174" y="4771671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مستطيل 83"/>
          <p:cNvSpPr/>
          <p:nvPr/>
        </p:nvSpPr>
        <p:spPr>
          <a:xfrm>
            <a:off x="3543875" y="4806267"/>
            <a:ext cx="504000" cy="45719"/>
          </a:xfrm>
          <a:prstGeom prst="rect">
            <a:avLst/>
          </a:prstGeom>
          <a:solidFill>
            <a:srgbClr val="098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5" name="Picture 2" descr="نتيجة بحث الصور عن ‪fold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750" y="4013501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مستطيل 85"/>
          <p:cNvSpPr/>
          <p:nvPr/>
        </p:nvSpPr>
        <p:spPr>
          <a:xfrm>
            <a:off x="3556451" y="4048097"/>
            <a:ext cx="504000" cy="45719"/>
          </a:xfrm>
          <a:prstGeom prst="rect">
            <a:avLst/>
          </a:prstGeom>
          <a:solidFill>
            <a:srgbClr val="098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3491880" y="692696"/>
            <a:ext cx="1800200" cy="456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Phone storage d…</a:t>
            </a:r>
            <a:endParaRPr lang="ar-SA" sz="16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86"/>
          <p:cNvSpPr/>
          <p:nvPr/>
        </p:nvSpPr>
        <p:spPr>
          <a:xfrm>
            <a:off x="5292080" y="696733"/>
            <a:ext cx="502560" cy="4404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latin typeface="Typo Round Regular Demo" pitchFamily="2" charset="0"/>
              </a:rPr>
              <a:t>+</a:t>
            </a:r>
            <a:endParaRPr lang="ar-SA" sz="3200" dirty="0"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09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14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515716" y="3429000"/>
            <a:ext cx="1048172" cy="907387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51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3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587931" y="2954221"/>
            <a:ext cx="1696244" cy="1411443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48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9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859782" y="1967194"/>
            <a:ext cx="3424436" cy="2923611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73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515716" y="1545968"/>
            <a:ext cx="4016474" cy="3766061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2758140" y="1598165"/>
            <a:ext cx="274996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Google Apps</a:t>
            </a:r>
            <a:endParaRPr lang="ar-SA" sz="2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5" name="رابط مستقيم 4"/>
          <p:cNvCxnSpPr/>
          <p:nvPr/>
        </p:nvCxnSpPr>
        <p:spPr>
          <a:xfrm>
            <a:off x="2715766" y="2078644"/>
            <a:ext cx="3712468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نتيجة بحث الصور عن ‪pain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913" y="1672342"/>
            <a:ext cx="251757" cy="25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رابط مستقيم 19"/>
          <p:cNvCxnSpPr/>
          <p:nvPr/>
        </p:nvCxnSpPr>
        <p:spPr>
          <a:xfrm>
            <a:off x="2825670" y="1556792"/>
            <a:ext cx="34475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مستطيل مستدير الزوايا 25"/>
          <p:cNvSpPr/>
          <p:nvPr/>
        </p:nvSpPr>
        <p:spPr>
          <a:xfrm>
            <a:off x="2658501" y="2204864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ربع نص 28"/>
          <p:cNvSpPr txBox="1"/>
          <p:nvPr/>
        </p:nvSpPr>
        <p:spPr>
          <a:xfrm>
            <a:off x="2511922" y="2924944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Chrome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google chrome app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2240830"/>
            <a:ext cx="648147" cy="64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مستطيل مستدير الزوايا 30"/>
          <p:cNvSpPr/>
          <p:nvPr/>
        </p:nvSpPr>
        <p:spPr>
          <a:xfrm>
            <a:off x="3563739" y="220486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ربع نص 31"/>
          <p:cNvSpPr txBox="1"/>
          <p:nvPr/>
        </p:nvSpPr>
        <p:spPr>
          <a:xfrm>
            <a:off x="3417159" y="2924944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Gmail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0" name="Picture 6" descr="نتيجة بحث الصور عن ‪google Gmail app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440" y="2279491"/>
            <a:ext cx="570826" cy="57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مربع نص 34"/>
          <p:cNvSpPr txBox="1"/>
          <p:nvPr/>
        </p:nvSpPr>
        <p:spPr>
          <a:xfrm>
            <a:off x="4350700" y="2924943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Maps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5436096" y="2947881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YouTube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582675" y="220486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4" name="Picture 10" descr="نتيجة بحث الصور عن ‪youtube app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807" y="2328005"/>
            <a:ext cx="487963" cy="48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مربع نص 41"/>
          <p:cNvSpPr txBox="1"/>
          <p:nvPr/>
        </p:nvSpPr>
        <p:spPr>
          <a:xfrm>
            <a:off x="2504183" y="4012644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Play Store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2658501" y="327307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6" name="Picture 12" descr="نتيجة بحث الصور عن ‪Play Store new app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469" y="3346724"/>
            <a:ext cx="572789" cy="57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مستطيل مستدير الزوايا 45"/>
          <p:cNvSpPr/>
          <p:nvPr/>
        </p:nvSpPr>
        <p:spPr>
          <a:xfrm>
            <a:off x="4497279" y="220143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7" name="Picture 8" descr="نتيجة بحث الصور عن ‪google Gmail map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756" y="2210202"/>
            <a:ext cx="1037276" cy="70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ربع نص 47"/>
          <p:cNvSpPr txBox="1"/>
          <p:nvPr/>
        </p:nvSpPr>
        <p:spPr>
          <a:xfrm>
            <a:off x="3414596" y="4021113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3559472" y="3281548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google image app icon‬‏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144" y="3387409"/>
            <a:ext cx="491418" cy="49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ربع نص 51"/>
          <p:cNvSpPr txBox="1"/>
          <p:nvPr/>
        </p:nvSpPr>
        <p:spPr>
          <a:xfrm>
            <a:off x="4348137" y="4021113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Drive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4493013" y="3281548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Picture 16" descr="نتيجة بحث الصور عن ‪google Drive app icon‬‏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845" y="3373569"/>
            <a:ext cx="519098" cy="519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72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9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859782" y="1967194"/>
            <a:ext cx="3424436" cy="2923611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77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3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587931" y="2954221"/>
            <a:ext cx="1696244" cy="1411443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01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14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515716" y="3429000"/>
            <a:ext cx="1048172" cy="907387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4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>
            <a:hlinkClick r:id="" action="ppaction://hlinkshowjump?jump=nextslide"/>
          </p:cNvPr>
          <p:cNvSpPr/>
          <p:nvPr/>
        </p:nvSpPr>
        <p:spPr>
          <a:xfrm>
            <a:off x="214333" y="692696"/>
            <a:ext cx="8886150" cy="432048"/>
          </a:xfrm>
          <a:prstGeom prst="roundRect">
            <a:avLst>
              <a:gd name="adj" fmla="val 40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Search</a:t>
            </a:r>
            <a:endParaRPr lang="ar-SA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رابط مستقيم 16"/>
          <p:cNvCxnSpPr/>
          <p:nvPr/>
        </p:nvCxnSpPr>
        <p:spPr>
          <a:xfrm>
            <a:off x="251520" y="751056"/>
            <a:ext cx="0" cy="315327"/>
          </a:xfrm>
          <a:prstGeom prst="line">
            <a:avLst/>
          </a:prstGeom>
          <a:ln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" descr="نتيجة بحث الصور عن ‪micro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88884"/>
            <a:ext cx="144016" cy="23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مستطيل مستدير الزوايا 43">
            <a:hlinkClick r:id="rId6" action="ppaction://hlinksldjump"/>
          </p:cNvPr>
          <p:cNvSpPr/>
          <p:nvPr/>
        </p:nvSpPr>
        <p:spPr>
          <a:xfrm>
            <a:off x="570893" y="129576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539552" y="2015842"/>
            <a:ext cx="74732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1606499" y="2015842"/>
            <a:ext cx="77938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Camera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مستطيل مستدير الزوايا 39">
            <a:hlinkClick r:id="rId7" action="ppaction://hlinksldjump"/>
          </p:cNvPr>
          <p:cNvSpPr/>
          <p:nvPr/>
        </p:nvSpPr>
        <p:spPr>
          <a:xfrm>
            <a:off x="2565274" y="131799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2506683" y="2038073"/>
            <a:ext cx="80182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" name="Picture 4" descr="نتيجة بحث الصور عن ‪options icon‬‏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90" y="1371857"/>
            <a:ext cx="610356" cy="6103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0" action="ppaction://hlinksldjump"/>
          </p:cNvPr>
          <p:cNvSpPr/>
          <p:nvPr/>
        </p:nvSpPr>
        <p:spPr>
          <a:xfrm>
            <a:off x="3550929" y="1316995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8" descr="نتيجة بحث الصور عن ‪mail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93" y="1431986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3595728" y="2037075"/>
            <a:ext cx="59503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4550934" y="131310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مستطيل 54"/>
          <p:cNvSpPr/>
          <p:nvPr/>
        </p:nvSpPr>
        <p:spPr>
          <a:xfrm>
            <a:off x="4571324" y="2060122"/>
            <a:ext cx="60465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Clock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نتيجة بحث الصور عن ‪Google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5" y="1396105"/>
            <a:ext cx="513903" cy="51390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مستطيل مستدير الزوايا 66"/>
          <p:cNvSpPr/>
          <p:nvPr/>
        </p:nvSpPr>
        <p:spPr>
          <a:xfrm>
            <a:off x="5605447" y="131866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8" name="مستطيل 67"/>
          <p:cNvSpPr/>
          <p:nvPr/>
        </p:nvSpPr>
        <p:spPr>
          <a:xfrm>
            <a:off x="5449507" y="2065691"/>
            <a:ext cx="95731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Calculator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Calculator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46" y="1349413"/>
            <a:ext cx="666429" cy="666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مستطيل مستدير الزوايا 75">
            <a:hlinkClick r:id="rId16" action="ppaction://hlinksldjump"/>
          </p:cNvPr>
          <p:cNvSpPr/>
          <p:nvPr/>
        </p:nvSpPr>
        <p:spPr>
          <a:xfrm>
            <a:off x="6747718" y="1318669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37000">
                <a:srgbClr val="00B0F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76"/>
          <p:cNvSpPr/>
          <p:nvPr/>
        </p:nvSpPr>
        <p:spPr>
          <a:xfrm>
            <a:off x="6686885" y="2068413"/>
            <a:ext cx="84189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Weather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0" name="Picture 6" descr="نتيجة بحث الصور عن ‪weather icon png‬‏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75" y="1464383"/>
            <a:ext cx="417514" cy="41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مستطيل مستدير الزوايا 84"/>
          <p:cNvSpPr/>
          <p:nvPr/>
        </p:nvSpPr>
        <p:spPr>
          <a:xfrm>
            <a:off x="7895392" y="132801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6" name="مستطيل 85"/>
          <p:cNvSpPr/>
          <p:nvPr/>
        </p:nvSpPr>
        <p:spPr>
          <a:xfrm>
            <a:off x="7893871" y="2077763"/>
            <a:ext cx="72327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4" name="Picture 10" descr="نتيجة بحث الصور عن ‪photo icon png‬‏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42" y="1408250"/>
            <a:ext cx="559617" cy="55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مستطيل مستدير الزوايا 89">
            <a:hlinkClick r:id="rId20" action="ppaction://hlinksldjump"/>
          </p:cNvPr>
          <p:cNvSpPr/>
          <p:nvPr/>
        </p:nvSpPr>
        <p:spPr>
          <a:xfrm>
            <a:off x="571935" y="2453112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25000">
                <a:schemeClr val="bg1"/>
              </a:gs>
              <a:gs pos="24000">
                <a:srgbClr val="FF0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cs typeface="Arial" pitchFamily="34" charset="0"/>
              </a:rPr>
              <a:t>Sep</a:t>
            </a:r>
          </a:p>
          <a:p>
            <a:pPr algn="ctr"/>
            <a:r>
              <a:rPr lang="en-US" sz="9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Thursday</a:t>
            </a:r>
            <a:endParaRPr lang="en-US" sz="10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  <a:cs typeface="Arial" pitchFamily="34" charset="0"/>
              </a:rPr>
              <a:t>1</a:t>
            </a:r>
            <a:endParaRPr lang="ar-SA" sz="2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  <a:cs typeface="Arial" pitchFamily="34" charset="0"/>
            </a:endParaRPr>
          </a:p>
        </p:txBody>
      </p:sp>
      <p:sp>
        <p:nvSpPr>
          <p:cNvPr id="91" name="مستطيل 90"/>
          <p:cNvSpPr/>
          <p:nvPr/>
        </p:nvSpPr>
        <p:spPr>
          <a:xfrm>
            <a:off x="468460" y="3173192"/>
            <a:ext cx="89159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calendar 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" name="مستطيل مستدير الزوايا 91"/>
          <p:cNvSpPr/>
          <p:nvPr/>
        </p:nvSpPr>
        <p:spPr>
          <a:xfrm>
            <a:off x="1647559" y="243963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8" name="مستطيل 97"/>
          <p:cNvSpPr/>
          <p:nvPr/>
        </p:nvSpPr>
        <p:spPr>
          <a:xfrm>
            <a:off x="1643609" y="3173192"/>
            <a:ext cx="70724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Videos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" name="مستطيل 105"/>
          <p:cNvSpPr/>
          <p:nvPr/>
        </p:nvSpPr>
        <p:spPr>
          <a:xfrm>
            <a:off x="4482599" y="3118034"/>
            <a:ext cx="78418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Contact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4" name="مستطيل مستدير الزوايا 113"/>
          <p:cNvSpPr/>
          <p:nvPr/>
        </p:nvSpPr>
        <p:spPr>
          <a:xfrm>
            <a:off x="5632346" y="2407824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11676">
                <a:srgbClr val="FFC000"/>
              </a:gs>
              <a:gs pos="22000">
                <a:schemeClr val="bg1"/>
              </a:gs>
              <a:gs pos="21000">
                <a:srgbClr val="FFC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5" name="مستطيل 114"/>
          <p:cNvSpPr/>
          <p:nvPr/>
        </p:nvSpPr>
        <p:spPr>
          <a:xfrm>
            <a:off x="5643998" y="3109420"/>
            <a:ext cx="64312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Notes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7" name="مستطيل مستدير الزوايا 116">
            <a:hlinkClick r:id="rId21" action="ppaction://hlinksldjump"/>
          </p:cNvPr>
          <p:cNvSpPr/>
          <p:nvPr/>
        </p:nvSpPr>
        <p:spPr>
          <a:xfrm>
            <a:off x="6748760" y="240782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8" name="مستطيل 117"/>
          <p:cNvSpPr/>
          <p:nvPr/>
        </p:nvSpPr>
        <p:spPr>
          <a:xfrm>
            <a:off x="6623885" y="3110319"/>
            <a:ext cx="8451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 store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1" name="مستطيل 120"/>
          <p:cNvSpPr/>
          <p:nvPr/>
        </p:nvSpPr>
        <p:spPr>
          <a:xfrm>
            <a:off x="7757680" y="3109421"/>
            <a:ext cx="101502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7" name="شكل بيضاوي 1026"/>
          <p:cNvSpPr/>
          <p:nvPr/>
        </p:nvSpPr>
        <p:spPr>
          <a:xfrm>
            <a:off x="1685892" y="2492931"/>
            <a:ext cx="641477" cy="607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29" name="سهم إلى اليمين 1028"/>
          <p:cNvSpPr/>
          <p:nvPr/>
        </p:nvSpPr>
        <p:spPr>
          <a:xfrm>
            <a:off x="1900281" y="2630454"/>
            <a:ext cx="324036" cy="36227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6" name="مستطيل مستدير الزوايا 125"/>
          <p:cNvSpPr/>
          <p:nvPr/>
        </p:nvSpPr>
        <p:spPr>
          <a:xfrm>
            <a:off x="4544943" y="242055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0" name="مستطيل 129"/>
          <p:cNvSpPr/>
          <p:nvPr/>
        </p:nvSpPr>
        <p:spPr>
          <a:xfrm>
            <a:off x="3512392" y="3156753"/>
            <a:ext cx="67839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" name="مستطيل 130"/>
          <p:cNvSpPr/>
          <p:nvPr/>
        </p:nvSpPr>
        <p:spPr>
          <a:xfrm>
            <a:off x="2339752" y="3167390"/>
            <a:ext cx="1149674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Inxtra X internet</a:t>
            </a:r>
            <a:endParaRPr lang="ar-SA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33" name="رابط مستقيم 1032"/>
          <p:cNvCxnSpPr/>
          <p:nvPr/>
        </p:nvCxnSpPr>
        <p:spPr>
          <a:xfrm>
            <a:off x="5632346" y="2564904"/>
            <a:ext cx="7202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رابط مستقيم 133"/>
          <p:cNvCxnSpPr/>
          <p:nvPr/>
        </p:nvCxnSpPr>
        <p:spPr>
          <a:xfrm>
            <a:off x="5632344" y="2622483"/>
            <a:ext cx="72023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رابط مستقيم 138"/>
          <p:cNvCxnSpPr/>
          <p:nvPr/>
        </p:nvCxnSpPr>
        <p:spPr>
          <a:xfrm>
            <a:off x="5632343" y="2708920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رابط مستقيم 139"/>
          <p:cNvCxnSpPr/>
          <p:nvPr/>
        </p:nvCxnSpPr>
        <p:spPr>
          <a:xfrm>
            <a:off x="5632346" y="278374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رابط مستقيم 140"/>
          <p:cNvCxnSpPr/>
          <p:nvPr/>
        </p:nvCxnSpPr>
        <p:spPr>
          <a:xfrm>
            <a:off x="5632346" y="2852936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رابط مستقيم 141"/>
          <p:cNvCxnSpPr/>
          <p:nvPr/>
        </p:nvCxnSpPr>
        <p:spPr>
          <a:xfrm>
            <a:off x="5632342" y="2924944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رابط مستقيم 142"/>
          <p:cNvCxnSpPr/>
          <p:nvPr/>
        </p:nvCxnSpPr>
        <p:spPr>
          <a:xfrm>
            <a:off x="5632346" y="299273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رابط مستقيم 143"/>
          <p:cNvCxnSpPr/>
          <p:nvPr/>
        </p:nvCxnSpPr>
        <p:spPr>
          <a:xfrm>
            <a:off x="5632341" y="3068960"/>
            <a:ext cx="720231" cy="0"/>
          </a:xfrm>
          <a:prstGeom prst="line">
            <a:avLst/>
          </a:prstGeom>
          <a:ln w="31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9" name="مستطيل 1038">
            <a:hlinkClick r:id="rId21" action="ppaction://hlinksldjump"/>
          </p:cNvPr>
          <p:cNvSpPr/>
          <p:nvPr/>
        </p:nvSpPr>
        <p:spPr>
          <a:xfrm>
            <a:off x="6824787" y="2666749"/>
            <a:ext cx="576064" cy="3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6" name="مستطيل 145">
            <a:hlinkClick r:id="rId21" action="ppaction://hlinksldjump"/>
          </p:cNvPr>
          <p:cNvSpPr/>
          <p:nvPr/>
        </p:nvSpPr>
        <p:spPr>
          <a:xfrm>
            <a:off x="6999318" y="2564903"/>
            <a:ext cx="217028" cy="116241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صورة 1039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00A2E8"/>
              </a:clrFrom>
              <a:clrTo>
                <a:srgbClr val="00A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86" y="2733357"/>
            <a:ext cx="228449" cy="239158"/>
          </a:xfrm>
          <a:prstGeom prst="rect">
            <a:avLst/>
          </a:prstGeom>
        </p:spPr>
      </p:pic>
      <p:sp>
        <p:nvSpPr>
          <p:cNvPr id="148" name="مستطيل مستدير الزوايا 147">
            <a:hlinkClick r:id="rId23" action="ppaction://hlinksldjump"/>
          </p:cNvPr>
          <p:cNvSpPr/>
          <p:nvPr/>
        </p:nvSpPr>
        <p:spPr>
          <a:xfrm>
            <a:off x="7956376" y="238663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49" name="Picture 10" descr="نتيجة بحث الصور عن ‪messaging icon‬‏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2494409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" name="مستطيل 149"/>
          <p:cNvSpPr/>
          <p:nvPr/>
        </p:nvSpPr>
        <p:spPr>
          <a:xfrm>
            <a:off x="586196" y="4282105"/>
            <a:ext cx="63511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1" name="مستطيل مستدير الزوايا 150"/>
          <p:cNvSpPr/>
          <p:nvPr/>
        </p:nvSpPr>
        <p:spPr>
          <a:xfrm>
            <a:off x="573829" y="358751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1" name="Picture 12" descr="نتيجة بحث الصور عن ‪Music icon png‬‏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5" y="3657250"/>
            <a:ext cx="580601" cy="5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" name="مستطيل 153"/>
          <p:cNvSpPr/>
          <p:nvPr/>
        </p:nvSpPr>
        <p:spPr>
          <a:xfrm>
            <a:off x="1614585" y="4311681"/>
            <a:ext cx="80502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5" name="مستطيل مستدير الزوايا 154">
            <a:hlinkClick r:id="rId27" action="ppaction://hlinksldjump"/>
          </p:cNvPr>
          <p:cNvSpPr/>
          <p:nvPr/>
        </p:nvSpPr>
        <p:spPr>
          <a:xfrm>
            <a:off x="16371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3" name="مستطيل 162"/>
          <p:cNvSpPr/>
          <p:nvPr/>
        </p:nvSpPr>
        <p:spPr>
          <a:xfrm>
            <a:off x="2522040" y="4336387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4" name="مستطيل مستدير الزوايا 163">
            <a:hlinkClick r:id="rId28" action="ppaction://hlinksldjump"/>
          </p:cNvPr>
          <p:cNvSpPr/>
          <p:nvPr/>
        </p:nvSpPr>
        <p:spPr>
          <a:xfrm>
            <a:off x="2515716" y="3616307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0" name="مستطيل 169"/>
          <p:cNvSpPr/>
          <p:nvPr/>
        </p:nvSpPr>
        <p:spPr>
          <a:xfrm>
            <a:off x="3323951" y="4334203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1" name="مستطيل مستدير الزوايا 170">
            <a:hlinkClick r:id="rId29" action="ppaction://hlinksldjump"/>
          </p:cNvPr>
          <p:cNvSpPr/>
          <p:nvPr/>
        </p:nvSpPr>
        <p:spPr>
          <a:xfrm>
            <a:off x="351239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2" name="مستطيل 171"/>
          <p:cNvSpPr/>
          <p:nvPr/>
        </p:nvSpPr>
        <p:spPr>
          <a:xfrm>
            <a:off x="4333181" y="4334203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3" name="مستطيل مستدير الزوايا 172"/>
          <p:cNvSpPr/>
          <p:nvPr/>
        </p:nvSpPr>
        <p:spPr>
          <a:xfrm>
            <a:off x="455368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4" name="مستطيل 173"/>
          <p:cNvSpPr/>
          <p:nvPr/>
        </p:nvSpPr>
        <p:spPr>
          <a:xfrm>
            <a:off x="5691322" y="4330514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5" name="مستطيل مستدير الزوايا 174"/>
          <p:cNvSpPr/>
          <p:nvPr/>
        </p:nvSpPr>
        <p:spPr>
          <a:xfrm>
            <a:off x="5647160" y="360058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6" name="مستطيل 175"/>
          <p:cNvSpPr/>
          <p:nvPr/>
        </p:nvSpPr>
        <p:spPr>
          <a:xfrm>
            <a:off x="6492119" y="4321534"/>
            <a:ext cx="123142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Watch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7" name="مستطيل مستدير الزوايا 176"/>
          <p:cNvSpPr/>
          <p:nvPr/>
        </p:nvSpPr>
        <p:spPr>
          <a:xfrm>
            <a:off x="67477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3" name="مستطيل مستدير الزوايا 1042"/>
          <p:cNvSpPr/>
          <p:nvPr/>
        </p:nvSpPr>
        <p:spPr>
          <a:xfrm>
            <a:off x="7064198" y="3648193"/>
            <a:ext cx="57112" cy="6248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9" name="مستطيل مستدير الزوايا 178"/>
          <p:cNvSpPr/>
          <p:nvPr/>
        </p:nvSpPr>
        <p:spPr>
          <a:xfrm>
            <a:off x="6987593" y="3837222"/>
            <a:ext cx="210322" cy="228837"/>
          </a:xfrm>
          <a:prstGeom prst="roundRect">
            <a:avLst>
              <a:gd name="adj" fmla="val 21228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0" name="مستطيل 179"/>
          <p:cNvSpPr/>
          <p:nvPr/>
        </p:nvSpPr>
        <p:spPr>
          <a:xfrm>
            <a:off x="7958864" y="4317443"/>
            <a:ext cx="71526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inxPlay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81" name="مستطيل مستدير الزوايا 180"/>
          <p:cNvSpPr/>
          <p:nvPr/>
        </p:nvSpPr>
        <p:spPr>
          <a:xfrm>
            <a:off x="7956376" y="358751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4" name="مستطيل مستدير الزوايا 183"/>
          <p:cNvSpPr/>
          <p:nvPr/>
        </p:nvSpPr>
        <p:spPr>
          <a:xfrm>
            <a:off x="8027066" y="3740123"/>
            <a:ext cx="590081" cy="231225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5" name="مستطيل مستدير الزوايا 184"/>
          <p:cNvSpPr/>
          <p:nvPr/>
        </p:nvSpPr>
        <p:spPr>
          <a:xfrm>
            <a:off x="8027066" y="3774650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6" name="مستطيل مستدير الزوايا 185"/>
          <p:cNvSpPr/>
          <p:nvPr/>
        </p:nvSpPr>
        <p:spPr>
          <a:xfrm>
            <a:off x="8481514" y="3775592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7" name="مستطيل مستدير الزوايا 186"/>
          <p:cNvSpPr/>
          <p:nvPr/>
        </p:nvSpPr>
        <p:spPr>
          <a:xfrm>
            <a:off x="8068687" y="3754409"/>
            <a:ext cx="498665" cy="45719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4" name="شكل بيضاوي 1043"/>
          <p:cNvSpPr/>
          <p:nvPr/>
        </p:nvSpPr>
        <p:spPr>
          <a:xfrm>
            <a:off x="8120812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9" name="شكل بيضاوي 188"/>
          <p:cNvSpPr/>
          <p:nvPr/>
        </p:nvSpPr>
        <p:spPr>
          <a:xfrm>
            <a:off x="8393869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0" name="شكل بيضاوي 189"/>
          <p:cNvSpPr/>
          <p:nvPr/>
        </p:nvSpPr>
        <p:spPr>
          <a:xfrm>
            <a:off x="8429675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1" name="شكل بيضاوي 190"/>
          <p:cNvSpPr/>
          <p:nvPr/>
        </p:nvSpPr>
        <p:spPr>
          <a:xfrm>
            <a:off x="8156618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2" name="مستطيل مستدير الزوايا 191">
            <a:hlinkClick r:id="rId30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074" name="Picture 2" descr="نتيجة بحث الصور عن ‪folder icon‬‏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80" y="3745150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مستطيل مستدير الزوايا 118">
            <a:hlinkClick r:id="rId32" action="ppaction://hlinksldjump"/>
          </p:cNvPr>
          <p:cNvSpPr/>
          <p:nvPr/>
        </p:nvSpPr>
        <p:spPr>
          <a:xfrm>
            <a:off x="1568059" y="1268856"/>
            <a:ext cx="843701" cy="864000"/>
          </a:xfrm>
          <a:prstGeom prst="roundRect">
            <a:avLst>
              <a:gd name="adj" fmla="val 8793"/>
            </a:avLst>
          </a:prstGeom>
          <a:blipFill>
            <a:blip r:embed="rId3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9" name="مستطيل مستدير الزوايا 108">
            <a:hlinkClick r:id="rId34" action="ppaction://hlinksldjump"/>
          </p:cNvPr>
          <p:cNvSpPr/>
          <p:nvPr/>
        </p:nvSpPr>
        <p:spPr>
          <a:xfrm>
            <a:off x="4527807" y="1282952"/>
            <a:ext cx="766481" cy="785461"/>
          </a:xfrm>
          <a:prstGeom prst="roundRect">
            <a:avLst>
              <a:gd name="adj" fmla="val 50000"/>
            </a:avLst>
          </a:prstGeom>
          <a:blipFill>
            <a:blip r:embed="rId3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0" name="مستطيل مستدير الزوايا 99">
            <a:hlinkClick r:id="rId36" action="ppaction://hlinksldjump"/>
          </p:cNvPr>
          <p:cNvSpPr/>
          <p:nvPr/>
        </p:nvSpPr>
        <p:spPr>
          <a:xfrm>
            <a:off x="3533731" y="24479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1" name="Picture 16" descr="نتيجة بحث الصور عن ‪contact icon‬‏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34" y="2526793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شكل بيضاوي 101"/>
          <p:cNvSpPr/>
          <p:nvPr/>
        </p:nvSpPr>
        <p:spPr>
          <a:xfrm>
            <a:off x="4419447" y="558924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3" name="مستطيل مستدير الزوايا 102">
            <a:hlinkClick r:id="rId38" action="ppaction://hlinksldjump"/>
          </p:cNvPr>
          <p:cNvSpPr/>
          <p:nvPr/>
        </p:nvSpPr>
        <p:spPr>
          <a:xfrm>
            <a:off x="4540965" y="242186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" name="Picture 14" descr="نتيجة بحث الصور عن ‪contact icon‬‏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43" y="251686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مستطيل 104"/>
          <p:cNvSpPr/>
          <p:nvPr/>
        </p:nvSpPr>
        <p:spPr>
          <a:xfrm>
            <a:off x="8029451" y="5447689"/>
            <a:ext cx="601448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Trash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7" name="مستطيل مستدير الزوايا 106"/>
          <p:cNvSpPr/>
          <p:nvPr/>
        </p:nvSpPr>
        <p:spPr>
          <a:xfrm>
            <a:off x="7970056" y="4717756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50000">
                <a:schemeClr val="bg1">
                  <a:lumMod val="75000"/>
                </a:schemeClr>
              </a:gs>
              <a:gs pos="98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23" name="Picture 28" descr="نتيجة بحث الصور عن ‪recycle bin icon‬‏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328" y="4830954"/>
            <a:ext cx="493684" cy="49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مستطيل مستدير الزوايا 107">
            <a:hlinkClick r:id="rId41" action="ppaction://hlinksldjump"/>
          </p:cNvPr>
          <p:cNvSpPr/>
          <p:nvPr/>
        </p:nvSpPr>
        <p:spPr>
          <a:xfrm>
            <a:off x="2565274" y="2393948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4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46398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rId5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>
            <a:hlinkClick r:id="" action="ppaction://hlinkshowjump?jump=nextslide"/>
          </p:cNvPr>
          <p:cNvSpPr/>
          <p:nvPr/>
        </p:nvSpPr>
        <p:spPr>
          <a:xfrm>
            <a:off x="214333" y="692696"/>
            <a:ext cx="8886150" cy="432048"/>
          </a:xfrm>
          <a:prstGeom prst="roundRect">
            <a:avLst>
              <a:gd name="adj" fmla="val 40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Search</a:t>
            </a:r>
            <a:endParaRPr lang="ar-SA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رابط مستقيم 16"/>
          <p:cNvCxnSpPr/>
          <p:nvPr/>
        </p:nvCxnSpPr>
        <p:spPr>
          <a:xfrm>
            <a:off x="251520" y="751056"/>
            <a:ext cx="0" cy="315327"/>
          </a:xfrm>
          <a:prstGeom prst="line">
            <a:avLst/>
          </a:prstGeom>
          <a:ln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" descr="نتيجة بحث الصور عن ‪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88884"/>
            <a:ext cx="144016" cy="23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مستطيل مستدير الزوايا 43">
            <a:hlinkClick r:id="rId7" action="ppaction://hlinksldjump"/>
          </p:cNvPr>
          <p:cNvSpPr/>
          <p:nvPr/>
        </p:nvSpPr>
        <p:spPr>
          <a:xfrm>
            <a:off x="570893" y="129576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539552" y="2015842"/>
            <a:ext cx="74732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1606499" y="2015842"/>
            <a:ext cx="77938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Camera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مستطيل مستدير الزوايا 39">
            <a:hlinkClick r:id="rId8" action="ppaction://hlinksldjump"/>
          </p:cNvPr>
          <p:cNvSpPr/>
          <p:nvPr/>
        </p:nvSpPr>
        <p:spPr>
          <a:xfrm>
            <a:off x="2565274" y="131799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2506683" y="2038073"/>
            <a:ext cx="80182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" name="Picture 4" descr="نتيجة بحث الصور عن ‪options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90" y="1371857"/>
            <a:ext cx="610356" cy="6103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1" action="ppaction://hlinksldjump"/>
          </p:cNvPr>
          <p:cNvSpPr/>
          <p:nvPr/>
        </p:nvSpPr>
        <p:spPr>
          <a:xfrm>
            <a:off x="3550929" y="1316995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8" descr="نتيجة بحث الصور عن ‪mail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93" y="1431986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3595728" y="2037075"/>
            <a:ext cx="59503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4550934" y="131310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مستطيل 54"/>
          <p:cNvSpPr/>
          <p:nvPr/>
        </p:nvSpPr>
        <p:spPr>
          <a:xfrm>
            <a:off x="4571324" y="2060122"/>
            <a:ext cx="60465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Clock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نتيجة بحث الصور عن ‪Google icon‬‏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5" y="1396105"/>
            <a:ext cx="513903" cy="51390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مستطيل مستدير الزوايا 66"/>
          <p:cNvSpPr/>
          <p:nvPr/>
        </p:nvSpPr>
        <p:spPr>
          <a:xfrm>
            <a:off x="5605447" y="131866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8" name="مستطيل 67"/>
          <p:cNvSpPr/>
          <p:nvPr/>
        </p:nvSpPr>
        <p:spPr>
          <a:xfrm>
            <a:off x="5449507" y="2065691"/>
            <a:ext cx="95731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Calculator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Calculator icon‬‏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46" y="1349413"/>
            <a:ext cx="666429" cy="666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مستطيل مستدير الزوايا 75">
            <a:hlinkClick r:id="rId17" action="ppaction://hlinksldjump"/>
          </p:cNvPr>
          <p:cNvSpPr/>
          <p:nvPr/>
        </p:nvSpPr>
        <p:spPr>
          <a:xfrm>
            <a:off x="6747718" y="1318669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37000">
                <a:srgbClr val="00B0F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76"/>
          <p:cNvSpPr/>
          <p:nvPr/>
        </p:nvSpPr>
        <p:spPr>
          <a:xfrm>
            <a:off x="6686885" y="2068413"/>
            <a:ext cx="84189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Weather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0" name="Picture 6" descr="نتيجة بحث الصور عن ‪weather icon png‬‏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75" y="1464383"/>
            <a:ext cx="417514" cy="41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مستطيل مستدير الزوايا 84"/>
          <p:cNvSpPr/>
          <p:nvPr/>
        </p:nvSpPr>
        <p:spPr>
          <a:xfrm>
            <a:off x="7895392" y="132801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6" name="مستطيل 85"/>
          <p:cNvSpPr/>
          <p:nvPr/>
        </p:nvSpPr>
        <p:spPr>
          <a:xfrm>
            <a:off x="7893871" y="2077763"/>
            <a:ext cx="72327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4" name="Picture 10" descr="نتيجة بحث الصور عن ‪photo icon png‬‏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42" y="1408250"/>
            <a:ext cx="559617" cy="55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مستطيل مستدير الزوايا 89">
            <a:hlinkClick r:id="rId21" action="ppaction://hlinksldjump"/>
          </p:cNvPr>
          <p:cNvSpPr/>
          <p:nvPr/>
        </p:nvSpPr>
        <p:spPr>
          <a:xfrm>
            <a:off x="571935" y="2453112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25000">
                <a:schemeClr val="bg1"/>
              </a:gs>
              <a:gs pos="24000">
                <a:srgbClr val="FF0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cs typeface="Arial" pitchFamily="34" charset="0"/>
              </a:rPr>
              <a:t>Sep</a:t>
            </a:r>
          </a:p>
          <a:p>
            <a:pPr algn="ctr"/>
            <a:r>
              <a:rPr lang="en-US" sz="9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Thursday</a:t>
            </a:r>
            <a:endParaRPr lang="en-US" sz="10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  <a:cs typeface="Arial" pitchFamily="34" charset="0"/>
              </a:rPr>
              <a:t>1</a:t>
            </a:r>
            <a:endParaRPr lang="ar-SA" sz="2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  <a:cs typeface="Arial" pitchFamily="34" charset="0"/>
            </a:endParaRPr>
          </a:p>
        </p:txBody>
      </p:sp>
      <p:sp>
        <p:nvSpPr>
          <p:cNvPr id="91" name="مستطيل 90"/>
          <p:cNvSpPr/>
          <p:nvPr/>
        </p:nvSpPr>
        <p:spPr>
          <a:xfrm>
            <a:off x="468460" y="3173192"/>
            <a:ext cx="89159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calendar 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" name="مستطيل مستدير الزوايا 91"/>
          <p:cNvSpPr/>
          <p:nvPr/>
        </p:nvSpPr>
        <p:spPr>
          <a:xfrm>
            <a:off x="1647559" y="243963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8" name="مستطيل 97"/>
          <p:cNvSpPr/>
          <p:nvPr/>
        </p:nvSpPr>
        <p:spPr>
          <a:xfrm>
            <a:off x="1643609" y="3173192"/>
            <a:ext cx="70724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Videos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" name="مستطيل 105"/>
          <p:cNvSpPr/>
          <p:nvPr/>
        </p:nvSpPr>
        <p:spPr>
          <a:xfrm>
            <a:off x="4482599" y="3118034"/>
            <a:ext cx="78418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Contact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4" name="مستطيل مستدير الزوايا 113"/>
          <p:cNvSpPr/>
          <p:nvPr/>
        </p:nvSpPr>
        <p:spPr>
          <a:xfrm>
            <a:off x="5632346" y="2407824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11676">
                <a:srgbClr val="FFC000"/>
              </a:gs>
              <a:gs pos="22000">
                <a:schemeClr val="bg1"/>
              </a:gs>
              <a:gs pos="21000">
                <a:srgbClr val="FFC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5" name="مستطيل 114"/>
          <p:cNvSpPr/>
          <p:nvPr/>
        </p:nvSpPr>
        <p:spPr>
          <a:xfrm>
            <a:off x="5643998" y="3109420"/>
            <a:ext cx="64312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Notes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7" name="مستطيل مستدير الزوايا 116">
            <a:hlinkClick r:id="rId22" action="ppaction://hlinksldjump"/>
          </p:cNvPr>
          <p:cNvSpPr/>
          <p:nvPr/>
        </p:nvSpPr>
        <p:spPr>
          <a:xfrm>
            <a:off x="6748760" y="240782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8" name="مستطيل 117"/>
          <p:cNvSpPr/>
          <p:nvPr/>
        </p:nvSpPr>
        <p:spPr>
          <a:xfrm>
            <a:off x="6623885" y="3110319"/>
            <a:ext cx="8451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 store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1" name="مستطيل 120"/>
          <p:cNvSpPr/>
          <p:nvPr/>
        </p:nvSpPr>
        <p:spPr>
          <a:xfrm>
            <a:off x="7757680" y="3109421"/>
            <a:ext cx="101502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7" name="شكل بيضاوي 1026"/>
          <p:cNvSpPr/>
          <p:nvPr/>
        </p:nvSpPr>
        <p:spPr>
          <a:xfrm>
            <a:off x="1685892" y="2492931"/>
            <a:ext cx="641477" cy="607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29" name="سهم إلى اليمين 1028"/>
          <p:cNvSpPr/>
          <p:nvPr/>
        </p:nvSpPr>
        <p:spPr>
          <a:xfrm>
            <a:off x="1900281" y="2630454"/>
            <a:ext cx="324036" cy="36227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5" name="مستطيل مستدير الزوايا 124">
            <a:hlinkClick r:id="rId23" action="ppaction://hlinksldjump"/>
          </p:cNvPr>
          <p:cNvSpPr/>
          <p:nvPr/>
        </p:nvSpPr>
        <p:spPr>
          <a:xfrm>
            <a:off x="2493388" y="2362530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2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6" name="مستطيل مستدير الزوايا 125"/>
          <p:cNvSpPr/>
          <p:nvPr/>
        </p:nvSpPr>
        <p:spPr>
          <a:xfrm>
            <a:off x="4544943" y="242055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0" name="مستطيل 129"/>
          <p:cNvSpPr/>
          <p:nvPr/>
        </p:nvSpPr>
        <p:spPr>
          <a:xfrm>
            <a:off x="3512392" y="3156753"/>
            <a:ext cx="67839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" name="مستطيل 130"/>
          <p:cNvSpPr/>
          <p:nvPr/>
        </p:nvSpPr>
        <p:spPr>
          <a:xfrm>
            <a:off x="2339752" y="3167390"/>
            <a:ext cx="1149674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Inxtra X internet</a:t>
            </a:r>
            <a:endParaRPr lang="ar-SA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33" name="رابط مستقيم 1032"/>
          <p:cNvCxnSpPr/>
          <p:nvPr/>
        </p:nvCxnSpPr>
        <p:spPr>
          <a:xfrm>
            <a:off x="5632346" y="2564904"/>
            <a:ext cx="7202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رابط مستقيم 133"/>
          <p:cNvCxnSpPr/>
          <p:nvPr/>
        </p:nvCxnSpPr>
        <p:spPr>
          <a:xfrm>
            <a:off x="5632344" y="2622483"/>
            <a:ext cx="72023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رابط مستقيم 138"/>
          <p:cNvCxnSpPr/>
          <p:nvPr/>
        </p:nvCxnSpPr>
        <p:spPr>
          <a:xfrm>
            <a:off x="5632343" y="2708920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رابط مستقيم 139"/>
          <p:cNvCxnSpPr/>
          <p:nvPr/>
        </p:nvCxnSpPr>
        <p:spPr>
          <a:xfrm>
            <a:off x="5632346" y="278374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رابط مستقيم 140"/>
          <p:cNvCxnSpPr/>
          <p:nvPr/>
        </p:nvCxnSpPr>
        <p:spPr>
          <a:xfrm>
            <a:off x="5632346" y="2852936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رابط مستقيم 141"/>
          <p:cNvCxnSpPr/>
          <p:nvPr/>
        </p:nvCxnSpPr>
        <p:spPr>
          <a:xfrm>
            <a:off x="5632342" y="2924944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رابط مستقيم 142"/>
          <p:cNvCxnSpPr/>
          <p:nvPr/>
        </p:nvCxnSpPr>
        <p:spPr>
          <a:xfrm>
            <a:off x="5632346" y="299273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رابط مستقيم 143"/>
          <p:cNvCxnSpPr/>
          <p:nvPr/>
        </p:nvCxnSpPr>
        <p:spPr>
          <a:xfrm>
            <a:off x="5632341" y="3068960"/>
            <a:ext cx="720231" cy="0"/>
          </a:xfrm>
          <a:prstGeom prst="line">
            <a:avLst/>
          </a:prstGeom>
          <a:ln w="31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9" name="مستطيل 1038">
            <a:hlinkClick r:id="rId22" action="ppaction://hlinksldjump"/>
          </p:cNvPr>
          <p:cNvSpPr/>
          <p:nvPr/>
        </p:nvSpPr>
        <p:spPr>
          <a:xfrm>
            <a:off x="6824787" y="2666749"/>
            <a:ext cx="576064" cy="3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6" name="مستطيل 145">
            <a:hlinkClick r:id="rId22" action="ppaction://hlinksldjump"/>
          </p:cNvPr>
          <p:cNvSpPr/>
          <p:nvPr/>
        </p:nvSpPr>
        <p:spPr>
          <a:xfrm>
            <a:off x="6999318" y="2564903"/>
            <a:ext cx="217028" cy="116241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صورة 1039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00A2E8"/>
              </a:clrFrom>
              <a:clrTo>
                <a:srgbClr val="00A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86" y="2733357"/>
            <a:ext cx="228449" cy="239158"/>
          </a:xfrm>
          <a:prstGeom prst="rect">
            <a:avLst/>
          </a:prstGeom>
        </p:spPr>
      </p:pic>
      <p:sp>
        <p:nvSpPr>
          <p:cNvPr id="148" name="مستطيل مستدير الزوايا 147">
            <a:hlinkClick r:id="rId26" action="ppaction://hlinksldjump"/>
          </p:cNvPr>
          <p:cNvSpPr/>
          <p:nvPr/>
        </p:nvSpPr>
        <p:spPr>
          <a:xfrm>
            <a:off x="7956376" y="238663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49" name="Picture 10" descr="نتيجة بحث الصور عن ‪messaging icon‬‏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2494409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" name="مستطيل 149"/>
          <p:cNvSpPr/>
          <p:nvPr/>
        </p:nvSpPr>
        <p:spPr>
          <a:xfrm>
            <a:off x="586196" y="4282105"/>
            <a:ext cx="63511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1" name="مستطيل مستدير الزوايا 150"/>
          <p:cNvSpPr/>
          <p:nvPr/>
        </p:nvSpPr>
        <p:spPr>
          <a:xfrm>
            <a:off x="573829" y="358751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1" name="Picture 12" descr="نتيجة بحث الصور عن ‪Music icon png‬‏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5" y="3657250"/>
            <a:ext cx="580601" cy="5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" name="مستطيل 153"/>
          <p:cNvSpPr/>
          <p:nvPr/>
        </p:nvSpPr>
        <p:spPr>
          <a:xfrm>
            <a:off x="1614585" y="4311681"/>
            <a:ext cx="80502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5" name="مستطيل مستدير الزوايا 154">
            <a:hlinkClick r:id="rId30" action="ppaction://hlinksldjump"/>
          </p:cNvPr>
          <p:cNvSpPr/>
          <p:nvPr/>
        </p:nvSpPr>
        <p:spPr>
          <a:xfrm>
            <a:off x="16371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3" name="مستطيل 162"/>
          <p:cNvSpPr/>
          <p:nvPr/>
        </p:nvSpPr>
        <p:spPr>
          <a:xfrm>
            <a:off x="2522040" y="4336387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4" name="مستطيل مستدير الزوايا 163">
            <a:hlinkClick r:id="rId31" action="ppaction://hlinksldjump"/>
          </p:cNvPr>
          <p:cNvSpPr/>
          <p:nvPr/>
        </p:nvSpPr>
        <p:spPr>
          <a:xfrm>
            <a:off x="2515716" y="3616307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0" name="مستطيل 169"/>
          <p:cNvSpPr/>
          <p:nvPr/>
        </p:nvSpPr>
        <p:spPr>
          <a:xfrm>
            <a:off x="3323951" y="4334203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2" name="مستطيل 171"/>
          <p:cNvSpPr/>
          <p:nvPr/>
        </p:nvSpPr>
        <p:spPr>
          <a:xfrm>
            <a:off x="4333181" y="4334203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3" name="مستطيل مستدير الزوايا 172"/>
          <p:cNvSpPr/>
          <p:nvPr/>
        </p:nvSpPr>
        <p:spPr>
          <a:xfrm>
            <a:off x="455368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4" name="مستطيل 173"/>
          <p:cNvSpPr/>
          <p:nvPr/>
        </p:nvSpPr>
        <p:spPr>
          <a:xfrm>
            <a:off x="5691322" y="4330514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5" name="مستطيل مستدير الزوايا 174"/>
          <p:cNvSpPr/>
          <p:nvPr/>
        </p:nvSpPr>
        <p:spPr>
          <a:xfrm>
            <a:off x="5647160" y="360058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6" name="مستطيل 175"/>
          <p:cNvSpPr/>
          <p:nvPr/>
        </p:nvSpPr>
        <p:spPr>
          <a:xfrm>
            <a:off x="6492119" y="4321534"/>
            <a:ext cx="123142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Watch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7" name="مستطيل مستدير الزوايا 176"/>
          <p:cNvSpPr/>
          <p:nvPr/>
        </p:nvSpPr>
        <p:spPr>
          <a:xfrm>
            <a:off x="67477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3" name="مستطيل مستدير الزوايا 1042"/>
          <p:cNvSpPr/>
          <p:nvPr/>
        </p:nvSpPr>
        <p:spPr>
          <a:xfrm>
            <a:off x="7064198" y="3648193"/>
            <a:ext cx="57112" cy="6248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9" name="مستطيل مستدير الزوايا 178"/>
          <p:cNvSpPr/>
          <p:nvPr/>
        </p:nvSpPr>
        <p:spPr>
          <a:xfrm>
            <a:off x="6987593" y="3837222"/>
            <a:ext cx="210322" cy="228837"/>
          </a:xfrm>
          <a:prstGeom prst="roundRect">
            <a:avLst>
              <a:gd name="adj" fmla="val 21228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0" name="مستطيل 179"/>
          <p:cNvSpPr/>
          <p:nvPr/>
        </p:nvSpPr>
        <p:spPr>
          <a:xfrm>
            <a:off x="7958864" y="4317443"/>
            <a:ext cx="71526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inxPlay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81" name="مستطيل مستدير الزوايا 180"/>
          <p:cNvSpPr/>
          <p:nvPr/>
        </p:nvSpPr>
        <p:spPr>
          <a:xfrm>
            <a:off x="7956376" y="358751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4" name="مستطيل مستدير الزوايا 183"/>
          <p:cNvSpPr/>
          <p:nvPr/>
        </p:nvSpPr>
        <p:spPr>
          <a:xfrm>
            <a:off x="8027066" y="3740123"/>
            <a:ext cx="590081" cy="231225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5" name="مستطيل مستدير الزوايا 184"/>
          <p:cNvSpPr/>
          <p:nvPr/>
        </p:nvSpPr>
        <p:spPr>
          <a:xfrm>
            <a:off x="8027066" y="3774650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6" name="مستطيل مستدير الزوايا 185"/>
          <p:cNvSpPr/>
          <p:nvPr/>
        </p:nvSpPr>
        <p:spPr>
          <a:xfrm>
            <a:off x="8481514" y="3775592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7" name="مستطيل مستدير الزوايا 186"/>
          <p:cNvSpPr/>
          <p:nvPr/>
        </p:nvSpPr>
        <p:spPr>
          <a:xfrm>
            <a:off x="8068687" y="3754409"/>
            <a:ext cx="498665" cy="45719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4" name="شكل بيضاوي 1043"/>
          <p:cNvSpPr/>
          <p:nvPr/>
        </p:nvSpPr>
        <p:spPr>
          <a:xfrm>
            <a:off x="8120812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9" name="شكل بيضاوي 188"/>
          <p:cNvSpPr/>
          <p:nvPr/>
        </p:nvSpPr>
        <p:spPr>
          <a:xfrm>
            <a:off x="8393869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0" name="شكل بيضاوي 189"/>
          <p:cNvSpPr/>
          <p:nvPr/>
        </p:nvSpPr>
        <p:spPr>
          <a:xfrm>
            <a:off x="8429675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1" name="شكل بيضاوي 190"/>
          <p:cNvSpPr/>
          <p:nvPr/>
        </p:nvSpPr>
        <p:spPr>
          <a:xfrm>
            <a:off x="8156618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2" name="مستطيل مستدير الزوايا 191">
            <a:hlinkClick r:id="rId32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074" name="Picture 2" descr="نتيجة بحث الصور عن ‪folder icon‬‏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80" y="3745150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مستطيل مستدير الزوايا 118">
            <a:hlinkClick r:id="rId34" action="ppaction://hlinksldjump"/>
          </p:cNvPr>
          <p:cNvSpPr/>
          <p:nvPr/>
        </p:nvSpPr>
        <p:spPr>
          <a:xfrm>
            <a:off x="1568059" y="1268856"/>
            <a:ext cx="843701" cy="864000"/>
          </a:xfrm>
          <a:prstGeom prst="roundRect">
            <a:avLst>
              <a:gd name="adj" fmla="val 8793"/>
            </a:avLst>
          </a:prstGeom>
          <a:blipFill>
            <a:blip r:embed="rId3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9" name="مستطيل مستدير الزوايا 108">
            <a:hlinkClick r:id="rId36" action="ppaction://hlinksldjump"/>
          </p:cNvPr>
          <p:cNvSpPr/>
          <p:nvPr/>
        </p:nvSpPr>
        <p:spPr>
          <a:xfrm>
            <a:off x="4527807" y="1282952"/>
            <a:ext cx="766481" cy="785461"/>
          </a:xfrm>
          <a:prstGeom prst="roundRect">
            <a:avLst>
              <a:gd name="adj" fmla="val 50000"/>
            </a:avLst>
          </a:prstGeom>
          <a:blipFill>
            <a:blip r:embed="rId3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0" name="مستطيل مستدير الزوايا 99">
            <a:hlinkClick r:id="rId38" action="ppaction://hlinksldjump"/>
          </p:cNvPr>
          <p:cNvSpPr/>
          <p:nvPr/>
        </p:nvSpPr>
        <p:spPr>
          <a:xfrm>
            <a:off x="3533731" y="24479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1" name="Picture 16" descr="نتيجة بحث الصور عن ‪contact icon‬‏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34" y="2526793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شكل بيضاوي 101"/>
          <p:cNvSpPr/>
          <p:nvPr/>
        </p:nvSpPr>
        <p:spPr>
          <a:xfrm>
            <a:off x="4419447" y="558924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3" name="مستطيل مستدير الزوايا 102">
            <a:hlinkClick r:id="rId40" action="ppaction://hlinksldjump"/>
          </p:cNvPr>
          <p:cNvSpPr/>
          <p:nvPr/>
        </p:nvSpPr>
        <p:spPr>
          <a:xfrm>
            <a:off x="4540965" y="242186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" name="Picture 14" descr="نتيجة بحث الصور عن ‪contact icon‬‏">
            <a:hlinkClick r:id="rId40" action="ppaction://hlinksldjump"/>
          </p:cNvPr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43" y="251686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مستطيل 104"/>
          <p:cNvSpPr/>
          <p:nvPr/>
        </p:nvSpPr>
        <p:spPr>
          <a:xfrm>
            <a:off x="8029451" y="5447689"/>
            <a:ext cx="601448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Trash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7" name="مستطيل مستدير الزوايا 106"/>
          <p:cNvSpPr/>
          <p:nvPr/>
        </p:nvSpPr>
        <p:spPr>
          <a:xfrm>
            <a:off x="7970056" y="4717756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50000">
                <a:schemeClr val="bg1">
                  <a:lumMod val="75000"/>
                </a:schemeClr>
              </a:gs>
              <a:gs pos="98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23" name="Picture 28" descr="نتيجة بحث الصور عن ‪recycle bin icon‬‏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328" y="4830954"/>
            <a:ext cx="493684" cy="49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مستطيل مستدير الزوايا 107">
            <a:hlinkClick r:id="" action="ppaction://hlinkshowjump?jump=nextslide"/>
          </p:cNvPr>
          <p:cNvSpPr/>
          <p:nvPr/>
        </p:nvSpPr>
        <p:spPr>
          <a:xfrm>
            <a:off x="351239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36163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1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3059832" y="2954221"/>
            <a:ext cx="1696244" cy="1411443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07006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44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3059832" y="1916833"/>
            <a:ext cx="2520280" cy="2448832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6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515716" y="1545968"/>
            <a:ext cx="4016474" cy="3766061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2758140" y="1598165"/>
            <a:ext cx="274996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2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5" name="رابط مستقيم 4"/>
          <p:cNvCxnSpPr/>
          <p:nvPr/>
        </p:nvCxnSpPr>
        <p:spPr>
          <a:xfrm>
            <a:off x="2715766" y="2078644"/>
            <a:ext cx="3712468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نتيجة بحث الصور عن ‪pain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913" y="1672342"/>
            <a:ext cx="251757" cy="25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رابط مستقيم 19"/>
          <p:cNvCxnSpPr/>
          <p:nvPr/>
        </p:nvCxnSpPr>
        <p:spPr>
          <a:xfrm>
            <a:off x="2825670" y="1556792"/>
            <a:ext cx="34475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مستطيل مستدير الزوايا 25"/>
          <p:cNvSpPr/>
          <p:nvPr/>
        </p:nvSpPr>
        <p:spPr>
          <a:xfrm>
            <a:off x="2658501" y="2204864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ربع نص 28"/>
          <p:cNvSpPr txBox="1"/>
          <p:nvPr/>
        </p:nvSpPr>
        <p:spPr>
          <a:xfrm>
            <a:off x="2511922" y="2924944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Anternet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1" name="مستطيل مستدير الزوايا 30"/>
          <p:cNvSpPr/>
          <p:nvPr/>
        </p:nvSpPr>
        <p:spPr>
          <a:xfrm>
            <a:off x="3563739" y="220486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ربع نص 31"/>
          <p:cNvSpPr txBox="1"/>
          <p:nvPr/>
        </p:nvSpPr>
        <p:spPr>
          <a:xfrm>
            <a:off x="3417159" y="2924944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PowerNotes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4350700" y="2924943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ForNotes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5436096" y="2947881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WordNotes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5582675" y="220486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ربع نص 41"/>
          <p:cNvSpPr txBox="1"/>
          <p:nvPr/>
        </p:nvSpPr>
        <p:spPr>
          <a:xfrm>
            <a:off x="2504183" y="4012644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PlayNotes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2658501" y="327307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4497279" y="220143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ربع نص 47"/>
          <p:cNvSpPr txBox="1"/>
          <p:nvPr/>
        </p:nvSpPr>
        <p:spPr>
          <a:xfrm>
            <a:off x="3414596" y="4021113"/>
            <a:ext cx="10133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Inxsoft Account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3559472" y="328154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2299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مربع نص 51"/>
          <p:cNvSpPr txBox="1"/>
          <p:nvPr/>
        </p:nvSpPr>
        <p:spPr>
          <a:xfrm>
            <a:off x="4348137" y="4021113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 err="1">
                <a:latin typeface="Yu Gothic UI Semilight" pitchFamily="34" charset="-128"/>
                <a:ea typeface="Yu Gothic UI Semilight" pitchFamily="34" charset="-128"/>
              </a:rPr>
              <a:t>InxDirve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4493013" y="3281548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38"/>
          <p:cNvSpPr/>
          <p:nvPr/>
        </p:nvSpPr>
        <p:spPr>
          <a:xfrm>
            <a:off x="2233093" y="2020444"/>
            <a:ext cx="1581539" cy="1261104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 rot="19900191">
            <a:off x="3741712" y="2382078"/>
            <a:ext cx="360040" cy="3587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Forte" pitchFamily="66" charset="0"/>
              </a:rPr>
              <a:t>P</a:t>
            </a:r>
            <a:endParaRPr lang="ar-SA" sz="2800" dirty="0">
              <a:solidFill>
                <a:srgbClr val="FF0000"/>
              </a:solidFill>
              <a:latin typeface="Forte" pitchFamily="66" charset="0"/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 rot="19900191">
            <a:off x="4674811" y="2382077"/>
            <a:ext cx="360040" cy="3587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rgbClr val="00B050"/>
                </a:solidFill>
                <a:latin typeface="Forte" pitchFamily="66" charset="0"/>
              </a:rPr>
              <a:t>F</a:t>
            </a:r>
            <a:endParaRPr lang="ar-SA" sz="2800" dirty="0">
              <a:solidFill>
                <a:srgbClr val="00B050"/>
              </a:solidFill>
              <a:latin typeface="Forte" pitchFamily="66" charset="0"/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 rot="19900191">
            <a:off x="5762769" y="2385512"/>
            <a:ext cx="360040" cy="3587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rgbClr val="0070C0"/>
                </a:solidFill>
                <a:latin typeface="Forte" pitchFamily="66" charset="0"/>
              </a:rPr>
              <a:t>w</a:t>
            </a:r>
            <a:endParaRPr lang="ar-SA" sz="2800" dirty="0">
              <a:solidFill>
                <a:srgbClr val="0070C0"/>
              </a:solidFill>
              <a:latin typeface="Forte" pitchFamily="66" charset="0"/>
            </a:endParaRPr>
          </a:p>
        </p:txBody>
      </p:sp>
      <p:sp>
        <p:nvSpPr>
          <p:cNvPr id="45" name="مستطيل مستدير الزوايا 44"/>
          <p:cNvSpPr/>
          <p:nvPr/>
        </p:nvSpPr>
        <p:spPr>
          <a:xfrm rot="19900191">
            <a:off x="2859609" y="3437511"/>
            <a:ext cx="360040" cy="3587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rgbClr val="FFC000"/>
                </a:solidFill>
                <a:latin typeface="Forte" pitchFamily="66" charset="0"/>
              </a:rPr>
              <a:t>P</a:t>
            </a:r>
            <a:endParaRPr lang="ar-SA" sz="2800" dirty="0">
              <a:solidFill>
                <a:srgbClr val="FFC000"/>
              </a:solidFill>
              <a:latin typeface="Forte" pitchFamily="66" charset="0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 rot="19900191">
            <a:off x="4677374" y="3453727"/>
            <a:ext cx="360040" cy="35878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Forte" pitchFamily="66" charset="0"/>
              </a:rPr>
              <a:t>D</a:t>
            </a:r>
            <a:endParaRPr lang="ar-SA" sz="2800" dirty="0">
              <a:solidFill>
                <a:schemeClr val="bg1"/>
              </a:solidFill>
              <a:latin typeface="Forte" pitchFamily="66" charset="0"/>
            </a:endParaRPr>
          </a:p>
        </p:txBody>
      </p:sp>
      <p:sp>
        <p:nvSpPr>
          <p:cNvPr id="54" name="مربع نص 53"/>
          <p:cNvSpPr txBox="1"/>
          <p:nvPr/>
        </p:nvSpPr>
        <p:spPr>
          <a:xfrm>
            <a:off x="5358812" y="4024549"/>
            <a:ext cx="1013388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 err="1">
                <a:latin typeface="Yu Gothic UI Semilight" pitchFamily="34" charset="-128"/>
                <a:ea typeface="Yu Gothic UI Semilight" pitchFamily="34" charset="-128"/>
              </a:rPr>
              <a:t>DrawNotes</a:t>
            </a:r>
            <a:endParaRPr lang="ar-SA" sz="1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5503688" y="328498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مستدير الزوايا 55"/>
          <p:cNvSpPr/>
          <p:nvPr/>
        </p:nvSpPr>
        <p:spPr>
          <a:xfrm rot="19900191">
            <a:off x="5685485" y="3458911"/>
            <a:ext cx="360040" cy="3587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rgbClr val="7030A0"/>
                </a:solidFill>
                <a:latin typeface="Forte" pitchFamily="66" charset="0"/>
              </a:rPr>
              <a:t>N</a:t>
            </a:r>
            <a:endParaRPr lang="ar-SA" sz="2800" dirty="0">
              <a:solidFill>
                <a:srgbClr val="7030A0"/>
              </a:solidFill>
              <a:latin typeface="Forte" pitchFamily="66" charset="0"/>
            </a:endParaRPr>
          </a:p>
        </p:txBody>
      </p:sp>
      <p:sp>
        <p:nvSpPr>
          <p:cNvPr id="6" name="قوس 5"/>
          <p:cNvSpPr/>
          <p:nvPr/>
        </p:nvSpPr>
        <p:spPr>
          <a:xfrm>
            <a:off x="3684189" y="3618161"/>
            <a:ext cx="468165" cy="513508"/>
          </a:xfrm>
          <a:prstGeom prst="arc">
            <a:avLst>
              <a:gd name="adj1" fmla="val 13360783"/>
              <a:gd name="adj2" fmla="val 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7" name="شكل بيضاوي 56"/>
          <p:cNvSpPr/>
          <p:nvPr/>
        </p:nvSpPr>
        <p:spPr>
          <a:xfrm>
            <a:off x="3828376" y="3319462"/>
            <a:ext cx="252000" cy="244302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مستطيل مستدير الزوايا 57"/>
          <p:cNvSpPr/>
          <p:nvPr/>
        </p:nvSpPr>
        <p:spPr>
          <a:xfrm rot="19900191">
            <a:off x="3646868" y="3659244"/>
            <a:ext cx="255045" cy="303478"/>
          </a:xfrm>
          <a:prstGeom prst="roundRect">
            <a:avLst/>
          </a:prstGeom>
          <a:solidFill>
            <a:schemeClr val="bg1"/>
          </a:solidFill>
          <a:ln>
            <a:solidFill>
              <a:srgbClr val="2299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2299CE"/>
                </a:solidFill>
                <a:latin typeface="Forte" pitchFamily="66" charset="0"/>
              </a:rPr>
              <a:t>A</a:t>
            </a:r>
            <a:endParaRPr lang="ar-SA" dirty="0">
              <a:solidFill>
                <a:srgbClr val="2299CE"/>
              </a:solidFill>
              <a:latin typeface="Forte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53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6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859782" y="1967194"/>
            <a:ext cx="3424436" cy="2923611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18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2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2947764" y="2954221"/>
            <a:ext cx="1696244" cy="1411443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43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3307804" y="3429000"/>
            <a:ext cx="1048172" cy="907387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11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سهم إلى اليمين 111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مستطيل مستدير الزوايا 11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>
            <a:hlinkClick r:id="rId4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11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ذو زاويتين مستديرتين في نفس الجانب 1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مستطيل ذو زاويتين مستديرتين في نفس الجانب 12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12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25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rId5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>
            <a:hlinkClick r:id="" action="ppaction://hlinkshowjump?jump=nextslide"/>
          </p:cNvPr>
          <p:cNvSpPr/>
          <p:nvPr/>
        </p:nvSpPr>
        <p:spPr>
          <a:xfrm>
            <a:off x="214333" y="692696"/>
            <a:ext cx="8886150" cy="432048"/>
          </a:xfrm>
          <a:prstGeom prst="roundRect">
            <a:avLst>
              <a:gd name="adj" fmla="val 40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Search</a:t>
            </a:r>
            <a:endParaRPr lang="ar-SA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رابط مستقيم 16"/>
          <p:cNvCxnSpPr/>
          <p:nvPr/>
        </p:nvCxnSpPr>
        <p:spPr>
          <a:xfrm>
            <a:off x="251520" y="751056"/>
            <a:ext cx="0" cy="315327"/>
          </a:xfrm>
          <a:prstGeom prst="line">
            <a:avLst/>
          </a:prstGeom>
          <a:ln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" descr="نتيجة بحث الصور عن ‪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88884"/>
            <a:ext cx="144016" cy="23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مستطيل مستدير الزوايا 43">
            <a:hlinkClick r:id="rId7" action="ppaction://hlinksldjump"/>
          </p:cNvPr>
          <p:cNvSpPr/>
          <p:nvPr/>
        </p:nvSpPr>
        <p:spPr>
          <a:xfrm>
            <a:off x="570893" y="129576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539552" y="2015842"/>
            <a:ext cx="74732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1606499" y="2015842"/>
            <a:ext cx="77938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Camera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مستطيل مستدير الزوايا 39">
            <a:hlinkClick r:id="rId8" action="ppaction://hlinksldjump"/>
          </p:cNvPr>
          <p:cNvSpPr/>
          <p:nvPr/>
        </p:nvSpPr>
        <p:spPr>
          <a:xfrm>
            <a:off x="2565274" y="131799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2506683" y="2038073"/>
            <a:ext cx="80182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" name="Picture 4" descr="نتيجة بحث الصور عن ‪options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90" y="1371857"/>
            <a:ext cx="610356" cy="6103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1" action="ppaction://hlinksldjump"/>
          </p:cNvPr>
          <p:cNvSpPr/>
          <p:nvPr/>
        </p:nvSpPr>
        <p:spPr>
          <a:xfrm>
            <a:off x="3550929" y="1316995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8" descr="نتيجة بحث الصور عن ‪mail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93" y="1431986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3595728" y="2037075"/>
            <a:ext cx="59503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4550934" y="131310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مستطيل 54"/>
          <p:cNvSpPr/>
          <p:nvPr/>
        </p:nvSpPr>
        <p:spPr>
          <a:xfrm>
            <a:off x="4571324" y="2060122"/>
            <a:ext cx="60465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Clock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نتيجة بحث الصور عن ‪Google icon‬‏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5" y="1396105"/>
            <a:ext cx="513903" cy="51390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مستطيل مستدير الزوايا 66"/>
          <p:cNvSpPr/>
          <p:nvPr/>
        </p:nvSpPr>
        <p:spPr>
          <a:xfrm>
            <a:off x="5605447" y="131866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8" name="مستطيل 67"/>
          <p:cNvSpPr/>
          <p:nvPr/>
        </p:nvSpPr>
        <p:spPr>
          <a:xfrm>
            <a:off x="5449507" y="2065691"/>
            <a:ext cx="95731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Calculator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Calculator icon‬‏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46" y="1349413"/>
            <a:ext cx="666429" cy="666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مستطيل مستدير الزوايا 75">
            <a:hlinkClick r:id="rId17" action="ppaction://hlinksldjump"/>
          </p:cNvPr>
          <p:cNvSpPr/>
          <p:nvPr/>
        </p:nvSpPr>
        <p:spPr>
          <a:xfrm>
            <a:off x="6747718" y="1318669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37000">
                <a:srgbClr val="00B0F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76"/>
          <p:cNvSpPr/>
          <p:nvPr/>
        </p:nvSpPr>
        <p:spPr>
          <a:xfrm>
            <a:off x="6686885" y="2068413"/>
            <a:ext cx="84189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Weather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0" name="Picture 6" descr="نتيجة بحث الصور عن ‪weather icon png‬‏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75" y="1464383"/>
            <a:ext cx="417514" cy="41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مستطيل مستدير الزوايا 84"/>
          <p:cNvSpPr/>
          <p:nvPr/>
        </p:nvSpPr>
        <p:spPr>
          <a:xfrm>
            <a:off x="7895392" y="132801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6" name="مستطيل 85"/>
          <p:cNvSpPr/>
          <p:nvPr/>
        </p:nvSpPr>
        <p:spPr>
          <a:xfrm>
            <a:off x="7893871" y="2077763"/>
            <a:ext cx="72327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4" name="Picture 10" descr="نتيجة بحث الصور عن ‪photo icon png‬‏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42" y="1408250"/>
            <a:ext cx="559617" cy="55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مستطيل مستدير الزوايا 89">
            <a:hlinkClick r:id="rId21" action="ppaction://hlinksldjump"/>
          </p:cNvPr>
          <p:cNvSpPr/>
          <p:nvPr/>
        </p:nvSpPr>
        <p:spPr>
          <a:xfrm>
            <a:off x="571935" y="2453112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25000">
                <a:schemeClr val="bg1"/>
              </a:gs>
              <a:gs pos="24000">
                <a:srgbClr val="FF0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cs typeface="Arial" pitchFamily="34" charset="0"/>
              </a:rPr>
              <a:t>Sep</a:t>
            </a:r>
          </a:p>
          <a:p>
            <a:pPr algn="ctr"/>
            <a:r>
              <a:rPr lang="en-US" sz="9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Thursday</a:t>
            </a:r>
            <a:endParaRPr lang="en-US" sz="10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  <a:cs typeface="Arial" pitchFamily="34" charset="0"/>
              </a:rPr>
              <a:t>1</a:t>
            </a:r>
            <a:endParaRPr lang="ar-SA" sz="2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  <a:cs typeface="Arial" pitchFamily="34" charset="0"/>
            </a:endParaRPr>
          </a:p>
        </p:txBody>
      </p:sp>
      <p:sp>
        <p:nvSpPr>
          <p:cNvPr id="91" name="مستطيل 90"/>
          <p:cNvSpPr/>
          <p:nvPr/>
        </p:nvSpPr>
        <p:spPr>
          <a:xfrm>
            <a:off x="468460" y="3173192"/>
            <a:ext cx="89159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calendar 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" name="مستطيل مستدير الزوايا 91"/>
          <p:cNvSpPr/>
          <p:nvPr/>
        </p:nvSpPr>
        <p:spPr>
          <a:xfrm>
            <a:off x="1647559" y="243963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8" name="مستطيل 97"/>
          <p:cNvSpPr/>
          <p:nvPr/>
        </p:nvSpPr>
        <p:spPr>
          <a:xfrm>
            <a:off x="1643609" y="3173192"/>
            <a:ext cx="70724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Videos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" name="مستطيل 105"/>
          <p:cNvSpPr/>
          <p:nvPr/>
        </p:nvSpPr>
        <p:spPr>
          <a:xfrm>
            <a:off x="4482599" y="3118034"/>
            <a:ext cx="78418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Contact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4" name="مستطيل مستدير الزوايا 113"/>
          <p:cNvSpPr/>
          <p:nvPr/>
        </p:nvSpPr>
        <p:spPr>
          <a:xfrm>
            <a:off x="5632346" y="2407824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11676">
                <a:srgbClr val="FFC000"/>
              </a:gs>
              <a:gs pos="22000">
                <a:schemeClr val="bg1"/>
              </a:gs>
              <a:gs pos="21000">
                <a:srgbClr val="FFC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5" name="مستطيل 114"/>
          <p:cNvSpPr/>
          <p:nvPr/>
        </p:nvSpPr>
        <p:spPr>
          <a:xfrm>
            <a:off x="5643998" y="3109420"/>
            <a:ext cx="64312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Notes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7" name="مستطيل مستدير الزوايا 116">
            <a:hlinkClick r:id="rId22" action="ppaction://hlinksldjump"/>
          </p:cNvPr>
          <p:cNvSpPr/>
          <p:nvPr/>
        </p:nvSpPr>
        <p:spPr>
          <a:xfrm>
            <a:off x="6748760" y="240782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8" name="مستطيل 117"/>
          <p:cNvSpPr/>
          <p:nvPr/>
        </p:nvSpPr>
        <p:spPr>
          <a:xfrm>
            <a:off x="6623885" y="3110319"/>
            <a:ext cx="8451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 store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1" name="مستطيل 120"/>
          <p:cNvSpPr/>
          <p:nvPr/>
        </p:nvSpPr>
        <p:spPr>
          <a:xfrm>
            <a:off x="7757680" y="3109421"/>
            <a:ext cx="101502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7" name="شكل بيضاوي 1026"/>
          <p:cNvSpPr/>
          <p:nvPr/>
        </p:nvSpPr>
        <p:spPr>
          <a:xfrm>
            <a:off x="1685892" y="2492931"/>
            <a:ext cx="641477" cy="607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29" name="سهم إلى اليمين 1028"/>
          <p:cNvSpPr/>
          <p:nvPr/>
        </p:nvSpPr>
        <p:spPr>
          <a:xfrm>
            <a:off x="1900281" y="2630454"/>
            <a:ext cx="324036" cy="36227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5" name="مستطيل مستدير الزوايا 124">
            <a:hlinkClick r:id="rId23" action="ppaction://hlinksldjump"/>
          </p:cNvPr>
          <p:cNvSpPr/>
          <p:nvPr/>
        </p:nvSpPr>
        <p:spPr>
          <a:xfrm>
            <a:off x="2493388" y="2362530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2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6" name="مستطيل مستدير الزوايا 125"/>
          <p:cNvSpPr/>
          <p:nvPr/>
        </p:nvSpPr>
        <p:spPr>
          <a:xfrm>
            <a:off x="4544943" y="242055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0" name="مستطيل 129"/>
          <p:cNvSpPr/>
          <p:nvPr/>
        </p:nvSpPr>
        <p:spPr>
          <a:xfrm>
            <a:off x="3512392" y="3156753"/>
            <a:ext cx="67839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" name="مستطيل 130"/>
          <p:cNvSpPr/>
          <p:nvPr/>
        </p:nvSpPr>
        <p:spPr>
          <a:xfrm>
            <a:off x="2339752" y="3167390"/>
            <a:ext cx="1149674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Inxtra X internet</a:t>
            </a:r>
            <a:endParaRPr lang="ar-SA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33" name="رابط مستقيم 1032"/>
          <p:cNvCxnSpPr/>
          <p:nvPr/>
        </p:nvCxnSpPr>
        <p:spPr>
          <a:xfrm>
            <a:off x="5632346" y="2564904"/>
            <a:ext cx="7202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رابط مستقيم 133"/>
          <p:cNvCxnSpPr/>
          <p:nvPr/>
        </p:nvCxnSpPr>
        <p:spPr>
          <a:xfrm>
            <a:off x="5632344" y="2622483"/>
            <a:ext cx="72023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رابط مستقيم 138"/>
          <p:cNvCxnSpPr/>
          <p:nvPr/>
        </p:nvCxnSpPr>
        <p:spPr>
          <a:xfrm>
            <a:off x="5632343" y="2708920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رابط مستقيم 139"/>
          <p:cNvCxnSpPr/>
          <p:nvPr/>
        </p:nvCxnSpPr>
        <p:spPr>
          <a:xfrm>
            <a:off x="5632346" y="278374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رابط مستقيم 140"/>
          <p:cNvCxnSpPr/>
          <p:nvPr/>
        </p:nvCxnSpPr>
        <p:spPr>
          <a:xfrm>
            <a:off x="5632346" y="2852936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رابط مستقيم 141"/>
          <p:cNvCxnSpPr/>
          <p:nvPr/>
        </p:nvCxnSpPr>
        <p:spPr>
          <a:xfrm>
            <a:off x="5632342" y="2924944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رابط مستقيم 142"/>
          <p:cNvCxnSpPr/>
          <p:nvPr/>
        </p:nvCxnSpPr>
        <p:spPr>
          <a:xfrm>
            <a:off x="5632346" y="299273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رابط مستقيم 143"/>
          <p:cNvCxnSpPr/>
          <p:nvPr/>
        </p:nvCxnSpPr>
        <p:spPr>
          <a:xfrm>
            <a:off x="5632341" y="3068960"/>
            <a:ext cx="720231" cy="0"/>
          </a:xfrm>
          <a:prstGeom prst="line">
            <a:avLst/>
          </a:prstGeom>
          <a:ln w="31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9" name="مستطيل 1038">
            <a:hlinkClick r:id="rId22" action="ppaction://hlinksldjump"/>
          </p:cNvPr>
          <p:cNvSpPr/>
          <p:nvPr/>
        </p:nvSpPr>
        <p:spPr>
          <a:xfrm>
            <a:off x="6824787" y="2666749"/>
            <a:ext cx="576064" cy="3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6" name="مستطيل 145">
            <a:hlinkClick r:id="rId22" action="ppaction://hlinksldjump"/>
          </p:cNvPr>
          <p:cNvSpPr/>
          <p:nvPr/>
        </p:nvSpPr>
        <p:spPr>
          <a:xfrm>
            <a:off x="6999318" y="2564903"/>
            <a:ext cx="217028" cy="116241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صورة 1039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00A2E8"/>
              </a:clrFrom>
              <a:clrTo>
                <a:srgbClr val="00A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86" y="2733357"/>
            <a:ext cx="228449" cy="239158"/>
          </a:xfrm>
          <a:prstGeom prst="rect">
            <a:avLst/>
          </a:prstGeom>
        </p:spPr>
      </p:pic>
      <p:sp>
        <p:nvSpPr>
          <p:cNvPr id="148" name="مستطيل مستدير الزوايا 147">
            <a:hlinkClick r:id="rId26" action="ppaction://hlinksldjump"/>
          </p:cNvPr>
          <p:cNvSpPr/>
          <p:nvPr/>
        </p:nvSpPr>
        <p:spPr>
          <a:xfrm>
            <a:off x="7956376" y="238663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49" name="Picture 10" descr="نتيجة بحث الصور عن ‪messaging icon‬‏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2494409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" name="مستطيل 149"/>
          <p:cNvSpPr/>
          <p:nvPr/>
        </p:nvSpPr>
        <p:spPr>
          <a:xfrm>
            <a:off x="586196" y="4282105"/>
            <a:ext cx="63511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1" name="مستطيل مستدير الزوايا 150"/>
          <p:cNvSpPr/>
          <p:nvPr/>
        </p:nvSpPr>
        <p:spPr>
          <a:xfrm>
            <a:off x="573829" y="358751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1" name="Picture 12" descr="نتيجة بحث الصور عن ‪Music icon png‬‏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5" y="3657250"/>
            <a:ext cx="580601" cy="5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" name="مستطيل 153"/>
          <p:cNvSpPr/>
          <p:nvPr/>
        </p:nvSpPr>
        <p:spPr>
          <a:xfrm>
            <a:off x="1614585" y="4311681"/>
            <a:ext cx="80502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5" name="مستطيل مستدير الزوايا 154">
            <a:hlinkClick r:id="rId30" action="ppaction://hlinksldjump"/>
          </p:cNvPr>
          <p:cNvSpPr/>
          <p:nvPr/>
        </p:nvSpPr>
        <p:spPr>
          <a:xfrm>
            <a:off x="16371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3" name="مستطيل 162"/>
          <p:cNvSpPr/>
          <p:nvPr/>
        </p:nvSpPr>
        <p:spPr>
          <a:xfrm>
            <a:off x="2522040" y="4336387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4" name="مستطيل مستدير الزوايا 163">
            <a:hlinkClick r:id="rId31" action="ppaction://hlinksldjump"/>
          </p:cNvPr>
          <p:cNvSpPr/>
          <p:nvPr/>
        </p:nvSpPr>
        <p:spPr>
          <a:xfrm>
            <a:off x="2515716" y="3616307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0" name="مستطيل 169"/>
          <p:cNvSpPr/>
          <p:nvPr/>
        </p:nvSpPr>
        <p:spPr>
          <a:xfrm>
            <a:off x="3323951" y="4334203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1" name="مستطيل مستدير الزوايا 170"/>
          <p:cNvSpPr/>
          <p:nvPr/>
        </p:nvSpPr>
        <p:spPr>
          <a:xfrm>
            <a:off x="351239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2" name="مستطيل 171"/>
          <p:cNvSpPr/>
          <p:nvPr/>
        </p:nvSpPr>
        <p:spPr>
          <a:xfrm>
            <a:off x="4333181" y="4334203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3" name="مستطيل مستدير الزوايا 172"/>
          <p:cNvSpPr/>
          <p:nvPr/>
        </p:nvSpPr>
        <p:spPr>
          <a:xfrm>
            <a:off x="455368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4" name="مستطيل 173"/>
          <p:cNvSpPr/>
          <p:nvPr/>
        </p:nvSpPr>
        <p:spPr>
          <a:xfrm>
            <a:off x="5691322" y="4330514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5" name="مستطيل مستدير الزوايا 174"/>
          <p:cNvSpPr/>
          <p:nvPr/>
        </p:nvSpPr>
        <p:spPr>
          <a:xfrm>
            <a:off x="5647160" y="360058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6" name="مستطيل 175"/>
          <p:cNvSpPr/>
          <p:nvPr/>
        </p:nvSpPr>
        <p:spPr>
          <a:xfrm>
            <a:off x="6492119" y="4321534"/>
            <a:ext cx="123142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Watch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7" name="مستطيل مستدير الزوايا 176"/>
          <p:cNvSpPr/>
          <p:nvPr/>
        </p:nvSpPr>
        <p:spPr>
          <a:xfrm>
            <a:off x="67477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3" name="مستطيل مستدير الزوايا 1042"/>
          <p:cNvSpPr/>
          <p:nvPr/>
        </p:nvSpPr>
        <p:spPr>
          <a:xfrm>
            <a:off x="7064198" y="3648193"/>
            <a:ext cx="57112" cy="6248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9" name="مستطيل مستدير الزوايا 178"/>
          <p:cNvSpPr/>
          <p:nvPr/>
        </p:nvSpPr>
        <p:spPr>
          <a:xfrm>
            <a:off x="6987593" y="3837222"/>
            <a:ext cx="210322" cy="228837"/>
          </a:xfrm>
          <a:prstGeom prst="roundRect">
            <a:avLst>
              <a:gd name="adj" fmla="val 21228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0" name="مستطيل 179"/>
          <p:cNvSpPr/>
          <p:nvPr/>
        </p:nvSpPr>
        <p:spPr>
          <a:xfrm>
            <a:off x="7958864" y="4317443"/>
            <a:ext cx="71526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inxPlay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81" name="مستطيل مستدير الزوايا 180"/>
          <p:cNvSpPr/>
          <p:nvPr/>
        </p:nvSpPr>
        <p:spPr>
          <a:xfrm>
            <a:off x="7956376" y="358751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4" name="مستطيل مستدير الزوايا 183"/>
          <p:cNvSpPr/>
          <p:nvPr/>
        </p:nvSpPr>
        <p:spPr>
          <a:xfrm>
            <a:off x="8027066" y="3740123"/>
            <a:ext cx="590081" cy="231225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5" name="مستطيل مستدير الزوايا 184"/>
          <p:cNvSpPr/>
          <p:nvPr/>
        </p:nvSpPr>
        <p:spPr>
          <a:xfrm>
            <a:off x="8027066" y="3774650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6" name="مستطيل مستدير الزوايا 185"/>
          <p:cNvSpPr/>
          <p:nvPr/>
        </p:nvSpPr>
        <p:spPr>
          <a:xfrm>
            <a:off x="8481514" y="3775592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7" name="مستطيل مستدير الزوايا 186"/>
          <p:cNvSpPr/>
          <p:nvPr/>
        </p:nvSpPr>
        <p:spPr>
          <a:xfrm>
            <a:off x="8068687" y="3754409"/>
            <a:ext cx="498665" cy="45719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4" name="شكل بيضاوي 1043"/>
          <p:cNvSpPr/>
          <p:nvPr/>
        </p:nvSpPr>
        <p:spPr>
          <a:xfrm>
            <a:off x="8120812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9" name="شكل بيضاوي 188"/>
          <p:cNvSpPr/>
          <p:nvPr/>
        </p:nvSpPr>
        <p:spPr>
          <a:xfrm>
            <a:off x="8393869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0" name="شكل بيضاوي 189"/>
          <p:cNvSpPr/>
          <p:nvPr/>
        </p:nvSpPr>
        <p:spPr>
          <a:xfrm>
            <a:off x="8429675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1" name="شكل بيضاوي 190"/>
          <p:cNvSpPr/>
          <p:nvPr/>
        </p:nvSpPr>
        <p:spPr>
          <a:xfrm>
            <a:off x="8156618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2" name="مستطيل مستدير الزوايا 191">
            <a:hlinkClick r:id="rId32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074" name="Picture 2" descr="نتيجة بحث الصور عن ‪folder icon‬‏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80" y="3745150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مستطيل مستدير الزوايا 118">
            <a:hlinkClick r:id="rId34" action="ppaction://hlinksldjump"/>
          </p:cNvPr>
          <p:cNvSpPr/>
          <p:nvPr/>
        </p:nvSpPr>
        <p:spPr>
          <a:xfrm>
            <a:off x="1568059" y="1268856"/>
            <a:ext cx="843701" cy="864000"/>
          </a:xfrm>
          <a:prstGeom prst="roundRect">
            <a:avLst>
              <a:gd name="adj" fmla="val 8793"/>
            </a:avLst>
          </a:prstGeom>
          <a:blipFill>
            <a:blip r:embed="rId3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9" name="مستطيل مستدير الزوايا 108">
            <a:hlinkClick r:id="rId36" action="ppaction://hlinksldjump"/>
          </p:cNvPr>
          <p:cNvSpPr/>
          <p:nvPr/>
        </p:nvSpPr>
        <p:spPr>
          <a:xfrm>
            <a:off x="4527807" y="1282952"/>
            <a:ext cx="766481" cy="785461"/>
          </a:xfrm>
          <a:prstGeom prst="roundRect">
            <a:avLst>
              <a:gd name="adj" fmla="val 50000"/>
            </a:avLst>
          </a:prstGeom>
          <a:blipFill>
            <a:blip r:embed="rId3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0" name="مستطيل مستدير الزوايا 99">
            <a:hlinkClick r:id="rId38" action="ppaction://hlinksldjump"/>
          </p:cNvPr>
          <p:cNvSpPr/>
          <p:nvPr/>
        </p:nvSpPr>
        <p:spPr>
          <a:xfrm>
            <a:off x="3533731" y="24479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1" name="Picture 16" descr="نتيجة بحث الصور عن ‪contact icon‬‏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34" y="2526793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شكل بيضاوي 101"/>
          <p:cNvSpPr/>
          <p:nvPr/>
        </p:nvSpPr>
        <p:spPr>
          <a:xfrm>
            <a:off x="4419447" y="558924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3" name="مستطيل مستدير الزوايا 102">
            <a:hlinkClick r:id="rId40" action="ppaction://hlinksldjump"/>
          </p:cNvPr>
          <p:cNvSpPr/>
          <p:nvPr/>
        </p:nvSpPr>
        <p:spPr>
          <a:xfrm>
            <a:off x="4540965" y="242186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" name="Picture 14" descr="نتيجة بحث الصور عن ‪contact icon‬‏">
            <a:hlinkClick r:id="rId40" action="ppaction://hlinksldjump"/>
          </p:cNvPr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43" y="251686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مستطيل 104"/>
          <p:cNvSpPr/>
          <p:nvPr/>
        </p:nvSpPr>
        <p:spPr>
          <a:xfrm>
            <a:off x="8029451" y="5447689"/>
            <a:ext cx="601448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Trash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7" name="مستطيل مستدير الزوايا 106"/>
          <p:cNvSpPr/>
          <p:nvPr/>
        </p:nvSpPr>
        <p:spPr>
          <a:xfrm>
            <a:off x="7970056" y="4717756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50000">
                <a:schemeClr val="bg1">
                  <a:lumMod val="75000"/>
                </a:schemeClr>
              </a:gs>
              <a:gs pos="98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23" name="Picture 28" descr="نتيجة بحث الصور عن ‪recycle bin icon‬‏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328" y="4830954"/>
            <a:ext cx="493684" cy="49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63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50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437" y="1484784"/>
            <a:ext cx="2087125" cy="86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مستدير الزوايا 10">
            <a:hlinkClick r:id="" action="ppaction://hlinkshowjump?jump=nextslide"/>
          </p:cNvPr>
          <p:cNvSpPr/>
          <p:nvPr/>
        </p:nvSpPr>
        <p:spPr>
          <a:xfrm>
            <a:off x="1474924" y="2353575"/>
            <a:ext cx="6326124" cy="427353"/>
          </a:xfrm>
          <a:prstGeom prst="roundRect">
            <a:avLst>
              <a:gd name="adj" fmla="val 1080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362" y="2448490"/>
            <a:ext cx="166620" cy="23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31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:cut/>
      </p:transition>
    </mc:Choice>
    <mc:Fallback xmlns="">
      <p:transition spd="slow" advClick="0" advTm="4000">
        <p:cut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437" y="1484784"/>
            <a:ext cx="2087125" cy="86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مستدير الزوايا 10">
            <a:hlinkClick r:id="" action="ppaction://hlinkshowjump?jump=nextslide"/>
          </p:cNvPr>
          <p:cNvSpPr/>
          <p:nvPr/>
        </p:nvSpPr>
        <p:spPr>
          <a:xfrm>
            <a:off x="1474924" y="2353575"/>
            <a:ext cx="6326124" cy="427353"/>
          </a:xfrm>
          <a:prstGeom prst="roundRect">
            <a:avLst>
              <a:gd name="adj" fmla="val 1080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362" y="2448490"/>
            <a:ext cx="166620" cy="23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رابط مستقيم 14"/>
          <p:cNvCxnSpPr/>
          <p:nvPr/>
        </p:nvCxnSpPr>
        <p:spPr>
          <a:xfrm>
            <a:off x="2216897" y="3429000"/>
            <a:ext cx="76014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مستقيم 32"/>
          <p:cNvCxnSpPr/>
          <p:nvPr/>
        </p:nvCxnSpPr>
        <p:spPr>
          <a:xfrm>
            <a:off x="5972100" y="3429000"/>
            <a:ext cx="7601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مستطيل 20"/>
          <p:cNvSpPr/>
          <p:nvPr/>
        </p:nvSpPr>
        <p:spPr>
          <a:xfrm>
            <a:off x="4469158" y="3434834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News are available for reading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1797410" y="3434834"/>
            <a:ext cx="1436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Updates you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7" name="مستطيل مستدير الزوايا 36"/>
          <p:cNvSpPr/>
          <p:nvPr/>
        </p:nvSpPr>
        <p:spPr>
          <a:xfrm>
            <a:off x="4594695" y="3935414"/>
            <a:ext cx="3059950" cy="1653826"/>
          </a:xfrm>
          <a:prstGeom prst="roundRect">
            <a:avLst>
              <a:gd name="adj" fmla="val 35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8" name="صورة 3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A2E8"/>
              </a:clrFrom>
              <a:clrTo>
                <a:srgbClr val="00A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467" y="3979511"/>
            <a:ext cx="202324" cy="211809"/>
          </a:xfrm>
          <a:prstGeom prst="rect">
            <a:avLst/>
          </a:prstGeom>
        </p:spPr>
      </p:pic>
      <p:sp>
        <p:nvSpPr>
          <p:cNvPr id="22" name="مربع نص 21"/>
          <p:cNvSpPr txBox="1"/>
          <p:nvPr/>
        </p:nvSpPr>
        <p:spPr>
          <a:xfrm>
            <a:off x="6732240" y="3944089"/>
            <a:ext cx="72008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sz="12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1" name="مربع نص 40"/>
          <p:cNvSpPr txBox="1"/>
          <p:nvPr/>
        </p:nvSpPr>
        <p:spPr>
          <a:xfrm>
            <a:off x="5848634" y="3933056"/>
            <a:ext cx="124364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Before 12 day.</a:t>
            </a:r>
            <a:endParaRPr lang="ar-SA" sz="12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2" name="مربع نص 41"/>
          <p:cNvSpPr txBox="1"/>
          <p:nvPr/>
        </p:nvSpPr>
        <p:spPr>
          <a:xfrm rot="5400000">
            <a:off x="4620748" y="3895341"/>
            <a:ext cx="20156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…</a:t>
            </a:r>
            <a:endParaRPr lang="ar-SA" sz="12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4599379" y="4191320"/>
            <a:ext cx="13597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A new inxtra S in the 2016 coming in today</a:t>
            </a:r>
            <a:endParaRPr lang="ar-SA" sz="12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6849247" y="4293555"/>
            <a:ext cx="633373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6" name="مستطيل 45"/>
          <p:cNvSpPr/>
          <p:nvPr/>
        </p:nvSpPr>
        <p:spPr>
          <a:xfrm>
            <a:off x="6849248" y="4293096"/>
            <a:ext cx="633373" cy="576064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1108026" y="3933056"/>
            <a:ext cx="2771918" cy="2088232"/>
          </a:xfrm>
          <a:prstGeom prst="roundRect">
            <a:avLst>
              <a:gd name="adj" fmla="val 35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ستطيل 2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سهم إلى اليمين 29">
            <a:hlinkClick r:id="rId8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ستطيل مستدير الزوايا 30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2" name="مستطيل مستدير الزوايا 31">
            <a:hlinkClick r:id="rId9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2562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6" grpId="0"/>
      <p:bldP spid="37" grpId="0" animBg="1"/>
      <p:bldP spid="22" grpId="0"/>
      <p:bldP spid="41" grpId="0"/>
      <p:bldP spid="42" grpId="0"/>
      <p:bldP spid="43" grpId="0"/>
      <p:bldP spid="45" grpId="0" animBg="1"/>
      <p:bldP spid="46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مستطيل 109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11" name="مستطيل 1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2" name="مستطيل 111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3" name="سهم إلى اليمين 112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6" name="مستطيل مستدير الزوايا 115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مستطيل مستدير الزوايا 119">
            <a:hlinkClick r:id="rId5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2" name="مستطيل مستدير الزوايا 121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مستدير الزوايا 123">
            <a:hlinkClick r:id="rId5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25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" name="مستطيل 126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8" name="شكل بيضاوي 127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9" name="شكل بيضاوي 128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2" name="شكل بيضاوي 131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3" name="مستطيل مستدير الزوايا 132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135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مستطيل مستدير الزوايا 136">
            <a:hlinkClick r:id="rId10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8" name="مستطيل مستدير الزوايا 137">
            <a:hlinkClick r:id="rId11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45" name="Picture 8" descr="نتيجة بحث الصور عن ‪mail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" name="مستطيل مستدير الزوايا 146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2" name="مستطيل مستدير الزوايا 151">
            <a:hlinkClick r:id="rId14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53" name="Picture 16" descr="نتيجة بحث الصور عن ‪contact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" name="مستطيل مستدير الزوايا 155">
            <a:hlinkClick r:id="rId16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57" name="Picture 14" descr="نتيجة بحث الصور عن ‪contact icon‬‏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" name="مستطيل مستدير الزوايا 157">
            <a:hlinkClick r:id="rId18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9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9" name="مستطيل مستدير الزوايا 158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0" name="مستطيل 159">
            <a:hlinkClick r:id="rId20" action="ppaction://hlinksldjump"/>
          </p:cNvPr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1" name="مستطيل مستدير الزوايا 160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2" name="مستطيل ذو زاويتين مستديرتين في نفس الجانب 161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5" name="مستطيل ذو زاويتين مستديرتين في نفس الجانب 164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6" name="مستطيل 165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67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8" name="مستطيل 16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169" name="مستطيل 16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8" name="مستطيل مستدير الزوايا 177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2" name="مستطيل ذو زاويتين مستديرتين في نفس الجانب 181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3" name="مستطيل ذو زاويتين مستديرتين في نفس الجانب 182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8" name="مستطيل 18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93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" name="مستطيل 19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5" name="سهم إلى اليمين 194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6" name="مستطيل مستدير الزوايا 195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7" name="مستطيل مستدير الزوايا 196">
            <a:hlinkClick r:id="" action="ppaction://hlinkshowjump?jump=nextslide"/>
          </p:cNvPr>
          <p:cNvSpPr/>
          <p:nvPr/>
        </p:nvSpPr>
        <p:spPr>
          <a:xfrm>
            <a:off x="214333" y="692696"/>
            <a:ext cx="8886150" cy="432048"/>
          </a:xfrm>
          <a:prstGeom prst="roundRect">
            <a:avLst>
              <a:gd name="adj" fmla="val 40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Search</a:t>
            </a:r>
            <a:endParaRPr lang="ar-SA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8" name="رابط مستقيم 197"/>
          <p:cNvCxnSpPr/>
          <p:nvPr/>
        </p:nvCxnSpPr>
        <p:spPr>
          <a:xfrm>
            <a:off x="251520" y="751056"/>
            <a:ext cx="0" cy="315327"/>
          </a:xfrm>
          <a:prstGeom prst="line">
            <a:avLst/>
          </a:prstGeom>
          <a:ln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9" name="Picture 2" descr="نتيجة بحث الصور عن ‪microphone icon‬‏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88884"/>
            <a:ext cx="144016" cy="23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0" name="مستطيل مستدير الزوايا 199">
            <a:hlinkClick r:id="rId23" action="ppaction://hlinksldjump"/>
          </p:cNvPr>
          <p:cNvSpPr/>
          <p:nvPr/>
        </p:nvSpPr>
        <p:spPr>
          <a:xfrm>
            <a:off x="570893" y="129576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201" name="مستطيل 200"/>
          <p:cNvSpPr/>
          <p:nvPr/>
        </p:nvSpPr>
        <p:spPr>
          <a:xfrm>
            <a:off x="539552" y="2015842"/>
            <a:ext cx="74732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2" name="مستطيل 201"/>
          <p:cNvSpPr/>
          <p:nvPr/>
        </p:nvSpPr>
        <p:spPr>
          <a:xfrm>
            <a:off x="1606499" y="2015842"/>
            <a:ext cx="77938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Camera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3" name="مستطيل مستدير الزوايا 202">
            <a:hlinkClick r:id="rId24" action="ppaction://hlinksldjump"/>
          </p:cNvPr>
          <p:cNvSpPr/>
          <p:nvPr/>
        </p:nvSpPr>
        <p:spPr>
          <a:xfrm>
            <a:off x="2565274" y="131799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204" name="مستطيل 203"/>
          <p:cNvSpPr/>
          <p:nvPr/>
        </p:nvSpPr>
        <p:spPr>
          <a:xfrm>
            <a:off x="2506683" y="2038073"/>
            <a:ext cx="80182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" name="Picture 4" descr="نتيجة بحث الصور عن ‪options icon‬‏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90" y="1371857"/>
            <a:ext cx="610356" cy="6103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" name="مستطيل مستدير الزوايا 205">
            <a:hlinkClick r:id="rId11" action="ppaction://hlinksldjump"/>
          </p:cNvPr>
          <p:cNvSpPr/>
          <p:nvPr/>
        </p:nvSpPr>
        <p:spPr>
          <a:xfrm>
            <a:off x="3550929" y="1316995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07" name="Picture 8" descr="نتيجة بحث الصور عن ‪mail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93" y="1431986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" name="مستطيل 207"/>
          <p:cNvSpPr/>
          <p:nvPr/>
        </p:nvSpPr>
        <p:spPr>
          <a:xfrm>
            <a:off x="3595728" y="2037075"/>
            <a:ext cx="59503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9" name="مستطيل مستدير الزوايا 208"/>
          <p:cNvSpPr/>
          <p:nvPr/>
        </p:nvSpPr>
        <p:spPr>
          <a:xfrm>
            <a:off x="4550934" y="131310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0" name="مستطيل 209"/>
          <p:cNvSpPr/>
          <p:nvPr/>
        </p:nvSpPr>
        <p:spPr>
          <a:xfrm>
            <a:off x="4571324" y="2060122"/>
            <a:ext cx="60465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Clock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1" name="Picture 2" descr="نتيجة بحث الصور عن ‪Google icon‬‏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5" y="1396105"/>
            <a:ext cx="513903" cy="51390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" name="مستطيل مستدير الزوايا 211"/>
          <p:cNvSpPr/>
          <p:nvPr/>
        </p:nvSpPr>
        <p:spPr>
          <a:xfrm>
            <a:off x="5605447" y="131866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3" name="مستطيل 212"/>
          <p:cNvSpPr/>
          <p:nvPr/>
        </p:nvSpPr>
        <p:spPr>
          <a:xfrm>
            <a:off x="5449507" y="2065691"/>
            <a:ext cx="95731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Calculator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14" name="Picture 4" descr="نتيجة بحث الصور عن ‪Calculator icon‬‏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46" y="1349413"/>
            <a:ext cx="666429" cy="666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" name="مستطيل مستدير الزوايا 214">
            <a:hlinkClick r:id="rId30" action="ppaction://hlinksldjump"/>
          </p:cNvPr>
          <p:cNvSpPr/>
          <p:nvPr/>
        </p:nvSpPr>
        <p:spPr>
          <a:xfrm>
            <a:off x="6747718" y="1318669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37000">
                <a:srgbClr val="00B0F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6" name="مستطيل 215"/>
          <p:cNvSpPr/>
          <p:nvPr/>
        </p:nvSpPr>
        <p:spPr>
          <a:xfrm>
            <a:off x="6686885" y="2068413"/>
            <a:ext cx="84189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Weather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17" name="Picture 6" descr="نتيجة بحث الصور عن ‪weather icon png‬‏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75" y="1464383"/>
            <a:ext cx="417514" cy="41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" name="مستطيل مستدير الزوايا 217"/>
          <p:cNvSpPr/>
          <p:nvPr/>
        </p:nvSpPr>
        <p:spPr>
          <a:xfrm>
            <a:off x="7895392" y="132801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9" name="مستطيل 218"/>
          <p:cNvSpPr/>
          <p:nvPr/>
        </p:nvSpPr>
        <p:spPr>
          <a:xfrm>
            <a:off x="7893871" y="2077763"/>
            <a:ext cx="72327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20" name="Picture 10" descr="نتيجة بحث الصور عن ‪photo icon png‬‏">
            <a:hlinkClick r:id="rId32" action="ppaction://hlinksldjump"/>
          </p:cNvPr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42" y="1408250"/>
            <a:ext cx="559617" cy="55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1" name="مستطيل مستدير الزوايا 220">
            <a:hlinkClick r:id="rId34" action="ppaction://hlinksldjump"/>
          </p:cNvPr>
          <p:cNvSpPr/>
          <p:nvPr/>
        </p:nvSpPr>
        <p:spPr>
          <a:xfrm>
            <a:off x="571935" y="2453112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25000">
                <a:schemeClr val="bg1"/>
              </a:gs>
              <a:gs pos="24000">
                <a:srgbClr val="FF0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cs typeface="Arial" pitchFamily="34" charset="0"/>
              </a:rPr>
              <a:t>Sep</a:t>
            </a:r>
          </a:p>
          <a:p>
            <a:pPr algn="ctr"/>
            <a:r>
              <a:rPr lang="en-US" sz="9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Thursday</a:t>
            </a:r>
            <a:endParaRPr lang="en-US" sz="10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  <a:cs typeface="Arial" pitchFamily="34" charset="0"/>
              </a:rPr>
              <a:t>1</a:t>
            </a:r>
            <a:endParaRPr lang="ar-SA" sz="2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  <a:cs typeface="Arial" pitchFamily="34" charset="0"/>
            </a:endParaRPr>
          </a:p>
        </p:txBody>
      </p:sp>
      <p:sp>
        <p:nvSpPr>
          <p:cNvPr id="222" name="مستطيل 221"/>
          <p:cNvSpPr/>
          <p:nvPr/>
        </p:nvSpPr>
        <p:spPr>
          <a:xfrm>
            <a:off x="468460" y="3173192"/>
            <a:ext cx="89159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calendar 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3" name="مستطيل مستدير الزوايا 222"/>
          <p:cNvSpPr/>
          <p:nvPr/>
        </p:nvSpPr>
        <p:spPr>
          <a:xfrm>
            <a:off x="1647559" y="243963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4" name="مستطيل 223"/>
          <p:cNvSpPr/>
          <p:nvPr/>
        </p:nvSpPr>
        <p:spPr>
          <a:xfrm>
            <a:off x="1643609" y="3173192"/>
            <a:ext cx="70724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Videos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" name="مستطيل 224"/>
          <p:cNvSpPr/>
          <p:nvPr/>
        </p:nvSpPr>
        <p:spPr>
          <a:xfrm>
            <a:off x="4482599" y="3118034"/>
            <a:ext cx="78418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Contact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6" name="مستطيل مستدير الزوايا 225"/>
          <p:cNvSpPr/>
          <p:nvPr/>
        </p:nvSpPr>
        <p:spPr>
          <a:xfrm>
            <a:off x="5632346" y="2407824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11676">
                <a:srgbClr val="FFC000"/>
              </a:gs>
              <a:gs pos="22000">
                <a:schemeClr val="bg1"/>
              </a:gs>
              <a:gs pos="21000">
                <a:srgbClr val="FFC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7" name="مستطيل 226"/>
          <p:cNvSpPr/>
          <p:nvPr/>
        </p:nvSpPr>
        <p:spPr>
          <a:xfrm>
            <a:off x="5643998" y="3109420"/>
            <a:ext cx="64312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Notes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28" name="مستطيل مستدير الزوايا 227">
            <a:hlinkClick r:id="rId35" action="ppaction://hlinksldjump"/>
          </p:cNvPr>
          <p:cNvSpPr/>
          <p:nvPr/>
        </p:nvSpPr>
        <p:spPr>
          <a:xfrm>
            <a:off x="6748760" y="240782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9" name="مستطيل 228"/>
          <p:cNvSpPr/>
          <p:nvPr/>
        </p:nvSpPr>
        <p:spPr>
          <a:xfrm>
            <a:off x="6623885" y="3110319"/>
            <a:ext cx="8451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 store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0" name="مستطيل 229"/>
          <p:cNvSpPr/>
          <p:nvPr/>
        </p:nvSpPr>
        <p:spPr>
          <a:xfrm>
            <a:off x="7757680" y="3109421"/>
            <a:ext cx="101502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1" name="شكل بيضاوي 230"/>
          <p:cNvSpPr/>
          <p:nvPr/>
        </p:nvSpPr>
        <p:spPr>
          <a:xfrm>
            <a:off x="1685892" y="2492931"/>
            <a:ext cx="641477" cy="607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2" name="سهم إلى اليمين 231"/>
          <p:cNvSpPr/>
          <p:nvPr/>
        </p:nvSpPr>
        <p:spPr>
          <a:xfrm>
            <a:off x="1900281" y="2630454"/>
            <a:ext cx="324036" cy="36227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3" name="مستطيل مستدير الزوايا 232"/>
          <p:cNvSpPr/>
          <p:nvPr/>
        </p:nvSpPr>
        <p:spPr>
          <a:xfrm>
            <a:off x="4544943" y="242055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4" name="مستطيل 233"/>
          <p:cNvSpPr/>
          <p:nvPr/>
        </p:nvSpPr>
        <p:spPr>
          <a:xfrm>
            <a:off x="3512392" y="3156753"/>
            <a:ext cx="67839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" name="مستطيل 234"/>
          <p:cNvSpPr/>
          <p:nvPr/>
        </p:nvSpPr>
        <p:spPr>
          <a:xfrm>
            <a:off x="2339752" y="3167390"/>
            <a:ext cx="1149674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Inxtra X internet</a:t>
            </a:r>
            <a:endParaRPr lang="ar-SA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6" name="رابط مستقيم 235"/>
          <p:cNvCxnSpPr/>
          <p:nvPr/>
        </p:nvCxnSpPr>
        <p:spPr>
          <a:xfrm>
            <a:off x="5632346" y="2564904"/>
            <a:ext cx="7202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رابط مستقيم 236"/>
          <p:cNvCxnSpPr/>
          <p:nvPr/>
        </p:nvCxnSpPr>
        <p:spPr>
          <a:xfrm>
            <a:off x="5632344" y="2622483"/>
            <a:ext cx="72023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رابط مستقيم 237"/>
          <p:cNvCxnSpPr/>
          <p:nvPr/>
        </p:nvCxnSpPr>
        <p:spPr>
          <a:xfrm>
            <a:off x="5632343" y="2708920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رابط مستقيم 238"/>
          <p:cNvCxnSpPr/>
          <p:nvPr/>
        </p:nvCxnSpPr>
        <p:spPr>
          <a:xfrm>
            <a:off x="5632346" y="278374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رابط مستقيم 239"/>
          <p:cNvCxnSpPr/>
          <p:nvPr/>
        </p:nvCxnSpPr>
        <p:spPr>
          <a:xfrm>
            <a:off x="5632346" y="2852936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رابط مستقيم 240"/>
          <p:cNvCxnSpPr/>
          <p:nvPr/>
        </p:nvCxnSpPr>
        <p:spPr>
          <a:xfrm>
            <a:off x="5632342" y="2924944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رابط مستقيم 241"/>
          <p:cNvCxnSpPr/>
          <p:nvPr/>
        </p:nvCxnSpPr>
        <p:spPr>
          <a:xfrm>
            <a:off x="5632346" y="299273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رابط مستقيم 242"/>
          <p:cNvCxnSpPr/>
          <p:nvPr/>
        </p:nvCxnSpPr>
        <p:spPr>
          <a:xfrm>
            <a:off x="5632341" y="3068960"/>
            <a:ext cx="720231" cy="0"/>
          </a:xfrm>
          <a:prstGeom prst="line">
            <a:avLst/>
          </a:prstGeom>
          <a:ln w="31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مستطيل 243">
            <a:hlinkClick r:id="rId35" action="ppaction://hlinksldjump"/>
          </p:cNvPr>
          <p:cNvSpPr/>
          <p:nvPr/>
        </p:nvSpPr>
        <p:spPr>
          <a:xfrm>
            <a:off x="6824787" y="2666749"/>
            <a:ext cx="576064" cy="3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5" name="مستطيل 244">
            <a:hlinkClick r:id="rId35" action="ppaction://hlinksldjump"/>
          </p:cNvPr>
          <p:cNvSpPr/>
          <p:nvPr/>
        </p:nvSpPr>
        <p:spPr>
          <a:xfrm>
            <a:off x="6999318" y="2564903"/>
            <a:ext cx="217028" cy="116241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46" name="صورة 245">
            <a:hlinkClick r:id="rId35" action="ppaction://hlinksldjump"/>
          </p:cNvPr>
          <p:cNvPicPr>
            <a:picLocks noChangeAspect="1"/>
          </p:cNvPicPr>
          <p:nvPr/>
        </p:nvPicPr>
        <p:blipFill>
          <a:blip r:embed="rId36" cstate="print">
            <a:clrChange>
              <a:clrFrom>
                <a:srgbClr val="00A2E8"/>
              </a:clrFrom>
              <a:clrTo>
                <a:srgbClr val="00A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86" y="2733357"/>
            <a:ext cx="228449" cy="239158"/>
          </a:xfrm>
          <a:prstGeom prst="rect">
            <a:avLst/>
          </a:prstGeom>
        </p:spPr>
      </p:pic>
      <p:sp>
        <p:nvSpPr>
          <p:cNvPr id="247" name="مستطيل مستدير الزوايا 246">
            <a:hlinkClick r:id="rId37" action="ppaction://hlinksldjump"/>
          </p:cNvPr>
          <p:cNvSpPr/>
          <p:nvPr/>
        </p:nvSpPr>
        <p:spPr>
          <a:xfrm>
            <a:off x="7956376" y="238663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48" name="Picture 10" descr="نتيجة بحث الصور عن ‪messaging icon‬‏">
            <a:hlinkClick r:id="rId37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2494409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9" name="مستطيل 248"/>
          <p:cNvSpPr/>
          <p:nvPr/>
        </p:nvSpPr>
        <p:spPr>
          <a:xfrm>
            <a:off x="586196" y="4282105"/>
            <a:ext cx="63511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0" name="مستطيل مستدير الزوايا 249"/>
          <p:cNvSpPr/>
          <p:nvPr/>
        </p:nvSpPr>
        <p:spPr>
          <a:xfrm>
            <a:off x="573829" y="358751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51" name="Picture 12" descr="نتيجة بحث الصور عن ‪Music icon png‬‏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5" y="3657250"/>
            <a:ext cx="580601" cy="5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2" name="مستطيل 251"/>
          <p:cNvSpPr/>
          <p:nvPr/>
        </p:nvSpPr>
        <p:spPr>
          <a:xfrm>
            <a:off x="1614585" y="4311681"/>
            <a:ext cx="80502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3" name="مستطيل مستدير الزوايا 252">
            <a:hlinkClick r:id="rId40" action="ppaction://hlinksldjump"/>
          </p:cNvPr>
          <p:cNvSpPr/>
          <p:nvPr/>
        </p:nvSpPr>
        <p:spPr>
          <a:xfrm>
            <a:off x="16371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4" name="مستطيل 253"/>
          <p:cNvSpPr/>
          <p:nvPr/>
        </p:nvSpPr>
        <p:spPr>
          <a:xfrm>
            <a:off x="2522040" y="4336387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5" name="مستطيل مستدير الزوايا 254">
            <a:hlinkClick r:id="rId41" action="ppaction://hlinksldjump"/>
          </p:cNvPr>
          <p:cNvSpPr/>
          <p:nvPr/>
        </p:nvSpPr>
        <p:spPr>
          <a:xfrm>
            <a:off x="2515716" y="3616307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6" name="مستطيل 255"/>
          <p:cNvSpPr/>
          <p:nvPr/>
        </p:nvSpPr>
        <p:spPr>
          <a:xfrm>
            <a:off x="3323951" y="4334203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7" name="مستطيل مستدير الزوايا 256">
            <a:hlinkClick r:id="rId42" action="ppaction://hlinksldjump"/>
          </p:cNvPr>
          <p:cNvSpPr/>
          <p:nvPr/>
        </p:nvSpPr>
        <p:spPr>
          <a:xfrm>
            <a:off x="351239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8" name="مستطيل 257"/>
          <p:cNvSpPr/>
          <p:nvPr/>
        </p:nvSpPr>
        <p:spPr>
          <a:xfrm>
            <a:off x="4333181" y="4334203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9" name="مستطيل مستدير الزوايا 258"/>
          <p:cNvSpPr/>
          <p:nvPr/>
        </p:nvSpPr>
        <p:spPr>
          <a:xfrm>
            <a:off x="455368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0" name="مستطيل 259"/>
          <p:cNvSpPr/>
          <p:nvPr/>
        </p:nvSpPr>
        <p:spPr>
          <a:xfrm>
            <a:off x="5691322" y="4330514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1" name="مستطيل مستدير الزوايا 260"/>
          <p:cNvSpPr/>
          <p:nvPr/>
        </p:nvSpPr>
        <p:spPr>
          <a:xfrm>
            <a:off x="5647160" y="360058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2" name="مستطيل 261"/>
          <p:cNvSpPr/>
          <p:nvPr/>
        </p:nvSpPr>
        <p:spPr>
          <a:xfrm>
            <a:off x="6492119" y="4321534"/>
            <a:ext cx="123142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Watch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3" name="مستطيل مستدير الزوايا 262"/>
          <p:cNvSpPr/>
          <p:nvPr/>
        </p:nvSpPr>
        <p:spPr>
          <a:xfrm>
            <a:off x="67477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4" name="مستطيل مستدير الزوايا 263"/>
          <p:cNvSpPr/>
          <p:nvPr/>
        </p:nvSpPr>
        <p:spPr>
          <a:xfrm>
            <a:off x="7064198" y="3648193"/>
            <a:ext cx="57112" cy="6248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5" name="مستطيل مستدير الزوايا 264"/>
          <p:cNvSpPr/>
          <p:nvPr/>
        </p:nvSpPr>
        <p:spPr>
          <a:xfrm>
            <a:off x="6987593" y="3837222"/>
            <a:ext cx="210322" cy="228837"/>
          </a:xfrm>
          <a:prstGeom prst="roundRect">
            <a:avLst>
              <a:gd name="adj" fmla="val 21228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6" name="مستطيل 265"/>
          <p:cNvSpPr/>
          <p:nvPr/>
        </p:nvSpPr>
        <p:spPr>
          <a:xfrm>
            <a:off x="7958864" y="4317443"/>
            <a:ext cx="71526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inxPlay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7" name="مستطيل مستدير الزوايا 266"/>
          <p:cNvSpPr/>
          <p:nvPr/>
        </p:nvSpPr>
        <p:spPr>
          <a:xfrm>
            <a:off x="7956376" y="358751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8" name="مستطيل مستدير الزوايا 267"/>
          <p:cNvSpPr/>
          <p:nvPr/>
        </p:nvSpPr>
        <p:spPr>
          <a:xfrm>
            <a:off x="8027066" y="3740123"/>
            <a:ext cx="590081" cy="231225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9" name="مستطيل مستدير الزوايا 268"/>
          <p:cNvSpPr/>
          <p:nvPr/>
        </p:nvSpPr>
        <p:spPr>
          <a:xfrm>
            <a:off x="8027066" y="3774650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0" name="مستطيل مستدير الزوايا 269"/>
          <p:cNvSpPr/>
          <p:nvPr/>
        </p:nvSpPr>
        <p:spPr>
          <a:xfrm>
            <a:off x="8481514" y="3775592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1" name="مستطيل مستدير الزوايا 270"/>
          <p:cNvSpPr/>
          <p:nvPr/>
        </p:nvSpPr>
        <p:spPr>
          <a:xfrm>
            <a:off x="8068687" y="3754409"/>
            <a:ext cx="498665" cy="45719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2" name="شكل بيضاوي 271"/>
          <p:cNvSpPr/>
          <p:nvPr/>
        </p:nvSpPr>
        <p:spPr>
          <a:xfrm>
            <a:off x="8120812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3" name="شكل بيضاوي 272"/>
          <p:cNvSpPr/>
          <p:nvPr/>
        </p:nvSpPr>
        <p:spPr>
          <a:xfrm>
            <a:off x="8393869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4" name="شكل بيضاوي 273"/>
          <p:cNvSpPr/>
          <p:nvPr/>
        </p:nvSpPr>
        <p:spPr>
          <a:xfrm>
            <a:off x="8429675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5" name="شكل بيضاوي 274"/>
          <p:cNvSpPr/>
          <p:nvPr/>
        </p:nvSpPr>
        <p:spPr>
          <a:xfrm>
            <a:off x="8156618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6" name="مستطيل مستدير الزوايا 275">
            <a:hlinkClick r:id="rId10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77" name="Picture 2" descr="نتيجة بحث الصور عن ‪folder icon‬‏">
            <a:hlinkClick r:id="rId40" action="ppaction://hlinksldjump"/>
          </p:cNvPr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80" y="3745150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8" name="مستطيل مستدير الزوايا 277">
            <a:hlinkClick r:id="rId44" action="ppaction://hlinksldjump"/>
          </p:cNvPr>
          <p:cNvSpPr/>
          <p:nvPr/>
        </p:nvSpPr>
        <p:spPr>
          <a:xfrm>
            <a:off x="1568059" y="1268856"/>
            <a:ext cx="843701" cy="864000"/>
          </a:xfrm>
          <a:prstGeom prst="roundRect">
            <a:avLst>
              <a:gd name="adj" fmla="val 8793"/>
            </a:avLst>
          </a:prstGeom>
          <a:blipFill>
            <a:blip r:embed="rId4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9" name="مستطيل مستدير الزوايا 278">
            <a:hlinkClick r:id="rId46" action="ppaction://hlinksldjump"/>
          </p:cNvPr>
          <p:cNvSpPr/>
          <p:nvPr/>
        </p:nvSpPr>
        <p:spPr>
          <a:xfrm>
            <a:off x="4527807" y="1282952"/>
            <a:ext cx="766481" cy="785461"/>
          </a:xfrm>
          <a:prstGeom prst="roundRect">
            <a:avLst>
              <a:gd name="adj" fmla="val 50000"/>
            </a:avLst>
          </a:prstGeom>
          <a:blipFill>
            <a:blip r:embed="rId4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80" name="مستطيل مستدير الزوايا 279">
            <a:hlinkClick r:id="rId14" action="ppaction://hlinksldjump"/>
          </p:cNvPr>
          <p:cNvSpPr/>
          <p:nvPr/>
        </p:nvSpPr>
        <p:spPr>
          <a:xfrm>
            <a:off x="3533731" y="24479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81" name="Picture 16" descr="نتيجة بحث الصور عن ‪contact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34" y="2526793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2" name="شكل بيضاوي 281"/>
          <p:cNvSpPr/>
          <p:nvPr/>
        </p:nvSpPr>
        <p:spPr>
          <a:xfrm>
            <a:off x="4419447" y="558924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83" name="مستطيل مستدير الزوايا 282">
            <a:hlinkClick r:id="rId16" action="ppaction://hlinksldjump"/>
          </p:cNvPr>
          <p:cNvSpPr/>
          <p:nvPr/>
        </p:nvSpPr>
        <p:spPr>
          <a:xfrm>
            <a:off x="4540965" y="242186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84" name="Picture 14" descr="نتيجة بحث الصور عن ‪contact icon‬‏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43" y="251686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5" name="مستطيل 284"/>
          <p:cNvSpPr/>
          <p:nvPr/>
        </p:nvSpPr>
        <p:spPr>
          <a:xfrm>
            <a:off x="8029451" y="5447689"/>
            <a:ext cx="601448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Trash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6" name="مستطيل مستدير الزوايا 285"/>
          <p:cNvSpPr/>
          <p:nvPr/>
        </p:nvSpPr>
        <p:spPr>
          <a:xfrm>
            <a:off x="7970056" y="4717756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50000">
                <a:schemeClr val="bg1">
                  <a:lumMod val="75000"/>
                </a:schemeClr>
              </a:gs>
              <a:gs pos="98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87" name="Picture 28" descr="نتيجة بحث الصور عن ‪recycle bin icon‬‏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328" y="4830954"/>
            <a:ext cx="493684" cy="49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8" name="مستطيل مستدير الزوايا 287">
            <a:hlinkClick r:id="rId18" action="ppaction://hlinksldjump"/>
          </p:cNvPr>
          <p:cNvSpPr/>
          <p:nvPr/>
        </p:nvSpPr>
        <p:spPr>
          <a:xfrm>
            <a:off x="2565274" y="2393948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9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9626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4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1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5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6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3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6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0" dur="5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7" dur="5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" dur="5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4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6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1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5" dur="5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" dur="5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2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5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9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6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3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5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3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7" dur="5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9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0" dur="5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4" dur="5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" dur="5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1" dur="5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3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4" dur="5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8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1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5" dur="5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8" dur="5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5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2" dur="5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5" dur="5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1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2"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6" dur="5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5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3" dur="5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5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5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5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0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2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3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7" dur="5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9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0" dur="5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5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4" dur="5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7" dur="5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5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1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4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8" dur="5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5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1" dur="5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5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5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8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2" dur="5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4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5" dur="5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5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9" dur="500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1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2" dur="500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6" dur="5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5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8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9" dur="5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5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3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5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6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0" dur="5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5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2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3" dur="5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5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7" dur="5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5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0" dur="5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5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4" dur="5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5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6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7" dur="5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500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1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3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4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8" dur="5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0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1" dur="5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5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7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8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2" dur="5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5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4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5" dur="5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5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9" dur="50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50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2" dur="50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50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6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8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9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3" dur="50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5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6" dur="50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50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0" dur="5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5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2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3" dur="5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5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7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9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0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4" dur="5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5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7" dur="5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5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1" dur="5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5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3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4" dur="5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5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8"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0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1"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5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5"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7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8"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5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2" dur="5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4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5" dur="5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500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9" dur="5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5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1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2" dur="5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5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6" dur="5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5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8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9" dur="5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5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3" dur="5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5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5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6" dur="5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5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 animBg="1"/>
      <p:bldP spid="169" grpId="0" animBg="1"/>
      <p:bldP spid="178" grpId="0" animBg="1"/>
      <p:bldP spid="182" grpId="0" animBg="1"/>
      <p:bldP spid="183" grpId="0" animBg="1"/>
      <p:bldP spid="188" grpId="0"/>
      <p:bldP spid="194" grpId="0" animBg="1"/>
      <p:bldP spid="195" grpId="0" animBg="1"/>
      <p:bldP spid="196" grpId="0" animBg="1"/>
      <p:bldP spid="197" grpId="0" animBg="1"/>
      <p:bldP spid="200" grpId="0" animBg="1"/>
      <p:bldP spid="201" grpId="0"/>
      <p:bldP spid="202" grpId="0"/>
      <p:bldP spid="203" grpId="0" animBg="1"/>
      <p:bldP spid="204" grpId="0"/>
      <p:bldP spid="206" grpId="0" animBg="1"/>
      <p:bldP spid="208" grpId="0"/>
      <p:bldP spid="209" grpId="0" animBg="1"/>
      <p:bldP spid="210" grpId="0"/>
      <p:bldP spid="212" grpId="0" animBg="1"/>
      <p:bldP spid="213" grpId="0"/>
      <p:bldP spid="215" grpId="0" animBg="1"/>
      <p:bldP spid="216" grpId="0"/>
      <p:bldP spid="218" grpId="0" animBg="1"/>
      <p:bldP spid="219" grpId="0"/>
      <p:bldP spid="221" grpId="0" animBg="1"/>
      <p:bldP spid="222" grpId="0"/>
      <p:bldP spid="223" grpId="0" animBg="1"/>
      <p:bldP spid="224" grpId="0"/>
      <p:bldP spid="225" grpId="0"/>
      <p:bldP spid="226" grpId="0" animBg="1"/>
      <p:bldP spid="227" grpId="0"/>
      <p:bldP spid="228" grpId="0" animBg="1"/>
      <p:bldP spid="229" grpId="0"/>
      <p:bldP spid="230" grpId="0"/>
      <p:bldP spid="231" grpId="0" animBg="1"/>
      <p:bldP spid="232" grpId="0" animBg="1"/>
      <p:bldP spid="233" grpId="0" animBg="1"/>
      <p:bldP spid="234" grpId="0"/>
      <p:bldP spid="235" grpId="0"/>
      <p:bldP spid="244" grpId="0" animBg="1"/>
      <p:bldP spid="245" grpId="0" animBg="1"/>
      <p:bldP spid="247" grpId="0" animBg="1"/>
      <p:bldP spid="249" grpId="0"/>
      <p:bldP spid="250" grpId="0" animBg="1"/>
      <p:bldP spid="252" grpId="0"/>
      <p:bldP spid="253" grpId="0" animBg="1"/>
      <p:bldP spid="254" grpId="0"/>
      <p:bldP spid="255" grpId="0" animBg="1"/>
      <p:bldP spid="256" grpId="0"/>
      <p:bldP spid="257" grpId="0" animBg="1"/>
      <p:bldP spid="258" grpId="0"/>
      <p:bldP spid="259" grpId="0" animBg="1"/>
      <p:bldP spid="260" grpId="0"/>
      <p:bldP spid="261" grpId="0" animBg="1"/>
      <p:bldP spid="262" grpId="0"/>
      <p:bldP spid="263" grpId="0" animBg="1"/>
      <p:bldP spid="264" grpId="0" animBg="1"/>
      <p:bldP spid="265" grpId="0" animBg="1"/>
      <p:bldP spid="266" grpId="0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8" grpId="0" animBg="1"/>
      <p:bldP spid="279" grpId="0" animBg="1"/>
      <p:bldP spid="280" grpId="0" animBg="1"/>
      <p:bldP spid="282" grpId="0" animBg="1"/>
      <p:bldP spid="283" grpId="0" animBg="1"/>
      <p:bldP spid="285" grpId="0"/>
      <p:bldP spid="286" grpId="0" animBg="1"/>
      <p:bldP spid="288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" action="ppaction://hlinkshowjump?jump=previousslide"/>
          </p:cNvPr>
          <p:cNvSpPr/>
          <p:nvPr/>
        </p:nvSpPr>
        <p:spPr>
          <a:xfrm rot="5400000"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4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مستدير الزوايا 10">
            <a:hlinkClick r:id="" action="ppaction://hlinkshowjump?jump=nextslide"/>
          </p:cNvPr>
          <p:cNvSpPr/>
          <p:nvPr/>
        </p:nvSpPr>
        <p:spPr>
          <a:xfrm>
            <a:off x="1168632" y="764704"/>
            <a:ext cx="6326124" cy="427353"/>
          </a:xfrm>
          <a:prstGeom prst="roundRect">
            <a:avLst>
              <a:gd name="adj" fmla="val 1080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070" y="859619"/>
            <a:ext cx="166620" cy="23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نتيجة بحث الصور عن ‪google g logo‬‏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580" y="813146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5868144" y="747547"/>
            <a:ext cx="12961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400" dirty="0">
              <a:solidFill>
                <a:schemeClr val="bg1">
                  <a:lumMod val="8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7090816" y="829199"/>
            <a:ext cx="0" cy="3304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15"/>
          <p:cNvSpPr/>
          <p:nvPr/>
        </p:nvSpPr>
        <p:spPr>
          <a:xfrm>
            <a:off x="0" y="2870820"/>
            <a:ext cx="9144000" cy="32498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0" y="2636912"/>
            <a:ext cx="9170020" cy="467816"/>
          </a:xfrm>
          <a:prstGeom prst="rect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699792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>
            <a:off x="6012160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شارة رتبة 22"/>
          <p:cNvSpPr/>
          <p:nvPr/>
        </p:nvSpPr>
        <p:spPr>
          <a:xfrm>
            <a:off x="8809640" y="2713360"/>
            <a:ext cx="226856" cy="274501"/>
          </a:xfrm>
          <a:prstGeom prst="chevron">
            <a:avLst>
              <a:gd name="adj" fmla="val 108875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2699792" y="2636912"/>
            <a:ext cx="33123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Hi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-36512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6012160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the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07504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850329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1620855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3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2412943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4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3205031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5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3997119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6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4789207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7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5581295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8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6373383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9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165471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7957559" y="3230798"/>
            <a:ext cx="1062311" cy="360040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Tap</a:t>
            </a:r>
            <a:endParaRPr lang="ar-SA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251520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q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998727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w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68509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3" name="مستطيل مستدير الزوايا 62"/>
          <p:cNvSpPr/>
          <p:nvPr/>
        </p:nvSpPr>
        <p:spPr>
          <a:xfrm>
            <a:off x="251571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3294793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5" name="مستطيل مستدير الزوايا 64"/>
          <p:cNvSpPr/>
          <p:nvPr/>
        </p:nvSpPr>
        <p:spPr>
          <a:xfrm>
            <a:off x="4042000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مستدير الزوايا 65"/>
          <p:cNvSpPr/>
          <p:nvPr/>
        </p:nvSpPr>
        <p:spPr>
          <a:xfrm>
            <a:off x="4811782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u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7" name="مستطيل مستدير الزوايا 66">
            <a:hlinkClick r:id="rId7" action="ppaction://hlinksldjump"/>
          </p:cNvPr>
          <p:cNvSpPr/>
          <p:nvPr/>
        </p:nvSpPr>
        <p:spPr>
          <a:xfrm>
            <a:off x="5558989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8" name="مستطيل مستدير الزوايا 67"/>
          <p:cNvSpPr/>
          <p:nvPr/>
        </p:nvSpPr>
        <p:spPr>
          <a:xfrm>
            <a:off x="634243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9" name="مستطيل مستدير الزوايا 68"/>
          <p:cNvSpPr/>
          <p:nvPr/>
        </p:nvSpPr>
        <p:spPr>
          <a:xfrm>
            <a:off x="7114234" y="3669806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0" name="مستطيل مستدير الزوايا 69"/>
          <p:cNvSpPr/>
          <p:nvPr/>
        </p:nvSpPr>
        <p:spPr>
          <a:xfrm>
            <a:off x="7873158" y="3651468"/>
            <a:ext cx="1146711" cy="57011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Backspace</a:t>
            </a:r>
            <a:endParaRPr lang="ar-SA" sz="1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426894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a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2" name="مستطيل مستدير الزوايا 71"/>
          <p:cNvSpPr/>
          <p:nvPr/>
        </p:nvSpPr>
        <p:spPr>
          <a:xfrm>
            <a:off x="1174101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3" name="مستطيل مستدير الزوايا 72"/>
          <p:cNvSpPr/>
          <p:nvPr/>
        </p:nvSpPr>
        <p:spPr>
          <a:xfrm>
            <a:off x="1943883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269109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f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5" name="مستطيل مستدير الزوايا 74"/>
          <p:cNvSpPr/>
          <p:nvPr/>
        </p:nvSpPr>
        <p:spPr>
          <a:xfrm>
            <a:off x="3470167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g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6" name="مستطيل مستدير الزوايا 75"/>
          <p:cNvSpPr/>
          <p:nvPr/>
        </p:nvSpPr>
        <p:spPr>
          <a:xfrm>
            <a:off x="4217374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4987156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j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8" name="مستطيل مستدير الزوايا 77"/>
          <p:cNvSpPr/>
          <p:nvPr/>
        </p:nvSpPr>
        <p:spPr>
          <a:xfrm>
            <a:off x="5734363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k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9" name="مستطيل مستدير الزوايا 78"/>
          <p:cNvSpPr/>
          <p:nvPr/>
        </p:nvSpPr>
        <p:spPr>
          <a:xfrm>
            <a:off x="651781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l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مستدير الزوايا 80"/>
          <p:cNvSpPr/>
          <p:nvPr/>
        </p:nvSpPr>
        <p:spPr>
          <a:xfrm>
            <a:off x="7308304" y="4316928"/>
            <a:ext cx="1700487" cy="52090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2" name="مستطيل مستدير الزوايا 81"/>
          <p:cNvSpPr/>
          <p:nvPr/>
        </p:nvSpPr>
        <p:spPr>
          <a:xfrm>
            <a:off x="878907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z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3" name="مستطيل مستدير الزوايا 82"/>
          <p:cNvSpPr/>
          <p:nvPr/>
        </p:nvSpPr>
        <p:spPr>
          <a:xfrm>
            <a:off x="162611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x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4" name="مستطيل مستدير الزوايا 83"/>
          <p:cNvSpPr/>
          <p:nvPr/>
        </p:nvSpPr>
        <p:spPr>
          <a:xfrm>
            <a:off x="2395896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c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5" name="مستطيل مستدير الزوايا 84"/>
          <p:cNvSpPr/>
          <p:nvPr/>
        </p:nvSpPr>
        <p:spPr>
          <a:xfrm>
            <a:off x="3143103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v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6" name="مستطيل مستدير الزوايا 85"/>
          <p:cNvSpPr/>
          <p:nvPr/>
        </p:nvSpPr>
        <p:spPr>
          <a:xfrm>
            <a:off x="3922180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b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مستدير الزوايا 86"/>
          <p:cNvSpPr/>
          <p:nvPr/>
        </p:nvSpPr>
        <p:spPr>
          <a:xfrm>
            <a:off x="4669387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5439169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9" name="مستطيل مستدير الزوايا 88"/>
          <p:cNvSpPr/>
          <p:nvPr/>
        </p:nvSpPr>
        <p:spPr>
          <a:xfrm>
            <a:off x="6186376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,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0" name="مستطيل مستدير الزوايا 89"/>
          <p:cNvSpPr/>
          <p:nvPr/>
        </p:nvSpPr>
        <p:spPr>
          <a:xfrm>
            <a:off x="694826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.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1" name="مستطيل مستدير الزوايا 90"/>
          <p:cNvSpPr/>
          <p:nvPr/>
        </p:nvSpPr>
        <p:spPr>
          <a:xfrm>
            <a:off x="7712722" y="5529168"/>
            <a:ext cx="1323774" cy="510004"/>
          </a:xfrm>
          <a:prstGeom prst="roundRect">
            <a:avLst>
              <a:gd name="adj" fmla="val 7468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2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8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939" y="5577500"/>
            <a:ext cx="413340" cy="41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مستطيل مستدير الزوايا 92"/>
          <p:cNvSpPr/>
          <p:nvPr/>
        </p:nvSpPr>
        <p:spPr>
          <a:xfrm>
            <a:off x="7727884" y="4898484"/>
            <a:ext cx="1293449" cy="558675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up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4" name="مستطيل مستدير الزوايا 93"/>
          <p:cNvSpPr/>
          <p:nvPr/>
        </p:nvSpPr>
        <p:spPr>
          <a:xfrm>
            <a:off x="6948264" y="5529168"/>
            <a:ext cx="70232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6" name="مستطيل مستدير الزوايا 95"/>
          <p:cNvSpPr/>
          <p:nvPr/>
        </p:nvSpPr>
        <p:spPr>
          <a:xfrm>
            <a:off x="2395896" y="5529168"/>
            <a:ext cx="3745599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English(US)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8" name="مستطيل مستدير الزوايا 97"/>
          <p:cNvSpPr/>
          <p:nvPr/>
        </p:nvSpPr>
        <p:spPr>
          <a:xfrm>
            <a:off x="1525264" y="5529168"/>
            <a:ext cx="80317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وجه ضاحك 25"/>
          <p:cNvSpPr/>
          <p:nvPr/>
        </p:nvSpPr>
        <p:spPr>
          <a:xfrm>
            <a:off x="1734143" y="5577500"/>
            <a:ext cx="419480" cy="406310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0" name="مستطيل مستدير الزوايا 99"/>
          <p:cNvSpPr/>
          <p:nvPr/>
        </p:nvSpPr>
        <p:spPr>
          <a:xfrm>
            <a:off x="7533" y="5525012"/>
            <a:ext cx="1450350" cy="510004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Sym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1" name="مستطيل مستدير الزوايا 100"/>
          <p:cNvSpPr/>
          <p:nvPr/>
        </p:nvSpPr>
        <p:spPr>
          <a:xfrm>
            <a:off x="7534" y="4898484"/>
            <a:ext cx="842796" cy="54723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" name="مستطيل مستدير الزوايا 101">
            <a:hlinkClick r:id="" action="ppaction://hlinkshowjump?jump=nextslide"/>
          </p:cNvPr>
          <p:cNvSpPr/>
          <p:nvPr/>
        </p:nvSpPr>
        <p:spPr>
          <a:xfrm>
            <a:off x="6184582" y="5536198"/>
            <a:ext cx="704120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4" name="Picture 2" descr="نتيجة بحث الصور عن ‪google g logo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72" y="5625966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5" name="رابط مستقيم 104"/>
          <p:cNvCxnSpPr/>
          <p:nvPr/>
        </p:nvCxnSpPr>
        <p:spPr>
          <a:xfrm>
            <a:off x="2216897" y="2276872"/>
            <a:ext cx="76014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رابط مستقيم 105"/>
          <p:cNvCxnSpPr/>
          <p:nvPr/>
        </p:nvCxnSpPr>
        <p:spPr>
          <a:xfrm>
            <a:off x="5972100" y="2276872"/>
            <a:ext cx="7601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مستطيل 106"/>
          <p:cNvSpPr/>
          <p:nvPr/>
        </p:nvSpPr>
        <p:spPr>
          <a:xfrm>
            <a:off x="4469158" y="2282706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News are available for reading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8" name="مستطيل 107"/>
          <p:cNvSpPr/>
          <p:nvPr/>
        </p:nvSpPr>
        <p:spPr>
          <a:xfrm>
            <a:off x="1797410" y="2282706"/>
            <a:ext cx="1436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Updates you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9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234" y="5576219"/>
            <a:ext cx="407591" cy="40759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07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4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مستدير الزوايا 10">
            <a:hlinkClick r:id="" action="ppaction://hlinkshowjump?jump=nextslide"/>
          </p:cNvPr>
          <p:cNvSpPr/>
          <p:nvPr/>
        </p:nvSpPr>
        <p:spPr>
          <a:xfrm>
            <a:off x="1168632" y="764704"/>
            <a:ext cx="6326124" cy="427353"/>
          </a:xfrm>
          <a:prstGeom prst="roundRect">
            <a:avLst>
              <a:gd name="adj" fmla="val 1080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070" y="859619"/>
            <a:ext cx="166620" cy="23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نتيجة بحث الصور عن ‪google g logo‬‏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580" y="813146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5868144" y="747547"/>
            <a:ext cx="12961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400" dirty="0">
              <a:solidFill>
                <a:schemeClr val="bg1">
                  <a:lumMod val="8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7090816" y="829199"/>
            <a:ext cx="0" cy="3304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15"/>
          <p:cNvSpPr/>
          <p:nvPr/>
        </p:nvSpPr>
        <p:spPr>
          <a:xfrm>
            <a:off x="0" y="2870820"/>
            <a:ext cx="9144000" cy="32498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0" y="2636912"/>
            <a:ext cx="9170020" cy="467816"/>
          </a:xfrm>
          <a:prstGeom prst="rect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699792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>
            <a:off x="6012160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شارة رتبة 22"/>
          <p:cNvSpPr/>
          <p:nvPr/>
        </p:nvSpPr>
        <p:spPr>
          <a:xfrm>
            <a:off x="8809640" y="2713360"/>
            <a:ext cx="226856" cy="274501"/>
          </a:xfrm>
          <a:prstGeom prst="chevron">
            <a:avLst>
              <a:gd name="adj" fmla="val 108875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2699792" y="2636912"/>
            <a:ext cx="33123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Hi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-36512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6012160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the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07504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850329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1620855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3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2412943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4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3205031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5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3997119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6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4789207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7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5581295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8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6373383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9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165471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7957559" y="3230798"/>
            <a:ext cx="1062311" cy="360040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Tap</a:t>
            </a:r>
            <a:endParaRPr lang="ar-SA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251520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q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998727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w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68509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3" name="مستطيل مستدير الزوايا 62"/>
          <p:cNvSpPr/>
          <p:nvPr/>
        </p:nvSpPr>
        <p:spPr>
          <a:xfrm>
            <a:off x="251571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3294793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5" name="مستطيل مستدير الزوايا 64"/>
          <p:cNvSpPr/>
          <p:nvPr/>
        </p:nvSpPr>
        <p:spPr>
          <a:xfrm>
            <a:off x="4042000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مستدير الزوايا 65"/>
          <p:cNvSpPr/>
          <p:nvPr/>
        </p:nvSpPr>
        <p:spPr>
          <a:xfrm>
            <a:off x="4811782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u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7" name="مستطيل مستدير الزوايا 66"/>
          <p:cNvSpPr/>
          <p:nvPr/>
        </p:nvSpPr>
        <p:spPr>
          <a:xfrm>
            <a:off x="5558989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8" name="مستطيل مستدير الزوايا 67"/>
          <p:cNvSpPr/>
          <p:nvPr/>
        </p:nvSpPr>
        <p:spPr>
          <a:xfrm>
            <a:off x="634243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9" name="مستطيل مستدير الزوايا 68"/>
          <p:cNvSpPr/>
          <p:nvPr/>
        </p:nvSpPr>
        <p:spPr>
          <a:xfrm>
            <a:off x="7114234" y="3669806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0" name="مستطيل مستدير الزوايا 69"/>
          <p:cNvSpPr/>
          <p:nvPr/>
        </p:nvSpPr>
        <p:spPr>
          <a:xfrm>
            <a:off x="7873158" y="3651468"/>
            <a:ext cx="1146711" cy="57011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Backspace</a:t>
            </a:r>
            <a:endParaRPr lang="ar-SA" sz="1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426894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a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2" name="مستطيل مستدير الزوايا 71"/>
          <p:cNvSpPr/>
          <p:nvPr/>
        </p:nvSpPr>
        <p:spPr>
          <a:xfrm>
            <a:off x="1174101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3" name="مستطيل مستدير الزوايا 72"/>
          <p:cNvSpPr/>
          <p:nvPr/>
        </p:nvSpPr>
        <p:spPr>
          <a:xfrm>
            <a:off x="1943883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269109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f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5" name="مستطيل مستدير الزوايا 74"/>
          <p:cNvSpPr/>
          <p:nvPr/>
        </p:nvSpPr>
        <p:spPr>
          <a:xfrm>
            <a:off x="3470167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g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6" name="مستطيل مستدير الزوايا 75"/>
          <p:cNvSpPr/>
          <p:nvPr/>
        </p:nvSpPr>
        <p:spPr>
          <a:xfrm>
            <a:off x="4217374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4987156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j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8" name="مستطيل مستدير الزوايا 77"/>
          <p:cNvSpPr/>
          <p:nvPr/>
        </p:nvSpPr>
        <p:spPr>
          <a:xfrm>
            <a:off x="5734363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k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9" name="مستطيل مستدير الزوايا 78"/>
          <p:cNvSpPr/>
          <p:nvPr/>
        </p:nvSpPr>
        <p:spPr>
          <a:xfrm>
            <a:off x="651781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l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مستدير الزوايا 80"/>
          <p:cNvSpPr/>
          <p:nvPr/>
        </p:nvSpPr>
        <p:spPr>
          <a:xfrm>
            <a:off x="7308304" y="4316928"/>
            <a:ext cx="1700487" cy="52090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2" name="مستطيل مستدير الزوايا 81"/>
          <p:cNvSpPr/>
          <p:nvPr/>
        </p:nvSpPr>
        <p:spPr>
          <a:xfrm>
            <a:off x="878907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z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3" name="مستطيل مستدير الزوايا 82"/>
          <p:cNvSpPr/>
          <p:nvPr/>
        </p:nvSpPr>
        <p:spPr>
          <a:xfrm>
            <a:off x="162611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x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4" name="مستطيل مستدير الزوايا 83"/>
          <p:cNvSpPr/>
          <p:nvPr/>
        </p:nvSpPr>
        <p:spPr>
          <a:xfrm>
            <a:off x="2395896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c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5" name="مستطيل مستدير الزوايا 84"/>
          <p:cNvSpPr/>
          <p:nvPr/>
        </p:nvSpPr>
        <p:spPr>
          <a:xfrm>
            <a:off x="3143103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v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6" name="مستطيل مستدير الزوايا 85"/>
          <p:cNvSpPr/>
          <p:nvPr/>
        </p:nvSpPr>
        <p:spPr>
          <a:xfrm>
            <a:off x="3922180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b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مستدير الزوايا 86"/>
          <p:cNvSpPr/>
          <p:nvPr/>
        </p:nvSpPr>
        <p:spPr>
          <a:xfrm>
            <a:off x="4669387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5439169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9" name="مستطيل مستدير الزوايا 88"/>
          <p:cNvSpPr/>
          <p:nvPr/>
        </p:nvSpPr>
        <p:spPr>
          <a:xfrm>
            <a:off x="6186376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,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0" name="مستطيل مستدير الزوايا 89"/>
          <p:cNvSpPr/>
          <p:nvPr/>
        </p:nvSpPr>
        <p:spPr>
          <a:xfrm>
            <a:off x="694826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.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1" name="مستطيل مستدير الزوايا 90"/>
          <p:cNvSpPr/>
          <p:nvPr/>
        </p:nvSpPr>
        <p:spPr>
          <a:xfrm>
            <a:off x="7712722" y="5529168"/>
            <a:ext cx="1323774" cy="510004"/>
          </a:xfrm>
          <a:prstGeom prst="roundRect">
            <a:avLst>
              <a:gd name="adj" fmla="val 7468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2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939" y="5577500"/>
            <a:ext cx="413340" cy="41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مستطيل مستدير الزوايا 92"/>
          <p:cNvSpPr/>
          <p:nvPr/>
        </p:nvSpPr>
        <p:spPr>
          <a:xfrm>
            <a:off x="7727884" y="4898484"/>
            <a:ext cx="1293449" cy="558675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up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4" name="مستطيل مستدير الزوايا 93"/>
          <p:cNvSpPr/>
          <p:nvPr/>
        </p:nvSpPr>
        <p:spPr>
          <a:xfrm>
            <a:off x="6948264" y="5529168"/>
            <a:ext cx="70232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6" name="مستطيل مستدير الزوايا 95"/>
          <p:cNvSpPr/>
          <p:nvPr/>
        </p:nvSpPr>
        <p:spPr>
          <a:xfrm>
            <a:off x="2395896" y="5529168"/>
            <a:ext cx="3745599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English(US)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8" name="مستطيل مستدير الزوايا 97"/>
          <p:cNvSpPr/>
          <p:nvPr/>
        </p:nvSpPr>
        <p:spPr>
          <a:xfrm>
            <a:off x="1525264" y="5529168"/>
            <a:ext cx="80317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وجه ضاحك 25"/>
          <p:cNvSpPr/>
          <p:nvPr/>
        </p:nvSpPr>
        <p:spPr>
          <a:xfrm>
            <a:off x="1734143" y="5577500"/>
            <a:ext cx="419480" cy="406310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0" name="مستطيل مستدير الزوايا 99"/>
          <p:cNvSpPr/>
          <p:nvPr/>
        </p:nvSpPr>
        <p:spPr>
          <a:xfrm>
            <a:off x="7533" y="5525012"/>
            <a:ext cx="1450350" cy="510004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Sym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1" name="مستطيل مستدير الزوايا 100"/>
          <p:cNvSpPr/>
          <p:nvPr/>
        </p:nvSpPr>
        <p:spPr>
          <a:xfrm>
            <a:off x="7534" y="4898484"/>
            <a:ext cx="842796" cy="54723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" name="مستطيل مستدير الزوايا 101">
            <a:hlinkClick r:id="" action="ppaction://hlinkshowjump?jump=nextslide"/>
          </p:cNvPr>
          <p:cNvSpPr/>
          <p:nvPr/>
        </p:nvSpPr>
        <p:spPr>
          <a:xfrm>
            <a:off x="6184582" y="5536198"/>
            <a:ext cx="704120" cy="510004"/>
          </a:xfrm>
          <a:prstGeom prst="roundRect">
            <a:avLst>
              <a:gd name="adj" fmla="val 7468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4" name="Picture 2" descr="نتيجة بحث الصور عن ‪google g logo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72" y="5625966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5" name="رابط مستقيم 104"/>
          <p:cNvCxnSpPr/>
          <p:nvPr/>
        </p:nvCxnSpPr>
        <p:spPr>
          <a:xfrm>
            <a:off x="2216897" y="2276872"/>
            <a:ext cx="76014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رابط مستقيم 105"/>
          <p:cNvCxnSpPr/>
          <p:nvPr/>
        </p:nvCxnSpPr>
        <p:spPr>
          <a:xfrm>
            <a:off x="5972100" y="2276872"/>
            <a:ext cx="7601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مستطيل 106"/>
          <p:cNvSpPr/>
          <p:nvPr/>
        </p:nvSpPr>
        <p:spPr>
          <a:xfrm>
            <a:off x="4469158" y="2282706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News are available for reading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8" name="مستطيل 107"/>
          <p:cNvSpPr/>
          <p:nvPr/>
        </p:nvSpPr>
        <p:spPr>
          <a:xfrm>
            <a:off x="1797410" y="2282706"/>
            <a:ext cx="1436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Updates you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6032714" y="5134816"/>
            <a:ext cx="1042940" cy="441403"/>
          </a:xfrm>
          <a:prstGeom prst="roundRect">
            <a:avLst>
              <a:gd name="adj" fmla="val 894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97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78" y="5209153"/>
            <a:ext cx="703228" cy="29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سهم إلى اليمين 98">
            <a:hlinkClick r:id="rId9" action="ppaction://hlinksldjump"/>
          </p:cNvPr>
          <p:cNvSpPr/>
          <p:nvPr/>
        </p:nvSpPr>
        <p:spPr>
          <a:xfrm rot="5400000"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3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234" y="5576219"/>
            <a:ext cx="407591" cy="40759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78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4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مستدير الزوايا 10">
            <a:hlinkClick r:id="" action="ppaction://hlinkshowjump?jump=nextslide"/>
          </p:cNvPr>
          <p:cNvSpPr/>
          <p:nvPr/>
        </p:nvSpPr>
        <p:spPr>
          <a:xfrm>
            <a:off x="1115616" y="1400316"/>
            <a:ext cx="6326124" cy="427353"/>
          </a:xfrm>
          <a:prstGeom prst="roundRect">
            <a:avLst>
              <a:gd name="adj" fmla="val 1080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54" y="1495231"/>
            <a:ext cx="166620" cy="23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نتيجة بحث الصور عن ‪google g logo‬‏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564" y="1448758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5815128" y="1383159"/>
            <a:ext cx="12961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400" dirty="0">
              <a:solidFill>
                <a:schemeClr val="bg1">
                  <a:lumMod val="8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7037800" y="1464811"/>
            <a:ext cx="0" cy="3304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15"/>
          <p:cNvSpPr/>
          <p:nvPr/>
        </p:nvSpPr>
        <p:spPr>
          <a:xfrm>
            <a:off x="0" y="2870820"/>
            <a:ext cx="9144000" cy="32498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0" y="2636912"/>
            <a:ext cx="9170020" cy="467816"/>
          </a:xfrm>
          <a:prstGeom prst="rect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699792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>
            <a:off x="6012160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شارة رتبة 22"/>
          <p:cNvSpPr/>
          <p:nvPr/>
        </p:nvSpPr>
        <p:spPr>
          <a:xfrm>
            <a:off x="8809640" y="2713360"/>
            <a:ext cx="226856" cy="274501"/>
          </a:xfrm>
          <a:prstGeom prst="chevron">
            <a:avLst>
              <a:gd name="adj" fmla="val 108875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2699792" y="2636912"/>
            <a:ext cx="33123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Hi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-36512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6012160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the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07504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850329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1620855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3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2412943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4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3205031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5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3997119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6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4789207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7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5581295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8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6373383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9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165471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7957559" y="3230798"/>
            <a:ext cx="1062311" cy="360040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Tap</a:t>
            </a:r>
            <a:endParaRPr lang="ar-SA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251520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q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998727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w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68509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3" name="مستطيل مستدير الزوايا 62"/>
          <p:cNvSpPr/>
          <p:nvPr/>
        </p:nvSpPr>
        <p:spPr>
          <a:xfrm>
            <a:off x="251571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3294793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5" name="مستطيل مستدير الزوايا 64"/>
          <p:cNvSpPr/>
          <p:nvPr/>
        </p:nvSpPr>
        <p:spPr>
          <a:xfrm>
            <a:off x="4042000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مستدير الزوايا 65"/>
          <p:cNvSpPr/>
          <p:nvPr/>
        </p:nvSpPr>
        <p:spPr>
          <a:xfrm>
            <a:off x="4811782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u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7" name="مستطيل مستدير الزوايا 66"/>
          <p:cNvSpPr/>
          <p:nvPr/>
        </p:nvSpPr>
        <p:spPr>
          <a:xfrm>
            <a:off x="5558989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8" name="مستطيل مستدير الزوايا 67"/>
          <p:cNvSpPr/>
          <p:nvPr/>
        </p:nvSpPr>
        <p:spPr>
          <a:xfrm>
            <a:off x="634243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9" name="مستطيل مستدير الزوايا 68"/>
          <p:cNvSpPr/>
          <p:nvPr/>
        </p:nvSpPr>
        <p:spPr>
          <a:xfrm>
            <a:off x="7114234" y="3669806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0" name="مستطيل مستدير الزوايا 69"/>
          <p:cNvSpPr/>
          <p:nvPr/>
        </p:nvSpPr>
        <p:spPr>
          <a:xfrm>
            <a:off x="7873158" y="3651468"/>
            <a:ext cx="1146711" cy="57011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Backspace</a:t>
            </a:r>
            <a:endParaRPr lang="ar-SA" sz="1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426894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a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2" name="مستطيل مستدير الزوايا 71"/>
          <p:cNvSpPr/>
          <p:nvPr/>
        </p:nvSpPr>
        <p:spPr>
          <a:xfrm>
            <a:off x="1174101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3" name="مستطيل مستدير الزوايا 72"/>
          <p:cNvSpPr/>
          <p:nvPr/>
        </p:nvSpPr>
        <p:spPr>
          <a:xfrm>
            <a:off x="1943883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269109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f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5" name="مستطيل مستدير الزوايا 74"/>
          <p:cNvSpPr/>
          <p:nvPr/>
        </p:nvSpPr>
        <p:spPr>
          <a:xfrm>
            <a:off x="3470167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g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6" name="مستطيل مستدير الزوايا 75"/>
          <p:cNvSpPr/>
          <p:nvPr/>
        </p:nvSpPr>
        <p:spPr>
          <a:xfrm>
            <a:off x="4217374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4987156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j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8" name="مستطيل مستدير الزوايا 77"/>
          <p:cNvSpPr/>
          <p:nvPr/>
        </p:nvSpPr>
        <p:spPr>
          <a:xfrm>
            <a:off x="5734363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k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9" name="مستطيل مستدير الزوايا 78"/>
          <p:cNvSpPr/>
          <p:nvPr/>
        </p:nvSpPr>
        <p:spPr>
          <a:xfrm>
            <a:off x="651781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l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مستدير الزوايا 80"/>
          <p:cNvSpPr/>
          <p:nvPr/>
        </p:nvSpPr>
        <p:spPr>
          <a:xfrm>
            <a:off x="7308304" y="4316928"/>
            <a:ext cx="1700487" cy="52090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2" name="مستطيل مستدير الزوايا 81"/>
          <p:cNvSpPr/>
          <p:nvPr/>
        </p:nvSpPr>
        <p:spPr>
          <a:xfrm>
            <a:off x="878907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z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3" name="مستطيل مستدير الزوايا 82"/>
          <p:cNvSpPr/>
          <p:nvPr/>
        </p:nvSpPr>
        <p:spPr>
          <a:xfrm>
            <a:off x="162611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x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4" name="مستطيل مستدير الزوايا 83"/>
          <p:cNvSpPr/>
          <p:nvPr/>
        </p:nvSpPr>
        <p:spPr>
          <a:xfrm>
            <a:off x="2395896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c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5" name="مستطيل مستدير الزوايا 84"/>
          <p:cNvSpPr/>
          <p:nvPr/>
        </p:nvSpPr>
        <p:spPr>
          <a:xfrm>
            <a:off x="3143103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v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6" name="مستطيل مستدير الزوايا 85"/>
          <p:cNvSpPr/>
          <p:nvPr/>
        </p:nvSpPr>
        <p:spPr>
          <a:xfrm>
            <a:off x="3922180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b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مستدير الزوايا 86"/>
          <p:cNvSpPr/>
          <p:nvPr/>
        </p:nvSpPr>
        <p:spPr>
          <a:xfrm>
            <a:off x="4669387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5439169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9" name="مستطيل مستدير الزوايا 88"/>
          <p:cNvSpPr/>
          <p:nvPr/>
        </p:nvSpPr>
        <p:spPr>
          <a:xfrm>
            <a:off x="6186376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,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0" name="مستطيل مستدير الزوايا 89"/>
          <p:cNvSpPr/>
          <p:nvPr/>
        </p:nvSpPr>
        <p:spPr>
          <a:xfrm>
            <a:off x="694826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.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1" name="مستطيل مستدير الزوايا 90"/>
          <p:cNvSpPr/>
          <p:nvPr/>
        </p:nvSpPr>
        <p:spPr>
          <a:xfrm>
            <a:off x="7712722" y="5529168"/>
            <a:ext cx="1323774" cy="510004"/>
          </a:xfrm>
          <a:prstGeom prst="roundRect">
            <a:avLst>
              <a:gd name="adj" fmla="val 7468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2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939" y="5577500"/>
            <a:ext cx="413340" cy="41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مستطيل مستدير الزوايا 92"/>
          <p:cNvSpPr/>
          <p:nvPr/>
        </p:nvSpPr>
        <p:spPr>
          <a:xfrm>
            <a:off x="7727884" y="4898484"/>
            <a:ext cx="1293449" cy="558675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up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4" name="مستطيل مستدير الزوايا 93"/>
          <p:cNvSpPr/>
          <p:nvPr/>
        </p:nvSpPr>
        <p:spPr>
          <a:xfrm>
            <a:off x="6948264" y="5529168"/>
            <a:ext cx="70232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6" name="مستطيل مستدير الزوايا 95"/>
          <p:cNvSpPr/>
          <p:nvPr/>
        </p:nvSpPr>
        <p:spPr>
          <a:xfrm>
            <a:off x="2395896" y="5529168"/>
            <a:ext cx="3745599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English(US)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8" name="مستطيل مستدير الزوايا 97"/>
          <p:cNvSpPr/>
          <p:nvPr/>
        </p:nvSpPr>
        <p:spPr>
          <a:xfrm>
            <a:off x="1525264" y="5529168"/>
            <a:ext cx="80317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وجه ضاحك 25"/>
          <p:cNvSpPr/>
          <p:nvPr/>
        </p:nvSpPr>
        <p:spPr>
          <a:xfrm>
            <a:off x="1734143" y="5577500"/>
            <a:ext cx="419480" cy="406310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0" name="مستطيل مستدير الزوايا 99"/>
          <p:cNvSpPr/>
          <p:nvPr/>
        </p:nvSpPr>
        <p:spPr>
          <a:xfrm>
            <a:off x="7533" y="5525012"/>
            <a:ext cx="1450350" cy="510004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Sym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1" name="مستطيل مستدير الزوايا 100"/>
          <p:cNvSpPr/>
          <p:nvPr/>
        </p:nvSpPr>
        <p:spPr>
          <a:xfrm>
            <a:off x="7534" y="4898484"/>
            <a:ext cx="842796" cy="54723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" name="مستطيل مستدير الزوايا 101">
            <a:hlinkClick r:id="rId8" action="ppaction://hlinksldjump"/>
          </p:cNvPr>
          <p:cNvSpPr/>
          <p:nvPr/>
        </p:nvSpPr>
        <p:spPr>
          <a:xfrm>
            <a:off x="6184582" y="5536198"/>
            <a:ext cx="704120" cy="510004"/>
          </a:xfrm>
          <a:prstGeom prst="roundRect">
            <a:avLst>
              <a:gd name="adj" fmla="val 7468"/>
            </a:avLst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4" name="Picture 2" descr="نتيجة بحث الصور عن ‪google g logo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72" y="5625966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031" y="476672"/>
            <a:ext cx="2265126" cy="94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سهم إلى اليمين 98">
            <a:hlinkClick r:id="rId10" action="ppaction://hlinksldjump"/>
          </p:cNvPr>
          <p:cNvSpPr/>
          <p:nvPr/>
        </p:nvSpPr>
        <p:spPr>
          <a:xfrm rot="5400000"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3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234" y="5576219"/>
            <a:ext cx="407591" cy="40759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23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4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مستطيل 15"/>
          <p:cNvSpPr/>
          <p:nvPr/>
        </p:nvSpPr>
        <p:spPr>
          <a:xfrm>
            <a:off x="0" y="2870820"/>
            <a:ext cx="9144000" cy="32498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0" y="2636912"/>
            <a:ext cx="9170020" cy="467816"/>
          </a:xfrm>
          <a:prstGeom prst="rect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699792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>
            <a:off x="6012160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شارة رتبة 22"/>
          <p:cNvSpPr/>
          <p:nvPr/>
        </p:nvSpPr>
        <p:spPr>
          <a:xfrm>
            <a:off x="8809640" y="2713360"/>
            <a:ext cx="226856" cy="274501"/>
          </a:xfrm>
          <a:prstGeom prst="chevron">
            <a:avLst>
              <a:gd name="adj" fmla="val 108875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2699792" y="2636912"/>
            <a:ext cx="33123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Hi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-36512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6012160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the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07504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850329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1620855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3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2412943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4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3205031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5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3997119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6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4789207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7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5581295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8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6373383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9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165471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7957559" y="3230798"/>
            <a:ext cx="1062311" cy="360040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Tap</a:t>
            </a:r>
            <a:endParaRPr lang="ar-SA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251520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q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998727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w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68509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3" name="مستطيل مستدير الزوايا 62"/>
          <p:cNvSpPr/>
          <p:nvPr/>
        </p:nvSpPr>
        <p:spPr>
          <a:xfrm>
            <a:off x="251571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3294793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5" name="مستطيل مستدير الزوايا 64"/>
          <p:cNvSpPr/>
          <p:nvPr/>
        </p:nvSpPr>
        <p:spPr>
          <a:xfrm>
            <a:off x="4042000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مستدير الزوايا 65"/>
          <p:cNvSpPr/>
          <p:nvPr/>
        </p:nvSpPr>
        <p:spPr>
          <a:xfrm>
            <a:off x="4811782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u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7" name="مستطيل مستدير الزوايا 66"/>
          <p:cNvSpPr/>
          <p:nvPr/>
        </p:nvSpPr>
        <p:spPr>
          <a:xfrm>
            <a:off x="5558989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8" name="مستطيل مستدير الزوايا 67"/>
          <p:cNvSpPr/>
          <p:nvPr/>
        </p:nvSpPr>
        <p:spPr>
          <a:xfrm>
            <a:off x="634243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9" name="مستطيل مستدير الزوايا 68"/>
          <p:cNvSpPr/>
          <p:nvPr/>
        </p:nvSpPr>
        <p:spPr>
          <a:xfrm>
            <a:off x="7114234" y="3669806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0" name="مستطيل مستدير الزوايا 69"/>
          <p:cNvSpPr/>
          <p:nvPr/>
        </p:nvSpPr>
        <p:spPr>
          <a:xfrm>
            <a:off x="7873158" y="3651468"/>
            <a:ext cx="1146711" cy="57011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Backspace</a:t>
            </a:r>
            <a:endParaRPr lang="ar-SA" sz="1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426894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a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2" name="مستطيل مستدير الزوايا 71"/>
          <p:cNvSpPr/>
          <p:nvPr/>
        </p:nvSpPr>
        <p:spPr>
          <a:xfrm>
            <a:off x="1174101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3" name="مستطيل مستدير الزوايا 72"/>
          <p:cNvSpPr/>
          <p:nvPr/>
        </p:nvSpPr>
        <p:spPr>
          <a:xfrm>
            <a:off x="1943883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269109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f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5" name="مستطيل مستدير الزوايا 74"/>
          <p:cNvSpPr/>
          <p:nvPr/>
        </p:nvSpPr>
        <p:spPr>
          <a:xfrm>
            <a:off x="3470167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g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6" name="مستطيل مستدير الزوايا 75"/>
          <p:cNvSpPr/>
          <p:nvPr/>
        </p:nvSpPr>
        <p:spPr>
          <a:xfrm>
            <a:off x="4217374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4987156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j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8" name="مستطيل مستدير الزوايا 77"/>
          <p:cNvSpPr/>
          <p:nvPr/>
        </p:nvSpPr>
        <p:spPr>
          <a:xfrm>
            <a:off x="5734363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k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9" name="مستطيل مستدير الزوايا 78"/>
          <p:cNvSpPr/>
          <p:nvPr/>
        </p:nvSpPr>
        <p:spPr>
          <a:xfrm>
            <a:off x="651781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l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مستدير الزوايا 80"/>
          <p:cNvSpPr/>
          <p:nvPr/>
        </p:nvSpPr>
        <p:spPr>
          <a:xfrm>
            <a:off x="7308304" y="4316928"/>
            <a:ext cx="1700487" cy="52090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2" name="مستطيل مستدير الزوايا 81"/>
          <p:cNvSpPr/>
          <p:nvPr/>
        </p:nvSpPr>
        <p:spPr>
          <a:xfrm>
            <a:off x="878907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z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3" name="مستطيل مستدير الزوايا 82"/>
          <p:cNvSpPr/>
          <p:nvPr/>
        </p:nvSpPr>
        <p:spPr>
          <a:xfrm>
            <a:off x="162611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x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4" name="مستطيل مستدير الزوايا 83"/>
          <p:cNvSpPr/>
          <p:nvPr/>
        </p:nvSpPr>
        <p:spPr>
          <a:xfrm>
            <a:off x="2395896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c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5" name="مستطيل مستدير الزوايا 84"/>
          <p:cNvSpPr/>
          <p:nvPr/>
        </p:nvSpPr>
        <p:spPr>
          <a:xfrm>
            <a:off x="3143103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v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6" name="مستطيل مستدير الزوايا 85"/>
          <p:cNvSpPr/>
          <p:nvPr/>
        </p:nvSpPr>
        <p:spPr>
          <a:xfrm>
            <a:off x="3922180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b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مستدير الزوايا 86"/>
          <p:cNvSpPr/>
          <p:nvPr/>
        </p:nvSpPr>
        <p:spPr>
          <a:xfrm>
            <a:off x="4669387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5439169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9" name="مستطيل مستدير الزوايا 88"/>
          <p:cNvSpPr/>
          <p:nvPr/>
        </p:nvSpPr>
        <p:spPr>
          <a:xfrm>
            <a:off x="6186376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,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0" name="مستطيل مستدير الزوايا 89"/>
          <p:cNvSpPr/>
          <p:nvPr/>
        </p:nvSpPr>
        <p:spPr>
          <a:xfrm>
            <a:off x="694826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.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1" name="مستطيل مستدير الزوايا 90"/>
          <p:cNvSpPr/>
          <p:nvPr/>
        </p:nvSpPr>
        <p:spPr>
          <a:xfrm>
            <a:off x="7712722" y="5529168"/>
            <a:ext cx="1323774" cy="510004"/>
          </a:xfrm>
          <a:prstGeom prst="roundRect">
            <a:avLst>
              <a:gd name="adj" fmla="val 7468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2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939" y="5577500"/>
            <a:ext cx="413340" cy="41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مستطيل مستدير الزوايا 92"/>
          <p:cNvSpPr/>
          <p:nvPr/>
        </p:nvSpPr>
        <p:spPr>
          <a:xfrm>
            <a:off x="7727884" y="4898484"/>
            <a:ext cx="1293449" cy="558675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up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4" name="مستطيل مستدير الزوايا 93"/>
          <p:cNvSpPr/>
          <p:nvPr/>
        </p:nvSpPr>
        <p:spPr>
          <a:xfrm>
            <a:off x="6948264" y="5529168"/>
            <a:ext cx="70232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6" name="مستطيل مستدير الزوايا 95"/>
          <p:cNvSpPr/>
          <p:nvPr/>
        </p:nvSpPr>
        <p:spPr>
          <a:xfrm>
            <a:off x="2395896" y="5529168"/>
            <a:ext cx="3745599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English(US)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8" name="مستطيل مستدير الزوايا 97"/>
          <p:cNvSpPr/>
          <p:nvPr/>
        </p:nvSpPr>
        <p:spPr>
          <a:xfrm>
            <a:off x="1525264" y="5529168"/>
            <a:ext cx="80317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وجه ضاحك 25"/>
          <p:cNvSpPr/>
          <p:nvPr/>
        </p:nvSpPr>
        <p:spPr>
          <a:xfrm>
            <a:off x="1734143" y="5577500"/>
            <a:ext cx="419480" cy="406310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0" name="مستطيل مستدير الزوايا 99"/>
          <p:cNvSpPr/>
          <p:nvPr/>
        </p:nvSpPr>
        <p:spPr>
          <a:xfrm>
            <a:off x="7533" y="5525012"/>
            <a:ext cx="1450350" cy="510004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Sym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1" name="مستطيل مستدير الزوايا 100"/>
          <p:cNvSpPr/>
          <p:nvPr/>
        </p:nvSpPr>
        <p:spPr>
          <a:xfrm>
            <a:off x="7534" y="4898484"/>
            <a:ext cx="842796" cy="54723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" name="مستطيل مستدير الزوايا 101">
            <a:hlinkClick r:id="" action="ppaction://hlinkshowjump?jump=nextslide"/>
          </p:cNvPr>
          <p:cNvSpPr/>
          <p:nvPr/>
        </p:nvSpPr>
        <p:spPr>
          <a:xfrm>
            <a:off x="6184582" y="5536198"/>
            <a:ext cx="704120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4" name="Picture 2" descr="نتيجة بحث الصور عن ‪google g logo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72" y="5625966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مستطيل مستدير الزوايا 102"/>
          <p:cNvSpPr/>
          <p:nvPr/>
        </p:nvSpPr>
        <p:spPr>
          <a:xfrm>
            <a:off x="5425565" y="2967289"/>
            <a:ext cx="1000593" cy="677735"/>
          </a:xfrm>
          <a:prstGeom prst="roundRect">
            <a:avLst>
              <a:gd name="adj" fmla="val 894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174101" y="913536"/>
            <a:ext cx="6320655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Inxsoft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9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390" y="936332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" name="مستطيل مستدير الزوايا 109">
            <a:hlinkClick r:id="" action="ppaction://hlinkshowjump?jump=nextslide"/>
          </p:cNvPr>
          <p:cNvSpPr/>
          <p:nvPr/>
        </p:nvSpPr>
        <p:spPr>
          <a:xfrm>
            <a:off x="1168632" y="498101"/>
            <a:ext cx="6326124" cy="42735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1" name="Picture 2" descr="نتيجة بحث الصور عن ‪google g logo‬‏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580" y="546543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مربع نص 111"/>
          <p:cNvSpPr txBox="1"/>
          <p:nvPr/>
        </p:nvSpPr>
        <p:spPr>
          <a:xfrm>
            <a:off x="1403648" y="480944"/>
            <a:ext cx="12961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13" name="رابط مستقيم 112"/>
          <p:cNvCxnSpPr/>
          <p:nvPr/>
        </p:nvCxnSpPr>
        <p:spPr>
          <a:xfrm>
            <a:off x="1619672" y="546542"/>
            <a:ext cx="0" cy="3304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مربع نص 113">
            <a:hlinkClick r:id="rId7" action="ppaction://hlinksldjump"/>
          </p:cNvPr>
          <p:cNvSpPr txBox="1"/>
          <p:nvPr/>
        </p:nvSpPr>
        <p:spPr>
          <a:xfrm>
            <a:off x="1181456" y="404664"/>
            <a:ext cx="3003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dirty="0">
                <a:solidFill>
                  <a:schemeClr val="tx1">
                    <a:lumMod val="85000"/>
                    <a:lumOff val="15000"/>
                  </a:schemeClr>
                </a:solidFill>
                <a:cs typeface="Akhbar MT" pitchFamily="2" charset="-78"/>
              </a:rPr>
              <a:t>×</a:t>
            </a:r>
          </a:p>
        </p:txBody>
      </p:sp>
      <p:sp>
        <p:nvSpPr>
          <p:cNvPr id="115" name="مستطيل 114"/>
          <p:cNvSpPr/>
          <p:nvPr/>
        </p:nvSpPr>
        <p:spPr>
          <a:xfrm>
            <a:off x="1181456" y="1311695"/>
            <a:ext cx="6335150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iPhone 7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16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566" y="1334491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" name="مستطيل 116"/>
          <p:cNvSpPr/>
          <p:nvPr/>
        </p:nvSpPr>
        <p:spPr>
          <a:xfrm>
            <a:off x="1181046" y="1706572"/>
            <a:ext cx="6320655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imdb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18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335" y="1729368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مستطيل 118"/>
          <p:cNvSpPr/>
          <p:nvPr/>
        </p:nvSpPr>
        <p:spPr>
          <a:xfrm>
            <a:off x="1188401" y="2104731"/>
            <a:ext cx="6335150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iherb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20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511" y="2127527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سهم إلى اليمين 120">
            <a:hlinkClick r:id="rId8" action="ppaction://hlinksldjump"/>
          </p:cNvPr>
          <p:cNvSpPr/>
          <p:nvPr/>
        </p:nvSpPr>
        <p:spPr>
          <a:xfrm rot="5400000"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22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234" y="5576219"/>
            <a:ext cx="407591" cy="40759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36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4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مستطيل 15"/>
          <p:cNvSpPr/>
          <p:nvPr/>
        </p:nvSpPr>
        <p:spPr>
          <a:xfrm>
            <a:off x="0" y="2870820"/>
            <a:ext cx="9144000" cy="32498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0" y="2636912"/>
            <a:ext cx="9170020" cy="467816"/>
          </a:xfrm>
          <a:prstGeom prst="rect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699792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>
            <a:off x="6012160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شارة رتبة 22"/>
          <p:cNvSpPr/>
          <p:nvPr/>
        </p:nvSpPr>
        <p:spPr>
          <a:xfrm>
            <a:off x="8809640" y="2713360"/>
            <a:ext cx="226856" cy="274501"/>
          </a:xfrm>
          <a:prstGeom prst="chevron">
            <a:avLst>
              <a:gd name="adj" fmla="val 108875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2699792" y="2636912"/>
            <a:ext cx="33123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Hi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-36512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6012160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the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07504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850329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1620855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3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2412943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4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3205031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5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3997119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6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4789207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7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5581295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8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6373383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9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165471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7957559" y="3230798"/>
            <a:ext cx="1062311" cy="360040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Tap</a:t>
            </a:r>
            <a:endParaRPr lang="ar-SA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251520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q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998727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w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68509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3" name="مستطيل مستدير الزوايا 62"/>
          <p:cNvSpPr/>
          <p:nvPr/>
        </p:nvSpPr>
        <p:spPr>
          <a:xfrm>
            <a:off x="251571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3294793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5" name="مستطيل مستدير الزوايا 64"/>
          <p:cNvSpPr/>
          <p:nvPr/>
        </p:nvSpPr>
        <p:spPr>
          <a:xfrm>
            <a:off x="4042000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مستدير الزوايا 65"/>
          <p:cNvSpPr/>
          <p:nvPr/>
        </p:nvSpPr>
        <p:spPr>
          <a:xfrm>
            <a:off x="4811782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u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7" name="مستطيل مستدير الزوايا 66"/>
          <p:cNvSpPr/>
          <p:nvPr/>
        </p:nvSpPr>
        <p:spPr>
          <a:xfrm>
            <a:off x="5558989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8" name="مستطيل مستدير الزوايا 67"/>
          <p:cNvSpPr/>
          <p:nvPr/>
        </p:nvSpPr>
        <p:spPr>
          <a:xfrm>
            <a:off x="634243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9" name="مستطيل مستدير الزوايا 68"/>
          <p:cNvSpPr/>
          <p:nvPr/>
        </p:nvSpPr>
        <p:spPr>
          <a:xfrm>
            <a:off x="7114234" y="3669806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0" name="مستطيل مستدير الزوايا 69"/>
          <p:cNvSpPr/>
          <p:nvPr/>
        </p:nvSpPr>
        <p:spPr>
          <a:xfrm>
            <a:off x="7873158" y="3651468"/>
            <a:ext cx="1146711" cy="57011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Backspace</a:t>
            </a:r>
            <a:endParaRPr lang="ar-SA" sz="1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426894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a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2" name="مستطيل مستدير الزوايا 71"/>
          <p:cNvSpPr/>
          <p:nvPr/>
        </p:nvSpPr>
        <p:spPr>
          <a:xfrm>
            <a:off x="1174101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3" name="مستطيل مستدير الزوايا 72"/>
          <p:cNvSpPr/>
          <p:nvPr/>
        </p:nvSpPr>
        <p:spPr>
          <a:xfrm>
            <a:off x="1943883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269109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f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5" name="مستطيل مستدير الزوايا 74"/>
          <p:cNvSpPr/>
          <p:nvPr/>
        </p:nvSpPr>
        <p:spPr>
          <a:xfrm>
            <a:off x="3470167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g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6" name="مستطيل مستدير الزوايا 75"/>
          <p:cNvSpPr/>
          <p:nvPr/>
        </p:nvSpPr>
        <p:spPr>
          <a:xfrm>
            <a:off x="4217374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4987156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j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8" name="مستطيل مستدير الزوايا 77"/>
          <p:cNvSpPr/>
          <p:nvPr/>
        </p:nvSpPr>
        <p:spPr>
          <a:xfrm>
            <a:off x="5734363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k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9" name="مستطيل مستدير الزوايا 78"/>
          <p:cNvSpPr/>
          <p:nvPr/>
        </p:nvSpPr>
        <p:spPr>
          <a:xfrm>
            <a:off x="651781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l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مستدير الزوايا 80"/>
          <p:cNvSpPr/>
          <p:nvPr/>
        </p:nvSpPr>
        <p:spPr>
          <a:xfrm>
            <a:off x="7308304" y="4316928"/>
            <a:ext cx="1700487" cy="52090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2" name="مستطيل مستدير الزوايا 81"/>
          <p:cNvSpPr/>
          <p:nvPr/>
        </p:nvSpPr>
        <p:spPr>
          <a:xfrm>
            <a:off x="878907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z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3" name="مستطيل مستدير الزوايا 82"/>
          <p:cNvSpPr/>
          <p:nvPr/>
        </p:nvSpPr>
        <p:spPr>
          <a:xfrm>
            <a:off x="162611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x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4" name="مستطيل مستدير الزوايا 83"/>
          <p:cNvSpPr/>
          <p:nvPr/>
        </p:nvSpPr>
        <p:spPr>
          <a:xfrm>
            <a:off x="2395896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c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5" name="مستطيل مستدير الزوايا 84"/>
          <p:cNvSpPr/>
          <p:nvPr/>
        </p:nvSpPr>
        <p:spPr>
          <a:xfrm>
            <a:off x="3143103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v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6" name="مستطيل مستدير الزوايا 85"/>
          <p:cNvSpPr/>
          <p:nvPr/>
        </p:nvSpPr>
        <p:spPr>
          <a:xfrm>
            <a:off x="3922180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b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مستدير الزوايا 86"/>
          <p:cNvSpPr/>
          <p:nvPr/>
        </p:nvSpPr>
        <p:spPr>
          <a:xfrm>
            <a:off x="4669387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5439169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9" name="مستطيل مستدير الزوايا 88"/>
          <p:cNvSpPr/>
          <p:nvPr/>
        </p:nvSpPr>
        <p:spPr>
          <a:xfrm>
            <a:off x="6186376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,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0" name="مستطيل مستدير الزوايا 89"/>
          <p:cNvSpPr/>
          <p:nvPr/>
        </p:nvSpPr>
        <p:spPr>
          <a:xfrm>
            <a:off x="694826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.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1" name="مستطيل مستدير الزوايا 90"/>
          <p:cNvSpPr/>
          <p:nvPr/>
        </p:nvSpPr>
        <p:spPr>
          <a:xfrm>
            <a:off x="7712722" y="5529168"/>
            <a:ext cx="1323774" cy="510004"/>
          </a:xfrm>
          <a:prstGeom prst="roundRect">
            <a:avLst>
              <a:gd name="adj" fmla="val 7468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2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939" y="5577500"/>
            <a:ext cx="413340" cy="41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مستطيل مستدير الزوايا 92"/>
          <p:cNvSpPr/>
          <p:nvPr/>
        </p:nvSpPr>
        <p:spPr>
          <a:xfrm>
            <a:off x="7727884" y="4898484"/>
            <a:ext cx="1293449" cy="558675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up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4" name="مستطيل مستدير الزوايا 93"/>
          <p:cNvSpPr/>
          <p:nvPr/>
        </p:nvSpPr>
        <p:spPr>
          <a:xfrm>
            <a:off x="6948264" y="5529168"/>
            <a:ext cx="70232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5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234" y="5576219"/>
            <a:ext cx="407591" cy="40759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مستطيل مستدير الزوايا 95"/>
          <p:cNvSpPr/>
          <p:nvPr/>
        </p:nvSpPr>
        <p:spPr>
          <a:xfrm>
            <a:off x="2395896" y="5529168"/>
            <a:ext cx="3745599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English(US)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8" name="مستطيل مستدير الزوايا 97"/>
          <p:cNvSpPr/>
          <p:nvPr/>
        </p:nvSpPr>
        <p:spPr>
          <a:xfrm>
            <a:off x="1525264" y="5529168"/>
            <a:ext cx="80317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وجه ضاحك 25"/>
          <p:cNvSpPr/>
          <p:nvPr/>
        </p:nvSpPr>
        <p:spPr>
          <a:xfrm>
            <a:off x="1734143" y="5577500"/>
            <a:ext cx="419480" cy="406310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0" name="مستطيل مستدير الزوايا 99"/>
          <p:cNvSpPr/>
          <p:nvPr/>
        </p:nvSpPr>
        <p:spPr>
          <a:xfrm>
            <a:off x="7533" y="5525012"/>
            <a:ext cx="1450350" cy="510004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Sym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1" name="مستطيل مستدير الزوايا 100"/>
          <p:cNvSpPr/>
          <p:nvPr/>
        </p:nvSpPr>
        <p:spPr>
          <a:xfrm>
            <a:off x="7534" y="4898484"/>
            <a:ext cx="842796" cy="54723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" name="مستطيل مستدير الزوايا 101">
            <a:hlinkClick r:id="" action="ppaction://hlinkshowjump?jump=nextslide"/>
          </p:cNvPr>
          <p:cNvSpPr/>
          <p:nvPr/>
        </p:nvSpPr>
        <p:spPr>
          <a:xfrm>
            <a:off x="6184582" y="5536198"/>
            <a:ext cx="704120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4" name="Picture 2" descr="نتيجة بحث الصور عن ‪google g logo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72" y="5625966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مستطيل 14">
            <a:hlinkClick r:id="" action="ppaction://hlinkshowjump?jump=nextslide"/>
          </p:cNvPr>
          <p:cNvSpPr/>
          <p:nvPr/>
        </p:nvSpPr>
        <p:spPr>
          <a:xfrm>
            <a:off x="1174101" y="913536"/>
            <a:ext cx="6320655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Inxsoft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9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390" y="936332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" name="مستطيل مستدير الزوايا 109">
            <a:hlinkClick r:id="" action="ppaction://hlinkshowjump?jump=nextslide"/>
          </p:cNvPr>
          <p:cNvSpPr/>
          <p:nvPr/>
        </p:nvSpPr>
        <p:spPr>
          <a:xfrm>
            <a:off x="1168632" y="498101"/>
            <a:ext cx="6326124" cy="42735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1" name="Picture 2" descr="نتيجة بحث الصور عن ‪google g logo‬‏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580" y="546543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مربع نص 111"/>
          <p:cNvSpPr txBox="1"/>
          <p:nvPr/>
        </p:nvSpPr>
        <p:spPr>
          <a:xfrm>
            <a:off x="1403648" y="480944"/>
            <a:ext cx="12961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13" name="رابط مستقيم 112"/>
          <p:cNvCxnSpPr/>
          <p:nvPr/>
        </p:nvCxnSpPr>
        <p:spPr>
          <a:xfrm>
            <a:off x="1619672" y="546542"/>
            <a:ext cx="0" cy="3304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مربع نص 113">
            <a:hlinkClick r:id="rId8" action="ppaction://hlinksldjump"/>
          </p:cNvPr>
          <p:cNvSpPr txBox="1"/>
          <p:nvPr/>
        </p:nvSpPr>
        <p:spPr>
          <a:xfrm>
            <a:off x="1181456" y="404664"/>
            <a:ext cx="3003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dirty="0">
                <a:solidFill>
                  <a:schemeClr val="tx1">
                    <a:lumMod val="85000"/>
                    <a:lumOff val="15000"/>
                  </a:schemeClr>
                </a:solidFill>
                <a:cs typeface="Akhbar MT" pitchFamily="2" charset="-78"/>
              </a:rPr>
              <a:t>×</a:t>
            </a:r>
          </a:p>
        </p:txBody>
      </p:sp>
      <p:sp>
        <p:nvSpPr>
          <p:cNvPr id="115" name="مستطيل 114"/>
          <p:cNvSpPr/>
          <p:nvPr/>
        </p:nvSpPr>
        <p:spPr>
          <a:xfrm>
            <a:off x="1181456" y="1311695"/>
            <a:ext cx="6335150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iPhone 7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16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566" y="1334491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" name="مستطيل 116"/>
          <p:cNvSpPr/>
          <p:nvPr/>
        </p:nvSpPr>
        <p:spPr>
          <a:xfrm>
            <a:off x="1181046" y="1706572"/>
            <a:ext cx="6320655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imdb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18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335" y="1729368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مستطيل 118"/>
          <p:cNvSpPr/>
          <p:nvPr/>
        </p:nvSpPr>
        <p:spPr>
          <a:xfrm>
            <a:off x="1188401" y="2104731"/>
            <a:ext cx="6335150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iherb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20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511" y="2127527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سهم إلى اليمين 96">
            <a:hlinkClick r:id="rId9" action="ppaction://hlinksldjump"/>
          </p:cNvPr>
          <p:cNvSpPr/>
          <p:nvPr/>
        </p:nvSpPr>
        <p:spPr>
          <a:xfrm rot="5400000"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2336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 rot="5400000"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مستطيل 15"/>
          <p:cNvSpPr/>
          <p:nvPr/>
        </p:nvSpPr>
        <p:spPr>
          <a:xfrm>
            <a:off x="0" y="2870820"/>
            <a:ext cx="9144000" cy="32498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0" y="2636912"/>
            <a:ext cx="9170020" cy="467816"/>
          </a:xfrm>
          <a:prstGeom prst="rect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699792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>
            <a:off x="6012160" y="2681858"/>
            <a:ext cx="0" cy="377924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شارة رتبة 22"/>
          <p:cNvSpPr/>
          <p:nvPr/>
        </p:nvSpPr>
        <p:spPr>
          <a:xfrm>
            <a:off x="8809640" y="2713360"/>
            <a:ext cx="226856" cy="274501"/>
          </a:xfrm>
          <a:prstGeom prst="chevron">
            <a:avLst>
              <a:gd name="adj" fmla="val 108875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2699792" y="2636912"/>
            <a:ext cx="33123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Hi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-36512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6012160" y="2636912"/>
            <a:ext cx="27363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the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07504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850329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1620855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3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2412943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4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3205031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5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3997119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6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4" name="مستطيل مستدير الزوايا 53"/>
          <p:cNvSpPr/>
          <p:nvPr/>
        </p:nvSpPr>
        <p:spPr>
          <a:xfrm>
            <a:off x="4789207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7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5581295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8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6" name="مستطيل مستدير الزوايا 55"/>
          <p:cNvSpPr/>
          <p:nvPr/>
        </p:nvSpPr>
        <p:spPr>
          <a:xfrm>
            <a:off x="6373383" y="3230860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9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165471" y="3230798"/>
            <a:ext cx="702271" cy="360040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7957559" y="3230798"/>
            <a:ext cx="1062311" cy="360040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Tap</a:t>
            </a:r>
            <a:endParaRPr lang="ar-SA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251520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q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مستدير الزوايا 60"/>
          <p:cNvSpPr/>
          <p:nvPr/>
        </p:nvSpPr>
        <p:spPr>
          <a:xfrm>
            <a:off x="998727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w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2" name="مستطيل مستدير الزوايا 61"/>
          <p:cNvSpPr/>
          <p:nvPr/>
        </p:nvSpPr>
        <p:spPr>
          <a:xfrm>
            <a:off x="1768509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3" name="مستطيل مستدير الزوايا 62"/>
          <p:cNvSpPr/>
          <p:nvPr/>
        </p:nvSpPr>
        <p:spPr>
          <a:xfrm>
            <a:off x="251571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3294793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5" name="مستطيل مستدير الزوايا 64"/>
          <p:cNvSpPr/>
          <p:nvPr/>
        </p:nvSpPr>
        <p:spPr>
          <a:xfrm>
            <a:off x="4042000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مستدير الزوايا 65"/>
          <p:cNvSpPr/>
          <p:nvPr/>
        </p:nvSpPr>
        <p:spPr>
          <a:xfrm>
            <a:off x="4811782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u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7" name="مستطيل مستدير الزوايا 66"/>
          <p:cNvSpPr/>
          <p:nvPr/>
        </p:nvSpPr>
        <p:spPr>
          <a:xfrm>
            <a:off x="5558989" y="365146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8" name="مستطيل مستدير الزوايا 67"/>
          <p:cNvSpPr/>
          <p:nvPr/>
        </p:nvSpPr>
        <p:spPr>
          <a:xfrm>
            <a:off x="6342436" y="366290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9" name="مستطيل مستدير الزوايا 68"/>
          <p:cNvSpPr/>
          <p:nvPr/>
        </p:nvSpPr>
        <p:spPr>
          <a:xfrm>
            <a:off x="7114234" y="3669806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0" name="مستطيل مستدير الزوايا 69"/>
          <p:cNvSpPr/>
          <p:nvPr/>
        </p:nvSpPr>
        <p:spPr>
          <a:xfrm>
            <a:off x="7873158" y="3651468"/>
            <a:ext cx="1146711" cy="57011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Backspace</a:t>
            </a:r>
            <a:endParaRPr lang="ar-SA" sz="1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426894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a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2" name="مستطيل مستدير الزوايا 71"/>
          <p:cNvSpPr/>
          <p:nvPr/>
        </p:nvSpPr>
        <p:spPr>
          <a:xfrm>
            <a:off x="1174101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3" name="مستطيل مستدير الزوايا 72"/>
          <p:cNvSpPr/>
          <p:nvPr/>
        </p:nvSpPr>
        <p:spPr>
          <a:xfrm>
            <a:off x="1943883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269109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f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5" name="مستطيل مستدير الزوايا 74"/>
          <p:cNvSpPr/>
          <p:nvPr/>
        </p:nvSpPr>
        <p:spPr>
          <a:xfrm>
            <a:off x="3470167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g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6" name="مستطيل مستدير الزوايا 75"/>
          <p:cNvSpPr/>
          <p:nvPr/>
        </p:nvSpPr>
        <p:spPr>
          <a:xfrm>
            <a:off x="4217374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4987156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j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8" name="مستطيل مستدير الزوايا 77"/>
          <p:cNvSpPr/>
          <p:nvPr/>
        </p:nvSpPr>
        <p:spPr>
          <a:xfrm>
            <a:off x="5734363" y="427915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k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9" name="مستطيل مستدير الزوايا 78"/>
          <p:cNvSpPr/>
          <p:nvPr/>
        </p:nvSpPr>
        <p:spPr>
          <a:xfrm>
            <a:off x="6517810" y="4290598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l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مستدير الزوايا 80"/>
          <p:cNvSpPr/>
          <p:nvPr/>
        </p:nvSpPr>
        <p:spPr>
          <a:xfrm>
            <a:off x="7308304" y="4316928"/>
            <a:ext cx="1700487" cy="52090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2" name="مستطيل مستدير الزوايا 81"/>
          <p:cNvSpPr/>
          <p:nvPr/>
        </p:nvSpPr>
        <p:spPr>
          <a:xfrm>
            <a:off x="878907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z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3" name="مستطيل مستدير الزوايا 82"/>
          <p:cNvSpPr/>
          <p:nvPr/>
        </p:nvSpPr>
        <p:spPr>
          <a:xfrm>
            <a:off x="162611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x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4" name="مستطيل مستدير الزوايا 83"/>
          <p:cNvSpPr/>
          <p:nvPr/>
        </p:nvSpPr>
        <p:spPr>
          <a:xfrm>
            <a:off x="2395896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c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5" name="مستطيل مستدير الزوايا 84"/>
          <p:cNvSpPr/>
          <p:nvPr/>
        </p:nvSpPr>
        <p:spPr>
          <a:xfrm>
            <a:off x="3143103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v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6" name="مستطيل مستدير الزوايا 85"/>
          <p:cNvSpPr/>
          <p:nvPr/>
        </p:nvSpPr>
        <p:spPr>
          <a:xfrm>
            <a:off x="3922180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b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مستدير الزوايا 86"/>
          <p:cNvSpPr/>
          <p:nvPr/>
        </p:nvSpPr>
        <p:spPr>
          <a:xfrm>
            <a:off x="4669387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5439169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9" name="مستطيل مستدير الزوايا 88"/>
          <p:cNvSpPr/>
          <p:nvPr/>
        </p:nvSpPr>
        <p:spPr>
          <a:xfrm>
            <a:off x="6186376" y="488704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,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0" name="مستطيل مستدير الزوايا 89"/>
          <p:cNvSpPr/>
          <p:nvPr/>
        </p:nvSpPr>
        <p:spPr>
          <a:xfrm>
            <a:off x="6948264" y="4898484"/>
            <a:ext cx="702326" cy="558676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.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1" name="مستطيل مستدير الزوايا 90"/>
          <p:cNvSpPr/>
          <p:nvPr/>
        </p:nvSpPr>
        <p:spPr>
          <a:xfrm>
            <a:off x="7712722" y="5529168"/>
            <a:ext cx="1323774" cy="510004"/>
          </a:xfrm>
          <a:prstGeom prst="roundRect">
            <a:avLst>
              <a:gd name="adj" fmla="val 7468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2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939" y="5577500"/>
            <a:ext cx="413340" cy="41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مستطيل مستدير الزوايا 92"/>
          <p:cNvSpPr/>
          <p:nvPr/>
        </p:nvSpPr>
        <p:spPr>
          <a:xfrm>
            <a:off x="7727884" y="4898484"/>
            <a:ext cx="1293449" cy="558675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up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4" name="مستطيل مستدير الزوايا 93"/>
          <p:cNvSpPr/>
          <p:nvPr/>
        </p:nvSpPr>
        <p:spPr>
          <a:xfrm>
            <a:off x="6948264" y="5529168"/>
            <a:ext cx="70232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5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234" y="5576219"/>
            <a:ext cx="407591" cy="40759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مستطيل مستدير الزوايا 95"/>
          <p:cNvSpPr/>
          <p:nvPr/>
        </p:nvSpPr>
        <p:spPr>
          <a:xfrm>
            <a:off x="2395896" y="5529168"/>
            <a:ext cx="3745599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English(US)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8" name="مستطيل مستدير الزوايا 97"/>
          <p:cNvSpPr/>
          <p:nvPr/>
        </p:nvSpPr>
        <p:spPr>
          <a:xfrm>
            <a:off x="1525264" y="5529168"/>
            <a:ext cx="803176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وجه ضاحك 25"/>
          <p:cNvSpPr/>
          <p:nvPr/>
        </p:nvSpPr>
        <p:spPr>
          <a:xfrm>
            <a:off x="1734143" y="5577500"/>
            <a:ext cx="419480" cy="406310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0" name="مستطيل مستدير الزوايا 99"/>
          <p:cNvSpPr/>
          <p:nvPr/>
        </p:nvSpPr>
        <p:spPr>
          <a:xfrm>
            <a:off x="7533" y="5525012"/>
            <a:ext cx="1450350" cy="510004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Sym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1" name="مستطيل مستدير الزوايا 100"/>
          <p:cNvSpPr/>
          <p:nvPr/>
        </p:nvSpPr>
        <p:spPr>
          <a:xfrm>
            <a:off x="7534" y="4898484"/>
            <a:ext cx="842796" cy="547236"/>
          </a:xfrm>
          <a:prstGeom prst="roundRect">
            <a:avLst>
              <a:gd name="adj" fmla="val 7468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A/a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" name="مستطيل مستدير الزوايا 101">
            <a:hlinkClick r:id="" action="ppaction://hlinkshowjump?jump=nextslide"/>
          </p:cNvPr>
          <p:cNvSpPr/>
          <p:nvPr/>
        </p:nvSpPr>
        <p:spPr>
          <a:xfrm>
            <a:off x="6184582" y="5536198"/>
            <a:ext cx="704120" cy="510004"/>
          </a:xfrm>
          <a:prstGeom prst="roundRect">
            <a:avLst>
              <a:gd name="adj" fmla="val 746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4" name="Picture 2" descr="نتيجة بحث الصور عن ‪google g logo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72" y="5625966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مستطيل 14">
            <a:hlinkClick r:id="" action="ppaction://hlinkshowjump?jump=nextslide"/>
          </p:cNvPr>
          <p:cNvSpPr/>
          <p:nvPr/>
        </p:nvSpPr>
        <p:spPr>
          <a:xfrm>
            <a:off x="1174101" y="913536"/>
            <a:ext cx="6320655" cy="398159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Inxsoft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9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390" y="936332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" name="مستطيل مستدير الزوايا 109">
            <a:hlinkClick r:id="" action="ppaction://hlinkshowjump?jump=nextslide"/>
          </p:cNvPr>
          <p:cNvSpPr/>
          <p:nvPr/>
        </p:nvSpPr>
        <p:spPr>
          <a:xfrm>
            <a:off x="1168632" y="498101"/>
            <a:ext cx="6326124" cy="42735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1" name="Picture 2" descr="نتيجة بحث الصور عن ‪google g logo‬‏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580" y="546543"/>
            <a:ext cx="330468" cy="33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مربع نص 111"/>
          <p:cNvSpPr txBox="1"/>
          <p:nvPr/>
        </p:nvSpPr>
        <p:spPr>
          <a:xfrm>
            <a:off x="1403648" y="480944"/>
            <a:ext cx="12961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</a:t>
            </a:r>
            <a:endParaRPr lang="ar-SA" sz="24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13" name="رابط مستقيم 112"/>
          <p:cNvCxnSpPr/>
          <p:nvPr/>
        </p:nvCxnSpPr>
        <p:spPr>
          <a:xfrm>
            <a:off x="1619672" y="546542"/>
            <a:ext cx="0" cy="3304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مربع نص 113">
            <a:hlinkClick r:id="rId9" action="ppaction://hlinksldjump"/>
          </p:cNvPr>
          <p:cNvSpPr txBox="1"/>
          <p:nvPr/>
        </p:nvSpPr>
        <p:spPr>
          <a:xfrm>
            <a:off x="1181456" y="404664"/>
            <a:ext cx="3003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dirty="0">
                <a:solidFill>
                  <a:schemeClr val="tx1">
                    <a:lumMod val="85000"/>
                    <a:lumOff val="15000"/>
                  </a:schemeClr>
                </a:solidFill>
                <a:cs typeface="Akhbar MT" pitchFamily="2" charset="-78"/>
              </a:rPr>
              <a:t>×</a:t>
            </a:r>
          </a:p>
        </p:txBody>
      </p:sp>
      <p:sp>
        <p:nvSpPr>
          <p:cNvPr id="115" name="مستطيل 114"/>
          <p:cNvSpPr/>
          <p:nvPr/>
        </p:nvSpPr>
        <p:spPr>
          <a:xfrm>
            <a:off x="1181456" y="1311695"/>
            <a:ext cx="6335150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iPhone 7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16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566" y="1334491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" name="مستطيل 116"/>
          <p:cNvSpPr/>
          <p:nvPr/>
        </p:nvSpPr>
        <p:spPr>
          <a:xfrm>
            <a:off x="1181046" y="1706572"/>
            <a:ext cx="6320655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imdb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18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335" y="1729368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مستطيل 118"/>
          <p:cNvSpPr/>
          <p:nvPr/>
        </p:nvSpPr>
        <p:spPr>
          <a:xfrm>
            <a:off x="1188401" y="2104731"/>
            <a:ext cx="6335150" cy="398159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iherb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0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20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511" y="2127527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07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4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0" name="مستطيل مستدير الزوايا 109">
            <a:hlinkClick r:id="" action="ppaction://hlinkshowjump?jump=nextslide"/>
          </p:cNvPr>
          <p:cNvSpPr/>
          <p:nvPr/>
        </p:nvSpPr>
        <p:spPr>
          <a:xfrm>
            <a:off x="1187624" y="1413146"/>
            <a:ext cx="6326124" cy="427353"/>
          </a:xfrm>
          <a:prstGeom prst="roundRect">
            <a:avLst>
              <a:gd name="adj" fmla="val 2972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2" name="مربع نص 111"/>
          <p:cNvSpPr txBox="1"/>
          <p:nvPr/>
        </p:nvSpPr>
        <p:spPr>
          <a:xfrm>
            <a:off x="1422640" y="1395989"/>
            <a:ext cx="12961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sz="2400" dirty="0">
              <a:solidFill>
                <a:schemeClr val="tx1">
                  <a:lumMod val="85000"/>
                  <a:lumOff val="1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7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020" y="1508060"/>
            <a:ext cx="166620" cy="237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507" y="1442506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047" y="548680"/>
            <a:ext cx="2265126" cy="94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ذو زاويتين مستديرتين في نفس الجانب 2"/>
          <p:cNvSpPr/>
          <p:nvPr/>
        </p:nvSpPr>
        <p:spPr>
          <a:xfrm flipV="1">
            <a:off x="1187624" y="1840498"/>
            <a:ext cx="6326124" cy="508382"/>
          </a:xfrm>
          <a:prstGeom prst="round2SameRect">
            <a:avLst>
              <a:gd name="adj1" fmla="val 5425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6858000" y="1840498"/>
            <a:ext cx="625547" cy="5083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0070C0"/>
                </a:solidFill>
                <a:latin typeface="Yu Gothic UI Semilight" pitchFamily="34" charset="-128"/>
                <a:ea typeface="Yu Gothic UI Semilight" pitchFamily="34" charset="-128"/>
              </a:rPr>
              <a:t>All</a:t>
            </a:r>
            <a:endParaRPr lang="ar-SA" dirty="0">
              <a:solidFill>
                <a:srgbClr val="0070C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6858000" y="2348880"/>
            <a:ext cx="65574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مستطيل 104"/>
          <p:cNvSpPr/>
          <p:nvPr/>
        </p:nvSpPr>
        <p:spPr>
          <a:xfrm>
            <a:off x="6072708" y="1840498"/>
            <a:ext cx="773832" cy="5083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Maps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6" name="مستطيل 105"/>
          <p:cNvSpPr/>
          <p:nvPr/>
        </p:nvSpPr>
        <p:spPr>
          <a:xfrm>
            <a:off x="5220072" y="1840498"/>
            <a:ext cx="852636" cy="5083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Video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7" name="مستطيل 106"/>
          <p:cNvSpPr/>
          <p:nvPr/>
        </p:nvSpPr>
        <p:spPr>
          <a:xfrm>
            <a:off x="4427984" y="1840498"/>
            <a:ext cx="765614" cy="5083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News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8" name="مستطيل 107"/>
          <p:cNvSpPr/>
          <p:nvPr/>
        </p:nvSpPr>
        <p:spPr>
          <a:xfrm>
            <a:off x="3491880" y="1840498"/>
            <a:ext cx="940172" cy="5083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Images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1" name="مستطيل 120"/>
          <p:cNvSpPr/>
          <p:nvPr/>
        </p:nvSpPr>
        <p:spPr>
          <a:xfrm>
            <a:off x="2551708" y="1840498"/>
            <a:ext cx="940172" cy="5083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Books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2" name="مستطيل 121"/>
          <p:cNvSpPr/>
          <p:nvPr/>
        </p:nvSpPr>
        <p:spPr>
          <a:xfrm>
            <a:off x="1778612" y="1840498"/>
            <a:ext cx="940172" cy="5083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3" name="مستطيل ذو زاويتين مستديرتين في نفس الجانب 122"/>
          <p:cNvSpPr/>
          <p:nvPr/>
        </p:nvSpPr>
        <p:spPr>
          <a:xfrm flipV="1">
            <a:off x="1187624" y="2501280"/>
            <a:ext cx="6326818" cy="3231976"/>
          </a:xfrm>
          <a:prstGeom prst="round2SameRect">
            <a:avLst>
              <a:gd name="adj1" fmla="val 1890"/>
              <a:gd name="adj2" fmla="val 1165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ربع نص 16"/>
          <p:cNvSpPr txBox="1"/>
          <p:nvPr/>
        </p:nvSpPr>
        <p:spPr>
          <a:xfrm>
            <a:off x="5055125" y="2492896"/>
            <a:ext cx="2469203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Inxsoft.com</a:t>
            </a:r>
          </a:p>
          <a:p>
            <a:r>
              <a:rPr lang="en-US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21" name="رابط مستقيم 20"/>
          <p:cNvCxnSpPr/>
          <p:nvPr/>
        </p:nvCxnSpPr>
        <p:spPr>
          <a:xfrm flipH="1">
            <a:off x="1187625" y="3231560"/>
            <a:ext cx="63367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سهم إلى اليمين 123">
            <a:hlinkClick r:id="rId8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7349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Music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4860032" y="536247"/>
            <a:ext cx="4153093" cy="5164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0" y="5157192"/>
            <a:ext cx="9148417" cy="963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مستقيم 14"/>
          <p:cNvCxnSpPr>
            <a:endCxn id="22" idx="6"/>
          </p:cNvCxnSpPr>
          <p:nvPr/>
        </p:nvCxnSpPr>
        <p:spPr>
          <a:xfrm flipH="1">
            <a:off x="1907704" y="5895274"/>
            <a:ext cx="604867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سهم إلى اليمين 24">
            <a:hlinkClick r:id="" action="ppaction://hlinkshowjump?jump=nextslide"/>
          </p:cNvPr>
          <p:cNvSpPr/>
          <p:nvPr/>
        </p:nvSpPr>
        <p:spPr>
          <a:xfrm>
            <a:off x="827584" y="5413530"/>
            <a:ext cx="288032" cy="31972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1691680" y="5787262"/>
            <a:ext cx="216024" cy="216024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26"/>
          <p:cNvSpPr/>
          <p:nvPr/>
        </p:nvSpPr>
        <p:spPr>
          <a:xfrm>
            <a:off x="6367734" y="5157192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Inxtra is easy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By inxsoft</a:t>
            </a:r>
            <a:endParaRPr lang="ar-SA" sz="14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8180503" y="5265204"/>
            <a:ext cx="771160" cy="738082"/>
          </a:xfrm>
          <a:prstGeom prst="rect">
            <a:avLst/>
          </a:prstGeom>
          <a:gradFill flip="none" rotWithShape="1">
            <a:gsLst>
              <a:gs pos="80000">
                <a:srgbClr val="00B0F0"/>
              </a:gs>
              <a:gs pos="61000">
                <a:srgbClr val="0070C0"/>
              </a:gs>
              <a:gs pos="89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ستطيل 28"/>
          <p:cNvSpPr/>
          <p:nvPr/>
        </p:nvSpPr>
        <p:spPr>
          <a:xfrm>
            <a:off x="8172400" y="5517232"/>
            <a:ext cx="8066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effectLst>
                  <a:glow rad="101600">
                    <a:schemeClr val="bg1">
                      <a:alpha val="64000"/>
                    </a:schemeClr>
                  </a:glow>
                </a:effectLst>
                <a:latin typeface="Suissnord" pitchFamily="2" charset="0"/>
                <a:ea typeface="Yu Gothic UI Semilight" pitchFamily="34" charset="-128"/>
              </a:rPr>
              <a:t>Inxtra </a:t>
            </a:r>
            <a:endParaRPr lang="ar-SA" sz="900" dirty="0">
              <a:solidFill>
                <a:schemeClr val="bg1"/>
              </a:solidFill>
              <a:effectLst>
                <a:glow rad="101600">
                  <a:schemeClr val="bg1">
                    <a:alpha val="64000"/>
                  </a:schemeClr>
                </a:glow>
              </a:effectLst>
              <a:latin typeface="Suissnord" pitchFamily="2" charset="0"/>
            </a:endParaRPr>
          </a:p>
        </p:txBody>
      </p:sp>
      <p:sp>
        <p:nvSpPr>
          <p:cNvPr id="30" name="سهم إلى اليمين 29">
            <a:hlinkClick r:id="" action="ppaction://hlinkshowjump?jump=nextslide"/>
          </p:cNvPr>
          <p:cNvSpPr/>
          <p:nvPr/>
        </p:nvSpPr>
        <p:spPr>
          <a:xfrm>
            <a:off x="1331640" y="5409636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سهم إلى اليمين 30">
            <a:hlinkClick r:id="" action="ppaction://hlinkshowjump?jump=nextslide"/>
          </p:cNvPr>
          <p:cNvSpPr/>
          <p:nvPr/>
        </p:nvSpPr>
        <p:spPr>
          <a:xfrm>
            <a:off x="1547664" y="5416049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3" name="رابط مستقيم 32"/>
          <p:cNvCxnSpPr/>
          <p:nvPr/>
        </p:nvCxnSpPr>
        <p:spPr>
          <a:xfrm>
            <a:off x="1763688" y="5387449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سهم إلى اليمين 36">
            <a:hlinkClick r:id="" action="ppaction://hlinkshowjump?jump=nextslide"/>
          </p:cNvPr>
          <p:cNvSpPr/>
          <p:nvPr/>
        </p:nvSpPr>
        <p:spPr>
          <a:xfrm flipH="1">
            <a:off x="123297" y="5439441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سهم إلى اليمين 37">
            <a:hlinkClick r:id="" action="ppaction://hlinkshowjump?jump=nextslide"/>
          </p:cNvPr>
          <p:cNvSpPr/>
          <p:nvPr/>
        </p:nvSpPr>
        <p:spPr>
          <a:xfrm flipH="1">
            <a:off x="323528" y="5445854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9" name="رابط مستقيم 38"/>
          <p:cNvCxnSpPr/>
          <p:nvPr/>
        </p:nvCxnSpPr>
        <p:spPr>
          <a:xfrm>
            <a:off x="123297" y="5414047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مستطيل 41"/>
          <p:cNvSpPr/>
          <p:nvPr/>
        </p:nvSpPr>
        <p:spPr>
          <a:xfrm>
            <a:off x="7657770" y="5903694"/>
            <a:ext cx="3706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3:22</a:t>
            </a:r>
            <a:endParaRPr lang="ar-SA" sz="800" dirty="0"/>
          </a:p>
        </p:txBody>
      </p:sp>
    </p:spTree>
    <p:extLst>
      <p:ext uri="{BB962C8B-B14F-4D97-AF65-F5344CB8AC3E}">
        <p14:creationId xmlns:p14="http://schemas.microsoft.com/office/powerpoint/2010/main" val="390664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Music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4860032" y="536247"/>
            <a:ext cx="4153093" cy="5164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0" y="5157192"/>
            <a:ext cx="9148417" cy="963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مستقيم 14"/>
          <p:cNvCxnSpPr>
            <a:endCxn id="22" idx="6"/>
          </p:cNvCxnSpPr>
          <p:nvPr/>
        </p:nvCxnSpPr>
        <p:spPr>
          <a:xfrm flipH="1">
            <a:off x="1907704" y="5895274"/>
            <a:ext cx="604867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1691680" y="5787262"/>
            <a:ext cx="216024" cy="216024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26"/>
          <p:cNvSpPr/>
          <p:nvPr/>
        </p:nvSpPr>
        <p:spPr>
          <a:xfrm>
            <a:off x="6367734" y="5157192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Inxtra is easy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By inxsoft</a:t>
            </a:r>
            <a:endParaRPr lang="ar-SA" sz="14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8180503" y="5265204"/>
            <a:ext cx="771160" cy="738082"/>
          </a:xfrm>
          <a:prstGeom prst="rect">
            <a:avLst/>
          </a:prstGeom>
          <a:gradFill flip="none" rotWithShape="1">
            <a:gsLst>
              <a:gs pos="80000">
                <a:srgbClr val="00B0F0"/>
              </a:gs>
              <a:gs pos="61000">
                <a:srgbClr val="0070C0"/>
              </a:gs>
              <a:gs pos="89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ستطيل 28"/>
          <p:cNvSpPr/>
          <p:nvPr/>
        </p:nvSpPr>
        <p:spPr>
          <a:xfrm>
            <a:off x="8172400" y="5517232"/>
            <a:ext cx="8066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effectLst>
                  <a:glow rad="101600">
                    <a:schemeClr val="bg1">
                      <a:alpha val="64000"/>
                    </a:schemeClr>
                  </a:glow>
                </a:effectLst>
                <a:latin typeface="Suissnord" pitchFamily="2" charset="0"/>
                <a:ea typeface="Yu Gothic UI Semilight" pitchFamily="34" charset="-128"/>
              </a:rPr>
              <a:t>Inxtra </a:t>
            </a:r>
            <a:endParaRPr lang="ar-SA" sz="900" dirty="0">
              <a:solidFill>
                <a:schemeClr val="bg1"/>
              </a:solidFill>
              <a:effectLst>
                <a:glow rad="101600">
                  <a:schemeClr val="bg1">
                    <a:alpha val="64000"/>
                  </a:schemeClr>
                </a:glow>
              </a:effectLst>
              <a:latin typeface="Suissnord" pitchFamily="2" charset="0"/>
            </a:endParaRPr>
          </a:p>
        </p:txBody>
      </p:sp>
      <p:sp>
        <p:nvSpPr>
          <p:cNvPr id="30" name="سهم إلى اليمين 29">
            <a:hlinkClick r:id="" action="ppaction://hlinkshowjump?jump=nextslide"/>
          </p:cNvPr>
          <p:cNvSpPr/>
          <p:nvPr/>
        </p:nvSpPr>
        <p:spPr>
          <a:xfrm>
            <a:off x="1331640" y="5409636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سهم إلى اليمين 30">
            <a:hlinkClick r:id="" action="ppaction://hlinkshowjump?jump=nextslide"/>
          </p:cNvPr>
          <p:cNvSpPr/>
          <p:nvPr/>
        </p:nvSpPr>
        <p:spPr>
          <a:xfrm>
            <a:off x="1547664" y="5416049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3" name="رابط مستقيم 32"/>
          <p:cNvCxnSpPr/>
          <p:nvPr/>
        </p:nvCxnSpPr>
        <p:spPr>
          <a:xfrm>
            <a:off x="1763688" y="5387449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سهم إلى اليمين 36">
            <a:hlinkClick r:id="" action="ppaction://hlinkshowjump?jump=nextslide"/>
          </p:cNvPr>
          <p:cNvSpPr/>
          <p:nvPr/>
        </p:nvSpPr>
        <p:spPr>
          <a:xfrm flipH="1">
            <a:off x="123297" y="5439441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سهم إلى اليمين 37">
            <a:hlinkClick r:id="" action="ppaction://hlinkshowjump?jump=nextslide"/>
          </p:cNvPr>
          <p:cNvSpPr/>
          <p:nvPr/>
        </p:nvSpPr>
        <p:spPr>
          <a:xfrm flipH="1">
            <a:off x="323528" y="5445854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9" name="رابط مستقيم 38"/>
          <p:cNvCxnSpPr/>
          <p:nvPr/>
        </p:nvCxnSpPr>
        <p:spPr>
          <a:xfrm>
            <a:off x="123297" y="5414047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مستطيل 41"/>
          <p:cNvSpPr/>
          <p:nvPr/>
        </p:nvSpPr>
        <p:spPr>
          <a:xfrm>
            <a:off x="7657770" y="5903694"/>
            <a:ext cx="3706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3:22</a:t>
            </a:r>
            <a:endParaRPr lang="ar-SA" sz="800" dirty="0"/>
          </a:p>
        </p:txBody>
      </p:sp>
      <p:sp>
        <p:nvSpPr>
          <p:cNvPr id="32" name="مستطيل مستدير الزوايا 31">
            <a:hlinkClick r:id="" action="ppaction://hlinkshowjump?jump=nextslide"/>
          </p:cNvPr>
          <p:cNvSpPr/>
          <p:nvPr/>
        </p:nvSpPr>
        <p:spPr>
          <a:xfrm>
            <a:off x="809626" y="5416049"/>
            <a:ext cx="323280" cy="319726"/>
          </a:xfrm>
          <a:prstGeom prst="roundRect">
            <a:avLst>
              <a:gd name="adj" fmla="val 48335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8185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Music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4860032" y="536247"/>
            <a:ext cx="4153093" cy="5164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0" y="5157192"/>
            <a:ext cx="9148417" cy="963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مستقيم 14"/>
          <p:cNvCxnSpPr>
            <a:endCxn id="22" idx="6"/>
          </p:cNvCxnSpPr>
          <p:nvPr/>
        </p:nvCxnSpPr>
        <p:spPr>
          <a:xfrm flipH="1">
            <a:off x="1907704" y="5895274"/>
            <a:ext cx="604867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1691680" y="5787262"/>
            <a:ext cx="216024" cy="216024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26"/>
          <p:cNvSpPr/>
          <p:nvPr/>
        </p:nvSpPr>
        <p:spPr>
          <a:xfrm>
            <a:off x="6367734" y="5157192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Inxtra is easy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By inxsoft</a:t>
            </a:r>
            <a:endParaRPr lang="ar-SA" sz="14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8180503" y="5265204"/>
            <a:ext cx="771160" cy="738082"/>
          </a:xfrm>
          <a:prstGeom prst="rect">
            <a:avLst/>
          </a:prstGeom>
          <a:gradFill flip="none" rotWithShape="1">
            <a:gsLst>
              <a:gs pos="80000">
                <a:srgbClr val="00B0F0"/>
              </a:gs>
              <a:gs pos="61000">
                <a:srgbClr val="0070C0"/>
              </a:gs>
              <a:gs pos="89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ستطيل 28"/>
          <p:cNvSpPr/>
          <p:nvPr/>
        </p:nvSpPr>
        <p:spPr>
          <a:xfrm>
            <a:off x="8172400" y="5517232"/>
            <a:ext cx="8066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effectLst>
                  <a:glow rad="101600">
                    <a:schemeClr val="bg1">
                      <a:alpha val="64000"/>
                    </a:schemeClr>
                  </a:glow>
                </a:effectLst>
                <a:latin typeface="Suissnord" pitchFamily="2" charset="0"/>
                <a:ea typeface="Yu Gothic UI Semilight" pitchFamily="34" charset="-128"/>
              </a:rPr>
              <a:t>Inxtra </a:t>
            </a:r>
            <a:endParaRPr lang="ar-SA" sz="900" dirty="0">
              <a:solidFill>
                <a:schemeClr val="bg1"/>
              </a:solidFill>
              <a:effectLst>
                <a:glow rad="101600">
                  <a:schemeClr val="bg1">
                    <a:alpha val="64000"/>
                  </a:schemeClr>
                </a:glow>
              </a:effectLst>
              <a:latin typeface="Suissnord" pitchFamily="2" charset="0"/>
            </a:endParaRPr>
          </a:p>
        </p:txBody>
      </p:sp>
      <p:sp>
        <p:nvSpPr>
          <p:cNvPr id="30" name="سهم إلى اليمين 29">
            <a:hlinkClick r:id="" action="ppaction://hlinkshowjump?jump=nextslide"/>
          </p:cNvPr>
          <p:cNvSpPr/>
          <p:nvPr/>
        </p:nvSpPr>
        <p:spPr>
          <a:xfrm>
            <a:off x="1331640" y="5409636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سهم إلى اليمين 30">
            <a:hlinkClick r:id="" action="ppaction://hlinkshowjump?jump=nextslide"/>
          </p:cNvPr>
          <p:cNvSpPr/>
          <p:nvPr/>
        </p:nvSpPr>
        <p:spPr>
          <a:xfrm>
            <a:off x="1547664" y="5416049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3" name="رابط مستقيم 32"/>
          <p:cNvCxnSpPr/>
          <p:nvPr/>
        </p:nvCxnSpPr>
        <p:spPr>
          <a:xfrm>
            <a:off x="1763688" y="5387449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سهم إلى اليمين 36">
            <a:hlinkClick r:id="" action="ppaction://hlinkshowjump?jump=nextslide"/>
          </p:cNvPr>
          <p:cNvSpPr/>
          <p:nvPr/>
        </p:nvSpPr>
        <p:spPr>
          <a:xfrm flipH="1">
            <a:off x="123297" y="5439441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سهم إلى اليمين 37">
            <a:hlinkClick r:id="" action="ppaction://hlinkshowjump?jump=nextslide"/>
          </p:cNvPr>
          <p:cNvSpPr/>
          <p:nvPr/>
        </p:nvSpPr>
        <p:spPr>
          <a:xfrm flipH="1">
            <a:off x="323528" y="5445854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9" name="رابط مستقيم 38"/>
          <p:cNvCxnSpPr/>
          <p:nvPr/>
        </p:nvCxnSpPr>
        <p:spPr>
          <a:xfrm>
            <a:off x="123297" y="5414047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مستطيل 41"/>
          <p:cNvSpPr/>
          <p:nvPr/>
        </p:nvSpPr>
        <p:spPr>
          <a:xfrm>
            <a:off x="7657770" y="5903694"/>
            <a:ext cx="3706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3:22</a:t>
            </a:r>
            <a:endParaRPr lang="ar-SA" sz="800" dirty="0"/>
          </a:p>
        </p:txBody>
      </p:sp>
      <p:sp>
        <p:nvSpPr>
          <p:cNvPr id="32" name="مستطيل مستدير الزوايا 31">
            <a:hlinkClick r:id="" action="ppaction://hlinkshowjump?jump=nextslide"/>
          </p:cNvPr>
          <p:cNvSpPr/>
          <p:nvPr/>
        </p:nvSpPr>
        <p:spPr>
          <a:xfrm>
            <a:off x="899592" y="5416049"/>
            <a:ext cx="233314" cy="319726"/>
          </a:xfrm>
          <a:prstGeom prst="roundRect">
            <a:avLst>
              <a:gd name="adj" fmla="val 48335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>
            <a:hlinkClick r:id="" action="ppaction://hlinkshowjump?jump=nextslide"/>
          </p:cNvPr>
          <p:cNvSpPr/>
          <p:nvPr/>
        </p:nvSpPr>
        <p:spPr>
          <a:xfrm>
            <a:off x="809626" y="5413788"/>
            <a:ext cx="233982" cy="319726"/>
          </a:xfrm>
          <a:prstGeom prst="roundRect">
            <a:avLst>
              <a:gd name="adj" fmla="val 48335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3784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5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5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شكل بيضاوي 42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شكل بيضاوي 43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شكل بيضاوي 44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34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10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مستطيل مستدير الزوايا 39">
            <a:hlinkClick r:id="rId11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1" name="Picture 8" descr="نتيجة بحث الصور عن ‪mail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مستطيل مستدير الزوايا 46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>
            <a:hlinkClick r:id="rId14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0" name="Picture 16" descr="نتيجة بحث الصور عن ‪contact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6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2" name="Picture 14" descr="نتيجة بحث الصور عن ‪contact icon‬‏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مستطيل مستدير الزوايا 38">
            <a:hlinkClick r:id="rId18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9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ستطيل 47">
            <a:hlinkClick r:id="rId20" action="ppaction://hlinksldjump"/>
          </p:cNvPr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مستطيل ذو زاويتين مستديرتين في نفس الجانب 51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4" name="مستطيل ذو زاويتين مستديرتين في نفس الجانب 53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مستطيل 54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56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95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Music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4860032" y="536247"/>
            <a:ext cx="4153093" cy="5164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0" y="5157192"/>
            <a:ext cx="9148417" cy="963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مستقيم 14"/>
          <p:cNvCxnSpPr>
            <a:endCxn id="22" idx="6"/>
          </p:cNvCxnSpPr>
          <p:nvPr/>
        </p:nvCxnSpPr>
        <p:spPr>
          <a:xfrm flipH="1">
            <a:off x="1907704" y="5895274"/>
            <a:ext cx="604867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1691680" y="5787262"/>
            <a:ext cx="216024" cy="216024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26"/>
          <p:cNvSpPr/>
          <p:nvPr/>
        </p:nvSpPr>
        <p:spPr>
          <a:xfrm>
            <a:off x="6367734" y="5157192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Inxtra is easy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By inxsoft</a:t>
            </a:r>
            <a:endParaRPr lang="ar-SA" sz="14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8180503" y="5265204"/>
            <a:ext cx="771160" cy="738082"/>
          </a:xfrm>
          <a:prstGeom prst="rect">
            <a:avLst/>
          </a:prstGeom>
          <a:gradFill flip="none" rotWithShape="1">
            <a:gsLst>
              <a:gs pos="80000">
                <a:srgbClr val="00B0F0"/>
              </a:gs>
              <a:gs pos="61000">
                <a:srgbClr val="0070C0"/>
              </a:gs>
              <a:gs pos="89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ستطيل 28"/>
          <p:cNvSpPr/>
          <p:nvPr/>
        </p:nvSpPr>
        <p:spPr>
          <a:xfrm>
            <a:off x="8172400" y="5517232"/>
            <a:ext cx="8066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effectLst>
                  <a:glow rad="101600">
                    <a:schemeClr val="bg1">
                      <a:alpha val="64000"/>
                    </a:schemeClr>
                  </a:glow>
                </a:effectLst>
                <a:latin typeface="Suissnord" pitchFamily="2" charset="0"/>
                <a:ea typeface="Yu Gothic UI Semilight" pitchFamily="34" charset="-128"/>
              </a:rPr>
              <a:t>Inxtra </a:t>
            </a:r>
            <a:endParaRPr lang="ar-SA" sz="900" dirty="0">
              <a:solidFill>
                <a:schemeClr val="bg1"/>
              </a:solidFill>
              <a:effectLst>
                <a:glow rad="101600">
                  <a:schemeClr val="bg1">
                    <a:alpha val="64000"/>
                  </a:schemeClr>
                </a:glow>
              </a:effectLst>
              <a:latin typeface="Suissnord" pitchFamily="2" charset="0"/>
            </a:endParaRPr>
          </a:p>
        </p:txBody>
      </p:sp>
      <p:sp>
        <p:nvSpPr>
          <p:cNvPr id="30" name="سهم إلى اليمين 29">
            <a:hlinkClick r:id="" action="ppaction://hlinkshowjump?jump=nextslide"/>
          </p:cNvPr>
          <p:cNvSpPr/>
          <p:nvPr/>
        </p:nvSpPr>
        <p:spPr>
          <a:xfrm>
            <a:off x="1331640" y="5409636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سهم إلى اليمين 30">
            <a:hlinkClick r:id="" action="ppaction://hlinkshowjump?jump=nextslide"/>
          </p:cNvPr>
          <p:cNvSpPr/>
          <p:nvPr/>
        </p:nvSpPr>
        <p:spPr>
          <a:xfrm>
            <a:off x="1547664" y="5416049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3" name="رابط مستقيم 32"/>
          <p:cNvCxnSpPr/>
          <p:nvPr/>
        </p:nvCxnSpPr>
        <p:spPr>
          <a:xfrm>
            <a:off x="1763688" y="5387449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سهم إلى اليمين 36">
            <a:hlinkClick r:id="" action="ppaction://hlinkshowjump?jump=nextslide"/>
          </p:cNvPr>
          <p:cNvSpPr/>
          <p:nvPr/>
        </p:nvSpPr>
        <p:spPr>
          <a:xfrm flipH="1">
            <a:off x="123297" y="5439441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سهم إلى اليمين 37">
            <a:hlinkClick r:id="" action="ppaction://hlinkshowjump?jump=nextslide"/>
          </p:cNvPr>
          <p:cNvSpPr/>
          <p:nvPr/>
        </p:nvSpPr>
        <p:spPr>
          <a:xfrm flipH="1">
            <a:off x="323528" y="5445854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9" name="رابط مستقيم 38"/>
          <p:cNvCxnSpPr/>
          <p:nvPr/>
        </p:nvCxnSpPr>
        <p:spPr>
          <a:xfrm>
            <a:off x="123297" y="5414047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مستطيل 41"/>
          <p:cNvSpPr/>
          <p:nvPr/>
        </p:nvSpPr>
        <p:spPr>
          <a:xfrm>
            <a:off x="7657770" y="5903694"/>
            <a:ext cx="3706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3:22</a:t>
            </a:r>
            <a:endParaRPr lang="ar-SA" sz="800" dirty="0"/>
          </a:p>
        </p:txBody>
      </p:sp>
      <p:sp>
        <p:nvSpPr>
          <p:cNvPr id="32" name="مستطيل مستدير الزوايا 31">
            <a:hlinkClick r:id="" action="ppaction://hlinkshowjump?jump=nextslide"/>
          </p:cNvPr>
          <p:cNvSpPr/>
          <p:nvPr/>
        </p:nvSpPr>
        <p:spPr>
          <a:xfrm>
            <a:off x="971600" y="5416049"/>
            <a:ext cx="161305" cy="319726"/>
          </a:xfrm>
          <a:prstGeom prst="roundRect">
            <a:avLst>
              <a:gd name="adj" fmla="val 48335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>
            <a:hlinkClick r:id="" action="ppaction://hlinkshowjump?jump=nextslide"/>
          </p:cNvPr>
          <p:cNvSpPr/>
          <p:nvPr/>
        </p:nvSpPr>
        <p:spPr>
          <a:xfrm>
            <a:off x="809626" y="5413788"/>
            <a:ext cx="161974" cy="319726"/>
          </a:xfrm>
          <a:prstGeom prst="roundRect">
            <a:avLst>
              <a:gd name="adj" fmla="val 48335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8996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Music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4860032" y="536247"/>
            <a:ext cx="4153093" cy="5164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0" y="5157192"/>
            <a:ext cx="9148417" cy="963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مستقيم 14"/>
          <p:cNvCxnSpPr>
            <a:endCxn id="22" idx="6"/>
          </p:cNvCxnSpPr>
          <p:nvPr/>
        </p:nvCxnSpPr>
        <p:spPr>
          <a:xfrm flipH="1">
            <a:off x="1907704" y="5895274"/>
            <a:ext cx="604867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1691680" y="5787262"/>
            <a:ext cx="216024" cy="216024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26"/>
          <p:cNvSpPr/>
          <p:nvPr/>
        </p:nvSpPr>
        <p:spPr>
          <a:xfrm>
            <a:off x="6367734" y="5157192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Inxtra is easy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By inxsoft</a:t>
            </a:r>
            <a:endParaRPr lang="ar-SA" sz="14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8180503" y="5265204"/>
            <a:ext cx="771160" cy="738082"/>
          </a:xfrm>
          <a:prstGeom prst="rect">
            <a:avLst/>
          </a:prstGeom>
          <a:gradFill flip="none" rotWithShape="1">
            <a:gsLst>
              <a:gs pos="80000">
                <a:srgbClr val="00B0F0"/>
              </a:gs>
              <a:gs pos="61000">
                <a:srgbClr val="0070C0"/>
              </a:gs>
              <a:gs pos="89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ستطيل 28"/>
          <p:cNvSpPr/>
          <p:nvPr/>
        </p:nvSpPr>
        <p:spPr>
          <a:xfrm>
            <a:off x="8172400" y="5517232"/>
            <a:ext cx="8066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effectLst>
                  <a:glow rad="101600">
                    <a:schemeClr val="bg1">
                      <a:alpha val="64000"/>
                    </a:schemeClr>
                  </a:glow>
                </a:effectLst>
                <a:latin typeface="Suissnord" pitchFamily="2" charset="0"/>
                <a:ea typeface="Yu Gothic UI Semilight" pitchFamily="34" charset="-128"/>
              </a:rPr>
              <a:t>Inxtra </a:t>
            </a:r>
            <a:endParaRPr lang="ar-SA" sz="900" dirty="0">
              <a:solidFill>
                <a:schemeClr val="bg1"/>
              </a:solidFill>
              <a:effectLst>
                <a:glow rad="101600">
                  <a:schemeClr val="bg1">
                    <a:alpha val="64000"/>
                  </a:schemeClr>
                </a:glow>
              </a:effectLst>
              <a:latin typeface="Suissnord" pitchFamily="2" charset="0"/>
            </a:endParaRPr>
          </a:p>
        </p:txBody>
      </p:sp>
      <p:sp>
        <p:nvSpPr>
          <p:cNvPr id="30" name="سهم إلى اليمين 29">
            <a:hlinkClick r:id="" action="ppaction://hlinkshowjump?jump=nextslide"/>
          </p:cNvPr>
          <p:cNvSpPr/>
          <p:nvPr/>
        </p:nvSpPr>
        <p:spPr>
          <a:xfrm>
            <a:off x="1331640" y="5409636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سهم إلى اليمين 30">
            <a:hlinkClick r:id="" action="ppaction://hlinkshowjump?jump=nextslide"/>
          </p:cNvPr>
          <p:cNvSpPr/>
          <p:nvPr/>
        </p:nvSpPr>
        <p:spPr>
          <a:xfrm>
            <a:off x="1547664" y="5416049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3" name="رابط مستقيم 32"/>
          <p:cNvCxnSpPr/>
          <p:nvPr/>
        </p:nvCxnSpPr>
        <p:spPr>
          <a:xfrm>
            <a:off x="1763688" y="5387449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سهم إلى اليمين 36">
            <a:hlinkClick r:id="" action="ppaction://hlinkshowjump?jump=nextslide"/>
          </p:cNvPr>
          <p:cNvSpPr/>
          <p:nvPr/>
        </p:nvSpPr>
        <p:spPr>
          <a:xfrm flipH="1">
            <a:off x="123297" y="5439441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سهم إلى اليمين 37">
            <a:hlinkClick r:id="" action="ppaction://hlinkshowjump?jump=nextslide"/>
          </p:cNvPr>
          <p:cNvSpPr/>
          <p:nvPr/>
        </p:nvSpPr>
        <p:spPr>
          <a:xfrm flipH="1">
            <a:off x="323528" y="5445854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9" name="رابط مستقيم 38"/>
          <p:cNvCxnSpPr/>
          <p:nvPr/>
        </p:nvCxnSpPr>
        <p:spPr>
          <a:xfrm>
            <a:off x="123297" y="5414047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مستطيل 41"/>
          <p:cNvSpPr/>
          <p:nvPr/>
        </p:nvSpPr>
        <p:spPr>
          <a:xfrm>
            <a:off x="7657770" y="5903694"/>
            <a:ext cx="3706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3:22</a:t>
            </a:r>
            <a:endParaRPr lang="ar-SA" sz="800" dirty="0"/>
          </a:p>
        </p:txBody>
      </p:sp>
      <p:sp>
        <p:nvSpPr>
          <p:cNvPr id="32" name="مستطيل مستدير الزوايا 31">
            <a:hlinkClick r:id="" action="ppaction://hlinkshowjump?jump=nextslide"/>
          </p:cNvPr>
          <p:cNvSpPr/>
          <p:nvPr/>
        </p:nvSpPr>
        <p:spPr>
          <a:xfrm>
            <a:off x="1034963" y="5416049"/>
            <a:ext cx="80653" cy="319726"/>
          </a:xfrm>
          <a:prstGeom prst="roundRect">
            <a:avLst>
              <a:gd name="adj" fmla="val 48335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>
            <a:hlinkClick r:id="" action="ppaction://hlinkshowjump?jump=nextslide"/>
          </p:cNvPr>
          <p:cNvSpPr/>
          <p:nvPr/>
        </p:nvSpPr>
        <p:spPr>
          <a:xfrm>
            <a:off x="899592" y="5413788"/>
            <a:ext cx="72008" cy="319726"/>
          </a:xfrm>
          <a:prstGeom prst="roundRect">
            <a:avLst>
              <a:gd name="adj" fmla="val 48335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5" name="مستطيل 34"/>
          <p:cNvSpPr/>
          <p:nvPr/>
        </p:nvSpPr>
        <p:spPr>
          <a:xfrm>
            <a:off x="7308304" y="5906605"/>
            <a:ext cx="3706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0:00</a:t>
            </a:r>
            <a:endParaRPr lang="ar-SA" sz="800" dirty="0"/>
          </a:p>
        </p:txBody>
      </p:sp>
    </p:spTree>
    <p:extLst>
      <p:ext uri="{BB962C8B-B14F-4D97-AF65-F5344CB8AC3E}">
        <p14:creationId xmlns:p14="http://schemas.microsoft.com/office/powerpoint/2010/main" val="67294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Music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4860032" y="536247"/>
            <a:ext cx="4153093" cy="5164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0" y="5157192"/>
            <a:ext cx="9148417" cy="963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مستقيم 14"/>
          <p:cNvCxnSpPr>
            <a:endCxn id="22" idx="6"/>
          </p:cNvCxnSpPr>
          <p:nvPr/>
        </p:nvCxnSpPr>
        <p:spPr>
          <a:xfrm flipH="1">
            <a:off x="1907704" y="5895274"/>
            <a:ext cx="604867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1691680" y="5787262"/>
            <a:ext cx="216024" cy="216024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26"/>
          <p:cNvSpPr/>
          <p:nvPr/>
        </p:nvSpPr>
        <p:spPr>
          <a:xfrm>
            <a:off x="6367734" y="5157192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Inxtra is easy</a:t>
            </a:r>
          </a:p>
          <a:p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By inxsoft</a:t>
            </a:r>
            <a:endParaRPr lang="ar-SA" sz="14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8180503" y="5265204"/>
            <a:ext cx="771160" cy="738082"/>
          </a:xfrm>
          <a:prstGeom prst="rect">
            <a:avLst/>
          </a:prstGeom>
          <a:gradFill flip="none" rotWithShape="1">
            <a:gsLst>
              <a:gs pos="80000">
                <a:srgbClr val="00B0F0"/>
              </a:gs>
              <a:gs pos="61000">
                <a:srgbClr val="0070C0"/>
              </a:gs>
              <a:gs pos="89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مستطيل 28"/>
          <p:cNvSpPr/>
          <p:nvPr/>
        </p:nvSpPr>
        <p:spPr>
          <a:xfrm>
            <a:off x="8172400" y="5517232"/>
            <a:ext cx="8066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effectLst>
                  <a:glow rad="101600">
                    <a:schemeClr val="bg1">
                      <a:alpha val="64000"/>
                    </a:schemeClr>
                  </a:glow>
                </a:effectLst>
                <a:latin typeface="Suissnord" pitchFamily="2" charset="0"/>
                <a:ea typeface="Yu Gothic UI Semilight" pitchFamily="34" charset="-128"/>
              </a:rPr>
              <a:t>Inxtra </a:t>
            </a:r>
            <a:endParaRPr lang="ar-SA" sz="900" dirty="0">
              <a:solidFill>
                <a:schemeClr val="bg1"/>
              </a:solidFill>
              <a:effectLst>
                <a:glow rad="101600">
                  <a:schemeClr val="bg1">
                    <a:alpha val="64000"/>
                  </a:schemeClr>
                </a:glow>
              </a:effectLst>
              <a:latin typeface="Suissnord" pitchFamily="2" charset="0"/>
            </a:endParaRPr>
          </a:p>
        </p:txBody>
      </p:sp>
      <p:sp>
        <p:nvSpPr>
          <p:cNvPr id="30" name="سهم إلى اليمين 29">
            <a:hlinkClick r:id="" action="ppaction://hlinkshowjump?jump=nextslide"/>
          </p:cNvPr>
          <p:cNvSpPr/>
          <p:nvPr/>
        </p:nvSpPr>
        <p:spPr>
          <a:xfrm>
            <a:off x="1331640" y="5409636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سهم إلى اليمين 30">
            <a:hlinkClick r:id="" action="ppaction://hlinkshowjump?jump=nextslide"/>
          </p:cNvPr>
          <p:cNvSpPr/>
          <p:nvPr/>
        </p:nvSpPr>
        <p:spPr>
          <a:xfrm>
            <a:off x="1547664" y="5416049"/>
            <a:ext cx="216024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3" name="رابط مستقيم 32"/>
          <p:cNvCxnSpPr/>
          <p:nvPr/>
        </p:nvCxnSpPr>
        <p:spPr>
          <a:xfrm>
            <a:off x="1763688" y="5387449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سهم إلى اليمين 36">
            <a:hlinkClick r:id="" action="ppaction://hlinkshowjump?jump=nextslide"/>
          </p:cNvPr>
          <p:cNvSpPr/>
          <p:nvPr/>
        </p:nvSpPr>
        <p:spPr>
          <a:xfrm flipH="1">
            <a:off x="123297" y="5439441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سهم إلى اليمين 37">
            <a:hlinkClick r:id="" action="ppaction://hlinkshowjump?jump=nextslide"/>
          </p:cNvPr>
          <p:cNvSpPr/>
          <p:nvPr/>
        </p:nvSpPr>
        <p:spPr>
          <a:xfrm flipH="1">
            <a:off x="323528" y="5445854"/>
            <a:ext cx="244619" cy="26842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9" name="رابط مستقيم 38"/>
          <p:cNvCxnSpPr/>
          <p:nvPr/>
        </p:nvCxnSpPr>
        <p:spPr>
          <a:xfrm>
            <a:off x="123297" y="5414047"/>
            <a:ext cx="0" cy="3192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مستطيل 41"/>
          <p:cNvSpPr/>
          <p:nvPr/>
        </p:nvSpPr>
        <p:spPr>
          <a:xfrm>
            <a:off x="7657770" y="5903694"/>
            <a:ext cx="37061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3:22</a:t>
            </a:r>
            <a:endParaRPr lang="ar-SA" sz="800" dirty="0"/>
          </a:p>
        </p:txBody>
      </p:sp>
      <p:sp>
        <p:nvSpPr>
          <p:cNvPr id="32" name="مستطيل مستدير الزوايا 31">
            <a:hlinkClick r:id="" action="ppaction://hlinkshowjump?jump=nextslide"/>
          </p:cNvPr>
          <p:cNvSpPr/>
          <p:nvPr/>
        </p:nvSpPr>
        <p:spPr>
          <a:xfrm>
            <a:off x="1034963" y="5416049"/>
            <a:ext cx="80653" cy="319726"/>
          </a:xfrm>
          <a:prstGeom prst="roundRect">
            <a:avLst>
              <a:gd name="adj" fmla="val 48335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>
            <a:hlinkClick r:id="" action="ppaction://hlinkshowjump?jump=nextslide"/>
          </p:cNvPr>
          <p:cNvSpPr/>
          <p:nvPr/>
        </p:nvSpPr>
        <p:spPr>
          <a:xfrm>
            <a:off x="899592" y="5413788"/>
            <a:ext cx="72008" cy="319726"/>
          </a:xfrm>
          <a:prstGeom prst="roundRect">
            <a:avLst>
              <a:gd name="adj" fmla="val 48335"/>
            </a:avLst>
          </a:prstGeom>
          <a:solidFill>
            <a:schemeClr val="tx1"/>
          </a:solidFill>
          <a:ln w="825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5" name="مستطيل 34"/>
          <p:cNvSpPr/>
          <p:nvPr/>
        </p:nvSpPr>
        <p:spPr>
          <a:xfrm>
            <a:off x="7324334" y="5906605"/>
            <a:ext cx="35458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0:01</a:t>
            </a:r>
            <a:endParaRPr lang="ar-SA" sz="800" dirty="0"/>
          </a:p>
        </p:txBody>
      </p:sp>
    </p:spTree>
    <p:extLst>
      <p:ext uri="{BB962C8B-B14F-4D97-AF65-F5344CB8AC3E}">
        <p14:creationId xmlns:p14="http://schemas.microsoft.com/office/powerpoint/2010/main" val="423999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-22077" y="0"/>
            <a:ext cx="9180000" cy="68580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1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1034919" y="6115113"/>
            <a:ext cx="1614024" cy="7428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سهم إلى اليمين 2"/>
          <p:cNvSpPr/>
          <p:nvPr/>
        </p:nvSpPr>
        <p:spPr>
          <a:xfrm>
            <a:off x="2242631" y="6312560"/>
            <a:ext cx="385153" cy="380943"/>
          </a:xfrm>
          <a:prstGeom prst="rightArrow">
            <a:avLst>
              <a:gd name="adj1" fmla="val 100000"/>
              <a:gd name="adj2" fmla="val 1011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سهم إلى اليمين 28"/>
          <p:cNvSpPr/>
          <p:nvPr/>
        </p:nvSpPr>
        <p:spPr>
          <a:xfrm>
            <a:off x="2674679" y="6312560"/>
            <a:ext cx="385153" cy="380943"/>
          </a:xfrm>
          <a:prstGeom prst="rightArrow">
            <a:avLst>
              <a:gd name="adj1" fmla="val 100000"/>
              <a:gd name="adj2" fmla="val 1011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304" y="618175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نتيجة بحث الصور عن ‪google microphone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935" y="6240108"/>
            <a:ext cx="345762" cy="49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25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1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-22077" y="0"/>
            <a:ext cx="9180000" cy="68580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مستدير الزوايا 1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ربع نص 8"/>
          <p:cNvSpPr txBox="1"/>
          <p:nvPr/>
        </p:nvSpPr>
        <p:spPr>
          <a:xfrm>
            <a:off x="1619672" y="1292920"/>
            <a:ext cx="612068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54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How to Help you?</a:t>
            </a:r>
            <a:endParaRPr lang="ar-SA" sz="54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شكل بيضاوي 11">
            <a:hlinkClick r:id="" action="ppaction://hlinkshowjump?jump=nextslide"/>
          </p:cNvPr>
          <p:cNvSpPr/>
          <p:nvPr/>
        </p:nvSpPr>
        <p:spPr>
          <a:xfrm>
            <a:off x="4139952" y="4941168"/>
            <a:ext cx="1138203" cy="102180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1" name="Picture 4" descr="نتيجة بحث الصور عن ‪google microphone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517" y="5105976"/>
            <a:ext cx="485565" cy="6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68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-22077" y="0"/>
            <a:ext cx="9180000" cy="68580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مستدير الزوايا 1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ربع نص 8"/>
          <p:cNvSpPr txBox="1"/>
          <p:nvPr/>
        </p:nvSpPr>
        <p:spPr>
          <a:xfrm>
            <a:off x="1619672" y="1292920"/>
            <a:ext cx="612068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540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How to Help you?</a:t>
            </a:r>
            <a:endParaRPr lang="ar-SA" sz="540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8" name="مستطيل مستدير الزوايا 17">
            <a:hlinkClick r:id="" action="ppaction://hlinkshowjump?jump=nextslide"/>
          </p:cNvPr>
          <p:cNvSpPr/>
          <p:nvPr/>
        </p:nvSpPr>
        <p:spPr>
          <a:xfrm>
            <a:off x="3491880" y="5222354"/>
            <a:ext cx="497093" cy="5109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مستدير الزوايا 19">
            <a:hlinkClick r:id="" action="ppaction://hlinkshowjump?jump=nextslide"/>
          </p:cNvPr>
          <p:cNvSpPr/>
          <p:nvPr/>
        </p:nvSpPr>
        <p:spPr>
          <a:xfrm>
            <a:off x="4644008" y="5222354"/>
            <a:ext cx="497093" cy="5109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مستدير الزوايا 22">
            <a:hlinkClick r:id="" action="ppaction://hlinkshowjump?jump=nextslide"/>
          </p:cNvPr>
          <p:cNvSpPr/>
          <p:nvPr/>
        </p:nvSpPr>
        <p:spPr>
          <a:xfrm>
            <a:off x="4067944" y="5222354"/>
            <a:ext cx="497689" cy="5109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مستدير الزوايا 24">
            <a:hlinkClick r:id="" action="ppaction://hlinkshowjump?jump=nextslide"/>
          </p:cNvPr>
          <p:cNvSpPr/>
          <p:nvPr/>
        </p:nvSpPr>
        <p:spPr>
          <a:xfrm>
            <a:off x="5227035" y="5222354"/>
            <a:ext cx="497093" cy="5109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7928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>
        <p:fade/>
      </p:transition>
    </mc:Choice>
    <mc:Fallback xmlns="">
      <p:transition advClick="0" advTm="2000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-22077" y="0"/>
            <a:ext cx="9180000" cy="68580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مستدير الزوايا 1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>
            <a:hlinkClick r:id="" action="ppaction://hlinkshowjump?jump=nextslide"/>
          </p:cNvPr>
          <p:cNvSpPr/>
          <p:nvPr/>
        </p:nvSpPr>
        <p:spPr>
          <a:xfrm>
            <a:off x="3858883" y="5222354"/>
            <a:ext cx="497093" cy="5109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مستدير الزوايا 19">
            <a:hlinkClick r:id="" action="ppaction://hlinkshowjump?jump=nextslide"/>
          </p:cNvPr>
          <p:cNvSpPr/>
          <p:nvPr/>
        </p:nvSpPr>
        <p:spPr>
          <a:xfrm>
            <a:off x="4644008" y="5222354"/>
            <a:ext cx="497093" cy="5109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مستدير الزوايا 22">
            <a:hlinkClick r:id="" action="ppaction://hlinkshowjump?jump=nextslide"/>
          </p:cNvPr>
          <p:cNvSpPr/>
          <p:nvPr/>
        </p:nvSpPr>
        <p:spPr>
          <a:xfrm>
            <a:off x="4146319" y="4941168"/>
            <a:ext cx="962259" cy="8640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مستدير الزوايا 24">
            <a:hlinkClick r:id="" action="ppaction://hlinkshowjump?jump=nextslide"/>
          </p:cNvPr>
          <p:cNvSpPr/>
          <p:nvPr/>
        </p:nvSpPr>
        <p:spPr>
          <a:xfrm>
            <a:off x="4860032" y="5222354"/>
            <a:ext cx="497093" cy="5109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ذو زاويتين مستديرتين في نفس الجانب 10"/>
          <p:cNvSpPr/>
          <p:nvPr/>
        </p:nvSpPr>
        <p:spPr>
          <a:xfrm rot="5400000">
            <a:off x="1304074" y="-496627"/>
            <a:ext cx="1430530" cy="3809177"/>
          </a:xfrm>
          <a:prstGeom prst="round2SameRect">
            <a:avLst>
              <a:gd name="adj1" fmla="val 6014"/>
              <a:gd name="adj2" fmla="val 0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" name="مثلث متساوي الساقين 11"/>
          <p:cNvSpPr/>
          <p:nvPr/>
        </p:nvSpPr>
        <p:spPr>
          <a:xfrm flipV="1">
            <a:off x="114749" y="2123226"/>
            <a:ext cx="503917" cy="441677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186759" y="713425"/>
            <a:ext cx="366182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3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Sorry I did not hear it</a:t>
            </a:r>
            <a:endParaRPr lang="ar-SA" sz="3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451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fade/>
      </p:transition>
    </mc:Choice>
    <mc:Fallback xmlns="">
      <p:transition advClick="0" advTm="0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-22077" y="0"/>
            <a:ext cx="9180000" cy="68580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مستدير الزوايا 1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>
            <a:hlinkClick r:id="" action="ppaction://hlinkshowjump?jump=nextslide"/>
          </p:cNvPr>
          <p:cNvSpPr/>
          <p:nvPr/>
        </p:nvSpPr>
        <p:spPr>
          <a:xfrm>
            <a:off x="4139952" y="4941168"/>
            <a:ext cx="1138203" cy="102180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1" name="Picture 4" descr="نتيجة بحث الصور عن ‪google microphone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517" y="5105976"/>
            <a:ext cx="485565" cy="6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مستطيل ذو زاويتين مستديرتين في نفس الجانب 15"/>
          <p:cNvSpPr/>
          <p:nvPr/>
        </p:nvSpPr>
        <p:spPr>
          <a:xfrm rot="5400000">
            <a:off x="1304074" y="-496627"/>
            <a:ext cx="1430530" cy="3809177"/>
          </a:xfrm>
          <a:prstGeom prst="round2SameRect">
            <a:avLst>
              <a:gd name="adj1" fmla="val 6014"/>
              <a:gd name="adj2" fmla="val 0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ثلث متساوي الساقين 17"/>
          <p:cNvSpPr/>
          <p:nvPr/>
        </p:nvSpPr>
        <p:spPr>
          <a:xfrm flipV="1">
            <a:off x="114749" y="2123226"/>
            <a:ext cx="503917" cy="441677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ربع نص 18"/>
          <p:cNvSpPr txBox="1"/>
          <p:nvPr/>
        </p:nvSpPr>
        <p:spPr>
          <a:xfrm>
            <a:off x="186759" y="713425"/>
            <a:ext cx="366182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3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Sorry I did not hear it</a:t>
            </a:r>
            <a:endParaRPr lang="ar-SA" sz="3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079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6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4398848" y="572162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1" name="شكل بيضاوي 50"/>
          <p:cNvSpPr/>
          <p:nvPr/>
        </p:nvSpPr>
        <p:spPr>
          <a:xfrm>
            <a:off x="4758099" y="576031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شكل بيضاوي 37"/>
          <p:cNvSpPr/>
          <p:nvPr/>
        </p:nvSpPr>
        <p:spPr>
          <a:xfrm>
            <a:off x="4095411" y="573262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004302" y="692696"/>
            <a:ext cx="7456130" cy="827509"/>
          </a:xfrm>
          <a:prstGeom prst="roundRect">
            <a:avLst>
              <a:gd name="adj" fmla="val 50000"/>
            </a:avLst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9" name="Picture 1"/>
          <p:cNvPicPr preferRelativeResize="0">
            <a:picLocks/>
          </p:cNvPicPr>
          <p:nvPr>
            <p:custDataLst>
              <p:custData r:id="rId1"/>
            </p:custDataLst>
          </p:nvPr>
        </p:nvPicPr>
        <p:blipFill rotWithShape="1">
          <a:blip r:embed="rId8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5" t="18696" r="24387" b="24389"/>
          <a:stretch/>
        </p:blipFill>
        <p:spPr>
          <a:xfrm>
            <a:off x="4573637" y="681296"/>
            <a:ext cx="602022" cy="766734"/>
          </a:xfrm>
          <a:prstGeom prst="rect">
            <a:avLst/>
          </a:prstGeom>
        </p:spPr>
      </p:pic>
      <p:sp>
        <p:nvSpPr>
          <p:cNvPr id="54" name="مستطيل 53"/>
          <p:cNvSpPr/>
          <p:nvPr/>
        </p:nvSpPr>
        <p:spPr>
          <a:xfrm>
            <a:off x="762503" y="1664221"/>
            <a:ext cx="7769937" cy="3925019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مستطيل 54">
            <a:hlinkClick r:id="rId9" action="ppaction://hlinksldjump"/>
          </p:cNvPr>
          <p:cNvSpPr/>
          <p:nvPr/>
        </p:nvSpPr>
        <p:spPr>
          <a:xfrm>
            <a:off x="762504" y="1664221"/>
            <a:ext cx="7769936" cy="392501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مستطيل 55"/>
          <p:cNvSpPr/>
          <p:nvPr/>
        </p:nvSpPr>
        <p:spPr>
          <a:xfrm>
            <a:off x="8718550" y="1664221"/>
            <a:ext cx="7769937" cy="3925019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7" name="مستطيل 56"/>
          <p:cNvSpPr/>
          <p:nvPr/>
        </p:nvSpPr>
        <p:spPr>
          <a:xfrm>
            <a:off x="-7328828" y="1664221"/>
            <a:ext cx="7769937" cy="3925019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شكل بيضاوي 57"/>
          <p:cNvSpPr/>
          <p:nvPr/>
        </p:nvSpPr>
        <p:spPr>
          <a:xfrm>
            <a:off x="3762838" y="5732620"/>
            <a:ext cx="233098" cy="227732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lt1">
                    <a:alpha val="66000"/>
                  </a:schemeClr>
                </a:solidFill>
                <a:latin typeface="Typo Round Regular Demo" pitchFamily="2" charset="0"/>
              </a:rPr>
              <a:t>+</a:t>
            </a:r>
            <a:endParaRPr lang="ar-SA" sz="2400" dirty="0">
              <a:solidFill>
                <a:schemeClr val="lt1">
                  <a:alpha val="66000"/>
                </a:schemeClr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86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1083821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2575046" y="5445224"/>
            <a:ext cx="4013178" cy="64807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</a:t>
            </a:r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Pass to open the lock</a:t>
            </a:r>
            <a:endParaRPr lang="ar-SA" sz="28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464994" y="6120680"/>
            <a:ext cx="437322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6208914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مستدير الزوايا 16"/>
          <p:cNvSpPr/>
          <p:nvPr/>
        </p:nvSpPr>
        <p:spPr>
          <a:xfrm>
            <a:off x="2843808" y="6199899"/>
            <a:ext cx="432048" cy="504056"/>
          </a:xfrm>
          <a:prstGeom prst="roundRect">
            <a:avLst>
              <a:gd name="adj" fmla="val 112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2694398" y="6258215"/>
            <a:ext cx="504056" cy="50405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8322047" y="605511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9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050" y="6133999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مستدير الزوايا 27">
            <a:hlinkClick r:id="rId6" action="ppaction://hlinksldjump"/>
          </p:cNvPr>
          <p:cNvSpPr/>
          <p:nvPr/>
        </p:nvSpPr>
        <p:spPr>
          <a:xfrm>
            <a:off x="4355976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شكل بيضاوي 8">
            <a:hlinkClick r:id="" action="ppaction://hlinkshowjump?jump=nextslide"/>
          </p:cNvPr>
          <p:cNvSpPr/>
          <p:nvPr/>
        </p:nvSpPr>
        <p:spPr>
          <a:xfrm>
            <a:off x="-708822" y="5604850"/>
            <a:ext cx="2160240" cy="19442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سهم إلى اليمين 14"/>
          <p:cNvSpPr/>
          <p:nvPr/>
        </p:nvSpPr>
        <p:spPr>
          <a:xfrm rot="18806005">
            <a:off x="1073554" y="5546186"/>
            <a:ext cx="181205" cy="186406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5" name="سهم إلى اليمين 34"/>
          <p:cNvSpPr/>
          <p:nvPr/>
        </p:nvSpPr>
        <p:spPr>
          <a:xfrm rot="16200000">
            <a:off x="235971" y="5352020"/>
            <a:ext cx="181205" cy="186406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6" name="سهم إلى اليمين 35"/>
          <p:cNvSpPr/>
          <p:nvPr/>
        </p:nvSpPr>
        <p:spPr>
          <a:xfrm>
            <a:off x="1601077" y="6400175"/>
            <a:ext cx="181205" cy="186406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2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802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>
            <a:hlinkClick r:id="rId5" action="ppaction://hlinksldjump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شارة رتبة 3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2" name="شارة رتبة 3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33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3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38">
            <a:hlinkClick r:id="rId9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22" name="رابط مستقيم 21"/>
          <p:cNvCxnSpPr/>
          <p:nvPr/>
        </p:nvCxnSpPr>
        <p:spPr>
          <a:xfrm>
            <a:off x="-108520" y="1412776"/>
            <a:ext cx="9252521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رابط مستقيم 26"/>
          <p:cNvCxnSpPr/>
          <p:nvPr/>
        </p:nvCxnSpPr>
        <p:spPr>
          <a:xfrm>
            <a:off x="-10621688" y="1412776"/>
            <a:ext cx="1062168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صورة 24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21" y="415955"/>
            <a:ext cx="982663" cy="98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1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1.02361 1.48148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8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1083821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2575046" y="5445224"/>
            <a:ext cx="4013178" cy="64807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</a:t>
            </a:r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Pass to open the lock</a:t>
            </a:r>
            <a:endParaRPr lang="ar-SA" sz="28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464994" y="6120680"/>
            <a:ext cx="437322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6208914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مستدير الزوايا 16"/>
          <p:cNvSpPr/>
          <p:nvPr/>
        </p:nvSpPr>
        <p:spPr>
          <a:xfrm>
            <a:off x="2843808" y="6199899"/>
            <a:ext cx="432048" cy="504056"/>
          </a:xfrm>
          <a:prstGeom prst="roundRect">
            <a:avLst>
              <a:gd name="adj" fmla="val 112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2694398" y="6258215"/>
            <a:ext cx="504056" cy="50405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8322047" y="605511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9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050" y="6133999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مستدير الزوايا 27">
            <a:hlinkClick r:id="rId6" action="ppaction://hlinksldjump"/>
          </p:cNvPr>
          <p:cNvSpPr/>
          <p:nvPr/>
        </p:nvSpPr>
        <p:spPr>
          <a:xfrm>
            <a:off x="4355976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شكل بيضاوي 8">
            <a:hlinkClick r:id="" action="ppaction://hlinkshowjump?jump=nextslide"/>
          </p:cNvPr>
          <p:cNvSpPr/>
          <p:nvPr/>
        </p:nvSpPr>
        <p:spPr>
          <a:xfrm>
            <a:off x="-972616" y="2852936"/>
            <a:ext cx="5280821" cy="482453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2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شكل بيضاوي 20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ارة رتبة 21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3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سهم إلى اليمين 24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6138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8532291" y="605511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9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294" y="6133999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شكل بيضاوي 8">
            <a:hlinkClick r:id="" action="ppaction://hlinkshowjump?jump=nextslide"/>
          </p:cNvPr>
          <p:cNvSpPr/>
          <p:nvPr/>
        </p:nvSpPr>
        <p:spPr>
          <a:xfrm>
            <a:off x="-2988840" y="-1323528"/>
            <a:ext cx="10873208" cy="9001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شكل بيضاوي 28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شارة رتبة 29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31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سهم إلى اليمين 31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3" name="سهم إلى اليمين 32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4" name="Picture 4" descr="نتيجة بحث الصور عن ‪options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مستطيل مستدير الزوايا 17"/>
          <p:cNvSpPr/>
          <p:nvPr/>
        </p:nvSpPr>
        <p:spPr>
          <a:xfrm>
            <a:off x="273564" y="1884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ذو زاويتين مستديرتين في نفس الجانب 19"/>
          <p:cNvSpPr/>
          <p:nvPr/>
        </p:nvSpPr>
        <p:spPr>
          <a:xfrm rot="5400000">
            <a:off x="1098936" y="3241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مستطيل ذو زاويتين مستديرتين في نفس الجانب 20"/>
          <p:cNvSpPr/>
          <p:nvPr/>
        </p:nvSpPr>
        <p:spPr>
          <a:xfrm rot="16200000">
            <a:off x="369844" y="92123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مستطيل 21"/>
          <p:cNvSpPr/>
          <p:nvPr/>
        </p:nvSpPr>
        <p:spPr>
          <a:xfrm>
            <a:off x="372125" y="1970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26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8532291" y="605511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9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294" y="6133999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شكل بيضاوي 8">
            <a:hlinkClick r:id="" action="ppaction://hlinkshowjump?jump=nextslide"/>
          </p:cNvPr>
          <p:cNvSpPr/>
          <p:nvPr/>
        </p:nvSpPr>
        <p:spPr>
          <a:xfrm>
            <a:off x="-2988840" y="-3195736"/>
            <a:ext cx="12745416" cy="108732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شكل بيضاوي 28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شارة رتبة 29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31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سهم إلى اليمين 31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3" name="سهم إلى اليمين 32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4" name="Picture 4" descr="نتيجة بحث الصور عن ‪options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مستطيل مستدير الزوايا 17"/>
          <p:cNvSpPr/>
          <p:nvPr/>
        </p:nvSpPr>
        <p:spPr>
          <a:xfrm>
            <a:off x="273564" y="1884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ذو زاويتين مستديرتين في نفس الجانب 19"/>
          <p:cNvSpPr/>
          <p:nvPr/>
        </p:nvSpPr>
        <p:spPr>
          <a:xfrm rot="5400000">
            <a:off x="1098936" y="3241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مستطيل ذو زاويتين مستديرتين في نفس الجانب 20"/>
          <p:cNvSpPr/>
          <p:nvPr/>
        </p:nvSpPr>
        <p:spPr>
          <a:xfrm rot="16200000">
            <a:off x="369844" y="92123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مستطيل 21"/>
          <p:cNvSpPr/>
          <p:nvPr/>
        </p:nvSpPr>
        <p:spPr>
          <a:xfrm>
            <a:off x="372125" y="1970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39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8532291" y="605511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9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294" y="6133999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شكل بيضاوي 8">
            <a:hlinkClick r:id="" action="ppaction://hlinkshowjump?jump=nextslide"/>
          </p:cNvPr>
          <p:cNvSpPr/>
          <p:nvPr/>
        </p:nvSpPr>
        <p:spPr>
          <a:xfrm>
            <a:off x="-1908720" y="-2187624"/>
            <a:ext cx="12457384" cy="10657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شكل بيضاوي 28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شارة رتبة 29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31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سهم إلى اليمين 31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3" name="سهم إلى اليمين 32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مستدير الزوايا 16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ذو زاويتين مستديرتين في نفس الجانب 17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ذو زاويتين مستديرتين في نفس الجانب 19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مستطيل 20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pic>
        <p:nvPicPr>
          <p:cNvPr id="22" name="Picture 4" descr="نتيجة بحث الصور عن ‪options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شكل بيضاوي 22">
            <a:hlinkClick r:id="rId11" action="ppaction://hlinksldjump"/>
          </p:cNvPr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4" name="Picture 2" descr="نتيجة بحث الصور عن ‪camera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مستطيل مستدير الزوايا 24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شكل بيضاوي 25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شكل بيضاوي 26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7442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>
            <a:hlinkClick r:id="" action="ppaction://hlinkshowjump?jump=nextslide"/>
          </p:cNvPr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7935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مستطيل ذو زاويتين مستديرتين في نفس الجانب 18">
            <a:hlinkClick r:id="" action="ppaction://hlinkshowjump?jump=nextslide"/>
          </p:cNvPr>
          <p:cNvSpPr/>
          <p:nvPr/>
        </p:nvSpPr>
        <p:spPr>
          <a:xfrm>
            <a:off x="3553060" y="6547780"/>
            <a:ext cx="1206508" cy="31022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شارة رتبة 22">
            <a:hlinkClick r:id="" action="ppaction://hlinkshowjump?jump=nextslide"/>
          </p:cNvPr>
          <p:cNvSpPr/>
          <p:nvPr/>
        </p:nvSpPr>
        <p:spPr>
          <a:xfrm rot="5400000" flipH="1">
            <a:off x="4101766" y="6590431"/>
            <a:ext cx="109094" cy="234537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sp>
        <p:nvSpPr>
          <p:cNvPr id="26" name="مستطيل مستدير الزوايا 25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blipFill>
            <a:blip r:embed="rId8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5354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سهم إلى اليمين 28">
            <a:hlinkClick r:id="rId8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مستطيل مستدير الزوايا 29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ستطيل مستدير الزوايا 30">
            <a:hlinkClick r:id="rId9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5163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>
            <a:hlinkClick r:id="" action="ppaction://hlinkshowjump?jump=previousslide"/>
          </p:cNvPr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blipFill>
            <a:blip r:embed="rId8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5583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>
            <a:hlinkClick r:id="" action="ppaction://hlinkshowjump?jump=nextslide"/>
          </p:cNvPr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ستطيل 18">
            <a:hlinkClick r:id="rId3" action="ppaction://hlinksldjump"/>
          </p:cNvPr>
          <p:cNvSpPr/>
          <p:nvPr/>
        </p:nvSpPr>
        <p:spPr>
          <a:xfrm>
            <a:off x="510666" y="260648"/>
            <a:ext cx="7846401" cy="599390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27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">
        <p14:flash/>
        <p:sndAc>
          <p:stSnd>
            <p:snd r:embed="rId2" name="camera.wav"/>
          </p:stSnd>
        </p:sndAc>
      </p:transition>
    </mc:Choice>
    <mc:Fallback xmlns="">
      <p:transition advClick="0" advTm="1000">
        <p:fade/>
        <p:sndAc>
          <p:stSnd>
            <p:snd r:embed="rId9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>
            <a:hlinkClick r:id="" action="ppaction://hlinkshowjump?jump=nextslide"/>
          </p:cNvPr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ستطيل 18">
            <a:hlinkClick r:id="rId2" action="ppaction://hlinksldjump"/>
          </p:cNvPr>
          <p:cNvSpPr/>
          <p:nvPr/>
        </p:nvSpPr>
        <p:spPr>
          <a:xfrm>
            <a:off x="2640337" y="1279610"/>
            <a:ext cx="5657275" cy="484177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77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 rot="18768321">
            <a:off x="2467340" y="5262873"/>
            <a:ext cx="1487865" cy="516632"/>
          </a:xfrm>
          <a:prstGeom prst="roundRect">
            <a:avLst>
              <a:gd name="adj" fmla="val 5609"/>
            </a:avLst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39000"/>
              </a:prstClr>
            </a:outerShdw>
          </a:effectLst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Typo Round Regular Demo" pitchFamily="2" charset="0"/>
              </a:rPr>
              <a:t>inxtra</a:t>
            </a:r>
            <a:endParaRPr lang="ar-SA" sz="1400" dirty="0">
              <a:solidFill>
                <a:schemeClr val="bg1">
                  <a:lumMod val="50000"/>
                </a:schemeClr>
              </a:solidFill>
              <a:latin typeface="Typo Round Regular Demo" pitchFamily="2" charset="0"/>
            </a:endParaRPr>
          </a:p>
        </p:txBody>
      </p:sp>
      <p:sp>
        <p:nvSpPr>
          <p:cNvPr id="58" name="مستطيل 57">
            <a:hlinkClick r:id="rId5" action="ppaction://hlinksldjump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شارة رتبة 58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0" name="شارة رتبة 59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48">
            <a:hlinkClick r:id="rId8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51" name="Picture 2" descr="نتيجة بحث الصور عن ‪home icon‬‏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0" y="1412776"/>
            <a:ext cx="9144000" cy="4665234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26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>
            <a:hlinkClick r:id="" action="ppaction://hlinkshowjump?jump=nextslide"/>
          </p:cNvPr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ستطيل 18">
            <a:hlinkClick r:id="rId2" action="ppaction://hlinksldjump"/>
          </p:cNvPr>
          <p:cNvSpPr/>
          <p:nvPr/>
        </p:nvSpPr>
        <p:spPr>
          <a:xfrm>
            <a:off x="4775659" y="3435918"/>
            <a:ext cx="3725612" cy="276586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74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>
            <a:hlinkClick r:id="" action="ppaction://hlinkshowjump?jump=nextslide"/>
          </p:cNvPr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ستطيل 18">
            <a:hlinkClick r:id="rId2" action="ppaction://hlinksldjump"/>
          </p:cNvPr>
          <p:cNvSpPr/>
          <p:nvPr/>
        </p:nvSpPr>
        <p:spPr>
          <a:xfrm>
            <a:off x="6862662" y="4847668"/>
            <a:ext cx="1862806" cy="1550429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90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>
            <a:hlinkClick r:id="" action="ppaction://hlinkshowjump?jump=nextslide"/>
          </p:cNvPr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مستطيل 18">
            <a:hlinkClick r:id="rId2" action="ppaction://hlinksldjump"/>
          </p:cNvPr>
          <p:cNvSpPr/>
          <p:nvPr/>
        </p:nvSpPr>
        <p:spPr>
          <a:xfrm>
            <a:off x="7831910" y="5445224"/>
            <a:ext cx="931403" cy="95287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38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ذو زاويتين مستديرتين في نفس الجانب 12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ذو زاويتين مستديرتين في نفس الجانب 13"/>
          <p:cNvSpPr/>
          <p:nvPr/>
        </p:nvSpPr>
        <p:spPr>
          <a:xfrm rot="16200000">
            <a:off x="217444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219725" y="4462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" name="شكل بيضاوي 1"/>
          <p:cNvSpPr/>
          <p:nvPr/>
        </p:nvSpPr>
        <p:spPr>
          <a:xfrm>
            <a:off x="7967565" y="3116050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98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825" y="3315305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7793556" y="5445224"/>
            <a:ext cx="1008112" cy="952873"/>
          </a:xfrm>
          <a:prstGeom prst="roundRect">
            <a:avLst>
              <a:gd name="adj" fmla="val 767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8145423" y="4309311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8297612" y="4437112"/>
            <a:ext cx="427856" cy="42847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2890" y="3203358"/>
            <a:ext cx="711696" cy="6840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ارة رتبة 17"/>
          <p:cNvSpPr/>
          <p:nvPr/>
        </p:nvSpPr>
        <p:spPr>
          <a:xfrm>
            <a:off x="697656" y="3429000"/>
            <a:ext cx="179363" cy="288032"/>
          </a:xfrm>
          <a:prstGeom prst="chevron">
            <a:avLst>
              <a:gd name="adj" fmla="val 8363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  <p:pic>
        <p:nvPicPr>
          <p:cNvPr id="25" name="Picture 2" descr="نتيجة بحث الصور عن ‪camera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97" y="3324139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سهم إلى اليمين 23"/>
          <p:cNvSpPr/>
          <p:nvPr/>
        </p:nvSpPr>
        <p:spPr>
          <a:xfrm>
            <a:off x="646298" y="3355526"/>
            <a:ext cx="216930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سهم إلى اليمين 26"/>
          <p:cNvSpPr/>
          <p:nvPr/>
        </p:nvSpPr>
        <p:spPr>
          <a:xfrm flipH="1">
            <a:off x="307367" y="3620106"/>
            <a:ext cx="203299" cy="160785"/>
          </a:xfrm>
          <a:prstGeom prst="rightArrow">
            <a:avLst>
              <a:gd name="adj1" fmla="val 41115"/>
              <a:gd name="adj2" fmla="val 50000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8" name="Picture 4" descr="نتيجة بحث الصور عن ‪options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04" y="2348880"/>
            <a:ext cx="593210" cy="593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25">
            <a:hlinkClick r:id="" action="ppaction://hlinkshowjump?jump=nextslide"/>
          </p:cNvPr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7449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38" name="Picture 14" descr="نتيجة بحث الصور عن ‪contact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مستطيل مستدير الزوايا 96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40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79" y="5409685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مستدير الزوايا 2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22" name="شكل بيضاوي 21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1" name="شكل بيضاوي 50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8" name="شكل بيضاوي 37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9" name="مستطيل مستدير الزوايا 38">
            <a:hlinkClick r:id="rId8" action="ppaction://hlinksldjump"/>
          </p:cNvPr>
          <p:cNvSpPr/>
          <p:nvPr/>
        </p:nvSpPr>
        <p:spPr>
          <a:xfrm>
            <a:off x="6244918" y="5265296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9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5" name="مستطيل مستدير الزوايا 34">
            <a:hlinkClick r:id="rId10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مستطيل مستدير الزوايا 36">
            <a:hlinkClick r:id="rId10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1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050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مستدير الزوايا 39"/>
          <p:cNvSpPr/>
          <p:nvPr/>
        </p:nvSpPr>
        <p:spPr>
          <a:xfrm>
            <a:off x="1034919" y="6115113"/>
            <a:ext cx="1313521" cy="7428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مستطيل مستدير الزوايا 42">
            <a:hlinkClick r:id="" action="ppaction://hlinkshowjump?jump=nextslide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2" name="مستطيل مستدير الزوايا 41">
            <a:hlinkClick r:id="rId14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4" name="Picture 8" descr="نتيجة بحث الصور عن ‪mail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29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zoom dir="in"/>
      </p:transition>
    </mc:Choice>
    <mc:Fallback xmlns="">
      <p:transition advClick="0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1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-22077" y="0"/>
            <a:ext cx="9180000" cy="68580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1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0" name="مستطيل مستدير الزوايا 39"/>
          <p:cNvSpPr/>
          <p:nvPr/>
        </p:nvSpPr>
        <p:spPr>
          <a:xfrm>
            <a:off x="1034919" y="6115113"/>
            <a:ext cx="1313521" cy="7428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مستطيل مستدير الزوايا 42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636472" y="2924944"/>
            <a:ext cx="4095768" cy="1224136"/>
          </a:xfrm>
          <a:prstGeom prst="round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5724105" y="316620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3" name="Picture 18" descr="نتيجة بحث الصور عن ‪power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464" y="3265202"/>
            <a:ext cx="528978" cy="52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مستطيل مستدير الزوايا 34"/>
          <p:cNvSpPr/>
          <p:nvPr/>
        </p:nvSpPr>
        <p:spPr>
          <a:xfrm>
            <a:off x="4792203" y="316188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7" name="Picture 18" descr="نتيجة بحث الصور عن ‪power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705" y="3351079"/>
            <a:ext cx="357224" cy="35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نتيجة بحث الصور عن ‪refresh icon png‬‏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5290">
            <a:off x="4830948" y="3218767"/>
            <a:ext cx="623822" cy="62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مستطيل مستدير الزوايا 38"/>
          <p:cNvSpPr/>
          <p:nvPr/>
        </p:nvSpPr>
        <p:spPr>
          <a:xfrm>
            <a:off x="3854168" y="316188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2904977" y="315481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206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056" y="3265202"/>
            <a:ext cx="499311" cy="49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نجمة ذات 5 نقاط 48">
            <a:hlinkClick r:id="" action="ppaction://hlinkshowjump?jump=nextslide"/>
          </p:cNvPr>
          <p:cNvSpPr/>
          <p:nvPr/>
        </p:nvSpPr>
        <p:spPr>
          <a:xfrm>
            <a:off x="3959772" y="3305896"/>
            <a:ext cx="509019" cy="432048"/>
          </a:xfrm>
          <a:prstGeom prst="star5">
            <a:avLst>
              <a:gd name="adj" fmla="val 21590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2329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1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-22077" y="0"/>
            <a:ext cx="9180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1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2636472" y="2924944"/>
            <a:ext cx="4095768" cy="1224136"/>
          </a:xfrm>
          <a:prstGeom prst="round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5724105" y="316620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9" name="Picture 18" descr="نتيجة بحث الصور عن ‪power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464" y="3265202"/>
            <a:ext cx="528978" cy="52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مستطيل مستدير الزوايا 32"/>
          <p:cNvSpPr/>
          <p:nvPr/>
        </p:nvSpPr>
        <p:spPr>
          <a:xfrm>
            <a:off x="4792203" y="316188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5" name="Picture 18" descr="نتيجة بحث الصور عن ‪power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705" y="3351079"/>
            <a:ext cx="357224" cy="35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نتيجة بحث الصور عن ‪refresh icon png‬‏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5290">
            <a:off x="4830948" y="3218767"/>
            <a:ext cx="623822" cy="62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مستطيل مستدير الزوايا 38"/>
          <p:cNvSpPr/>
          <p:nvPr/>
        </p:nvSpPr>
        <p:spPr>
          <a:xfrm>
            <a:off x="2904977" y="315481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206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0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056" y="3265202"/>
            <a:ext cx="499311" cy="49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مستطيل مستدير الزوايا 46"/>
          <p:cNvSpPr/>
          <p:nvPr/>
        </p:nvSpPr>
        <p:spPr>
          <a:xfrm>
            <a:off x="3698367" y="3008238"/>
            <a:ext cx="1031825" cy="1027364"/>
          </a:xfrm>
          <a:prstGeom prst="round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3854168" y="316188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9" name="نجمة ذات 5 نقاط 48"/>
          <p:cNvSpPr/>
          <p:nvPr/>
        </p:nvSpPr>
        <p:spPr>
          <a:xfrm>
            <a:off x="3959772" y="3305896"/>
            <a:ext cx="509019" cy="432048"/>
          </a:xfrm>
          <a:prstGeom prst="star5">
            <a:avLst>
              <a:gd name="adj" fmla="val 21590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3801580" y="3861048"/>
            <a:ext cx="77042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Sleep</a:t>
            </a:r>
            <a:endParaRPr lang="ar-SA" sz="1200" dirty="0"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683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5942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-22077" y="0"/>
            <a:ext cx="9180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1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2636472" y="2924944"/>
            <a:ext cx="4095768" cy="1224136"/>
          </a:xfrm>
          <a:prstGeom prst="round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مستطيل مستدير الزوايا 29"/>
          <p:cNvSpPr/>
          <p:nvPr/>
        </p:nvSpPr>
        <p:spPr>
          <a:xfrm>
            <a:off x="4792203" y="316188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1" name="Picture 18" descr="نتيجة بحث الصور عن ‪power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705" y="3351079"/>
            <a:ext cx="357224" cy="35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نتيجة بحث الصور عن ‪refresh icon png‬‏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5290">
            <a:off x="4830948" y="3218767"/>
            <a:ext cx="623822" cy="62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مستطيل مستدير الزوايا 35"/>
          <p:cNvSpPr/>
          <p:nvPr/>
        </p:nvSpPr>
        <p:spPr>
          <a:xfrm>
            <a:off x="2904977" y="315481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206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7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056" y="3265202"/>
            <a:ext cx="499311" cy="49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/>
          <p:cNvSpPr/>
          <p:nvPr/>
        </p:nvSpPr>
        <p:spPr>
          <a:xfrm>
            <a:off x="5556399" y="3008238"/>
            <a:ext cx="1031825" cy="1027364"/>
          </a:xfrm>
          <a:prstGeom prst="round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3854168" y="316188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0" name="نجمة ذات 5 نقاط 39"/>
          <p:cNvSpPr/>
          <p:nvPr/>
        </p:nvSpPr>
        <p:spPr>
          <a:xfrm>
            <a:off x="3959772" y="3305896"/>
            <a:ext cx="509019" cy="432048"/>
          </a:xfrm>
          <a:prstGeom prst="star5">
            <a:avLst>
              <a:gd name="adj" fmla="val 21590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مربع نص 40"/>
          <p:cNvSpPr txBox="1"/>
          <p:nvPr/>
        </p:nvSpPr>
        <p:spPr>
          <a:xfrm>
            <a:off x="5580111" y="3859271"/>
            <a:ext cx="1008113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Shutdown</a:t>
            </a:r>
            <a:endParaRPr lang="ar-SA" sz="12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724105" y="316620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8" name="Picture 18" descr="نتيجة بحث الصور عن ‪power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464" y="3265202"/>
            <a:ext cx="528978" cy="52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01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-22077" y="0"/>
            <a:ext cx="9180000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10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3732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2636472" y="2924944"/>
            <a:ext cx="4095768" cy="1224136"/>
          </a:xfrm>
          <a:prstGeom prst="round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مربع نص 40"/>
          <p:cNvSpPr txBox="1"/>
          <p:nvPr/>
        </p:nvSpPr>
        <p:spPr>
          <a:xfrm>
            <a:off x="5364087" y="3859271"/>
            <a:ext cx="144016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200" dirty="0">
                <a:latin typeface="Yu Gothic UI Semilight" pitchFamily="34" charset="-128"/>
                <a:ea typeface="Yu Gothic UI Semilight" pitchFamily="34" charset="-128"/>
              </a:rPr>
              <a:t>Shutdown</a:t>
            </a:r>
            <a:endParaRPr lang="ar-SA" sz="12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724105" y="316620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sx="95000" sy="95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48" name="Picture 18" descr="نتيجة بحث الصور عن ‪power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464" y="3265202"/>
            <a:ext cx="528978" cy="52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مربع نص 24"/>
          <p:cNvSpPr txBox="1"/>
          <p:nvPr/>
        </p:nvSpPr>
        <p:spPr>
          <a:xfrm>
            <a:off x="2627784" y="3102059"/>
            <a:ext cx="316835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Are you sure to shutdown This Phone?</a:t>
            </a:r>
            <a:endParaRPr lang="ar-SA" sz="2400" dirty="0"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177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50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شارة رتبة 6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5" name="شارة رتبة 64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66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ذو زاويتين مستديرتين في نفس الجانب 70">
            <a:hlinkClick r:id="" action="ppaction://hlinkshowjump?jump=nextslide"/>
          </p:cNvPr>
          <p:cNvSpPr/>
          <p:nvPr/>
        </p:nvSpPr>
        <p:spPr>
          <a:xfrm>
            <a:off x="3553060" y="6547780"/>
            <a:ext cx="1206508" cy="310220"/>
          </a:xfrm>
          <a:prstGeom prst="round2Same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2" name="شارة رتبة 71">
            <a:hlinkClick r:id="" action="ppaction://hlinkshowjump?jump=nextslide"/>
          </p:cNvPr>
          <p:cNvSpPr/>
          <p:nvPr/>
        </p:nvSpPr>
        <p:spPr>
          <a:xfrm rot="5400000" flipH="1">
            <a:off x="4101766" y="6590431"/>
            <a:ext cx="109094" cy="234537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82" name="مستطيل 81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3" name="مستطيل 82">
            <a:hlinkClick r:id="rId8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0" y="1412776"/>
            <a:ext cx="9144000" cy="466523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2037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275856" y="3013501"/>
            <a:ext cx="259228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God Bay</a:t>
            </a:r>
            <a:endParaRPr lang="ar-SA" sz="48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816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">
        <p:fade/>
      </p:transition>
    </mc:Choice>
    <mc:Fallback xmlns="">
      <p:transition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6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22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" name="Picture 18" descr="نتيجة بحث الصور عن ‪power icon‬‏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84983"/>
            <a:ext cx="430923" cy="43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نتيجة بحث الصور عن ‪energy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954" y="2924944"/>
            <a:ext cx="828091" cy="82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ربع نص 12"/>
          <p:cNvSpPr txBox="1"/>
          <p:nvPr/>
        </p:nvSpPr>
        <p:spPr>
          <a:xfrm>
            <a:off x="3707904" y="3878023"/>
            <a:ext cx="16561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Charge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702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06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34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34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34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76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52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32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8" name="مستطيل 107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9" name="شارة رتبة 108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10" name="شارة رتبة 109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111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مستطيل 59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>
            <a:hlinkClick r:id="rId8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1" y="6095472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8" name="مستطيل مستدير الزوايا 67"/>
          <p:cNvSpPr/>
          <p:nvPr/>
        </p:nvSpPr>
        <p:spPr>
          <a:xfrm>
            <a:off x="8488327" y="6225796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9" name="مستطيل مستدير الزوايا 68">
            <a:hlinkClick r:id="rId9" action="ppaction://hlinksldjump"/>
          </p:cNvPr>
          <p:cNvSpPr/>
          <p:nvPr/>
        </p:nvSpPr>
        <p:spPr>
          <a:xfrm>
            <a:off x="1439653" y="6233007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0" name="سهم إلى اليمين 69">
            <a:hlinkClick r:id="rId10" action="ppaction://hlinksldjump"/>
          </p:cNvPr>
          <p:cNvSpPr/>
          <p:nvPr/>
        </p:nvSpPr>
        <p:spPr>
          <a:xfrm>
            <a:off x="214334" y="6233007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50"/>
          <p:cNvSpPr/>
          <p:nvPr/>
        </p:nvSpPr>
        <p:spPr>
          <a:xfrm>
            <a:off x="0" y="1412776"/>
            <a:ext cx="9144000" cy="4665234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795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6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02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11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6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6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6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60781" y="2791437"/>
            <a:ext cx="872718" cy="15545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6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9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3" name="مستطيل 92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4" name="شارة رتبة 93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95" name="شارة رتبة 94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96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8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مستطيل 98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0" name="مستطيل 99">
            <a:hlinkClick r:id="rId8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0" y="1412776"/>
            <a:ext cx="9144000" cy="466523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6823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1" y="2776616"/>
            <a:ext cx="872718" cy="1584175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417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7" name="مستطيل مستدير الزوايا 86">
            <a:hlinkClick r:id="rId4" action="ppaction://hlinksldjump"/>
          </p:cNvPr>
          <p:cNvSpPr/>
          <p:nvPr/>
        </p:nvSpPr>
        <p:spPr>
          <a:xfrm>
            <a:off x="2067033" y="1844824"/>
            <a:ext cx="5009935" cy="2808312"/>
          </a:xfrm>
          <a:prstGeom prst="roundRect">
            <a:avLst>
              <a:gd name="adj" fmla="val 11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" name="مستطيل 11"/>
          <p:cNvSpPr/>
          <p:nvPr/>
        </p:nvSpPr>
        <p:spPr>
          <a:xfrm>
            <a:off x="2062299" y="1556792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2" name="شكل بيضاوي 21"/>
          <p:cNvSpPr/>
          <p:nvPr/>
        </p:nvSpPr>
        <p:spPr>
          <a:xfrm>
            <a:off x="6732240" y="1291262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0" y="6093296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ستطيل 20">
            <a:hlinkClick r:id="" action="ppaction://hlinkshowjump?jump=nextslide"/>
          </p:cNvPr>
          <p:cNvSpPr/>
          <p:nvPr/>
        </p:nvSpPr>
        <p:spPr>
          <a:xfrm>
            <a:off x="3735059" y="6093296"/>
            <a:ext cx="1340997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Typo Round Regular Demo" pitchFamily="2" charset="0"/>
              </a:rPr>
              <a:t>+</a:t>
            </a:r>
            <a:endParaRPr lang="ar-SA" sz="60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7" name="مستطيل 16">
            <a:hlinkClick r:id="rId6" action="ppaction://hlinksldjump"/>
          </p:cNvPr>
          <p:cNvSpPr/>
          <p:nvPr/>
        </p:nvSpPr>
        <p:spPr>
          <a:xfrm>
            <a:off x="211693" y="6165304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8" name="مستطيل 17">
            <a:hlinkClick r:id="rId6" action="ppaction://hlinksldjump"/>
          </p:cNvPr>
          <p:cNvSpPr/>
          <p:nvPr/>
        </p:nvSpPr>
        <p:spPr>
          <a:xfrm>
            <a:off x="211692" y="6165304"/>
            <a:ext cx="829275" cy="13683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656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7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49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102" y="2727415"/>
            <a:ext cx="1367796" cy="140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6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417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0" y="6093296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28"/>
          <p:cNvSpPr/>
          <p:nvPr/>
        </p:nvSpPr>
        <p:spPr>
          <a:xfrm>
            <a:off x="3735059" y="6093296"/>
            <a:ext cx="1340997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Typo Round Regular Demo" pitchFamily="2" charset="0"/>
              </a:rPr>
              <a:t>+</a:t>
            </a:r>
            <a:endParaRPr lang="ar-SA" sz="60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31" name="مستطيل مستدير الزوايا 30">
            <a:hlinkClick r:id="rId4" action="ppaction://hlinksldjump"/>
          </p:cNvPr>
          <p:cNvSpPr/>
          <p:nvPr/>
        </p:nvSpPr>
        <p:spPr>
          <a:xfrm>
            <a:off x="2067033" y="1844824"/>
            <a:ext cx="5009935" cy="2808312"/>
          </a:xfrm>
          <a:prstGeom prst="roundRect">
            <a:avLst>
              <a:gd name="adj" fmla="val 11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31"/>
          <p:cNvSpPr/>
          <p:nvPr/>
        </p:nvSpPr>
        <p:spPr>
          <a:xfrm>
            <a:off x="2062299" y="1556792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3" name="شكل بيضاوي 32"/>
          <p:cNvSpPr/>
          <p:nvPr/>
        </p:nvSpPr>
        <p:spPr>
          <a:xfrm>
            <a:off x="6732240" y="1291262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34" name="مستطيل مستدير الزوايا 33">
            <a:hlinkClick r:id="" action="ppaction://hlinkshowjump?jump=nextslide"/>
          </p:cNvPr>
          <p:cNvSpPr/>
          <p:nvPr/>
        </p:nvSpPr>
        <p:spPr>
          <a:xfrm>
            <a:off x="2059367" y="2756512"/>
            <a:ext cx="5009935" cy="2832728"/>
          </a:xfrm>
          <a:prstGeom prst="roundRect">
            <a:avLst>
              <a:gd name="adj" fmla="val 111"/>
            </a:avLst>
          </a:pr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مستطيل 34"/>
          <p:cNvSpPr/>
          <p:nvPr/>
        </p:nvSpPr>
        <p:spPr>
          <a:xfrm>
            <a:off x="2062299" y="2468480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New Tap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6" name="شكل بيضاوي 35"/>
          <p:cNvSpPr/>
          <p:nvPr/>
        </p:nvSpPr>
        <p:spPr>
          <a:xfrm>
            <a:off x="6732240" y="2202950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20" name="مستطيل 19">
            <a:hlinkClick r:id="rId6" action="ppaction://hlinksldjump"/>
          </p:cNvPr>
          <p:cNvSpPr/>
          <p:nvPr/>
        </p:nvSpPr>
        <p:spPr>
          <a:xfrm>
            <a:off x="211693" y="6165304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ستطيل 20">
            <a:hlinkClick r:id="rId6" action="ppaction://hlinksldjump"/>
          </p:cNvPr>
          <p:cNvSpPr/>
          <p:nvPr/>
        </p:nvSpPr>
        <p:spPr>
          <a:xfrm>
            <a:off x="211692" y="6165304"/>
            <a:ext cx="829275" cy="13683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524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58382E-6 L 0 -0.0994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5.78035E-8 L 0.00035 -0.0943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7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4624E-7 L 0.00191 -0.0943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471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775603" y="2776615"/>
            <a:ext cx="872718" cy="1584177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69%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6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16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0" y="1740563"/>
            <a:ext cx="6732240" cy="11521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5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     Inxernet </a:t>
            </a:r>
            <a:r>
              <a:rPr lang="en-US" sz="5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1.0</a:t>
            </a:r>
            <a:endParaRPr lang="ar-SA" sz="5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855048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مستدير الزوايا 30">
            <a:hlinkClick r:id="" action="ppaction://hlinkshowjump?jump=nextslide"/>
          </p:cNvPr>
          <p:cNvSpPr/>
          <p:nvPr/>
        </p:nvSpPr>
        <p:spPr>
          <a:xfrm>
            <a:off x="2874247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4901450" y="3196978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6865153" y="3222874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98" name="Picture 2" descr="نتيجة بحث الصور عن ‪Google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96" y="3429000"/>
            <a:ext cx="825232" cy="8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827584" y="425130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/>
          </a:p>
        </p:txBody>
      </p:sp>
      <p:sp>
        <p:nvSpPr>
          <p:cNvPr id="35" name="مستطيل 34"/>
          <p:cNvSpPr/>
          <p:nvPr/>
        </p:nvSpPr>
        <p:spPr>
          <a:xfrm>
            <a:off x="2855619" y="4263738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4901450" y="4263738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Apple</a:t>
            </a:r>
            <a:endParaRPr lang="ar-SA" dirty="0"/>
          </a:p>
        </p:txBody>
      </p:sp>
      <p:sp>
        <p:nvSpPr>
          <p:cNvPr id="37" name="مستطيل 36"/>
          <p:cNvSpPr/>
          <p:nvPr/>
        </p:nvSpPr>
        <p:spPr>
          <a:xfrm>
            <a:off x="6865153" y="42838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Microsoft</a:t>
            </a:r>
            <a:endParaRPr lang="ar-SA" dirty="0"/>
          </a:p>
        </p:txBody>
      </p:sp>
      <p:pic>
        <p:nvPicPr>
          <p:cNvPr id="4100" name="Picture 4" descr="نتيجة بحث الصور عن ‪Apple icon‬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82" y="3500028"/>
            <a:ext cx="880145" cy="8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نتيجة بحث الصور عن ‪microsof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2262"/>
            <a:ext cx="671542" cy="67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39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شارة رتبة 4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2" name="شارة رتبة 4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4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/>
          <p:cNvSpPr/>
          <p:nvPr/>
        </p:nvSpPr>
        <p:spPr>
          <a:xfrm>
            <a:off x="2062650" y="1668555"/>
            <a:ext cx="1207402" cy="1224136"/>
          </a:xfrm>
          <a:prstGeom prst="roundRect">
            <a:avLst>
              <a:gd name="adj" fmla="val 9235"/>
            </a:avLst>
          </a:prstGeom>
          <a:blipFill>
            <a:blip r:embed="rId1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38">
            <a:hlinkClick r:id="rId12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86" y="3541723"/>
            <a:ext cx="1588678" cy="62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6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www.Google.com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شارة رتبة 3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2" name="شارة رتبة 3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33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مستطيل 35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27" name="رابط مستقيم 26"/>
          <p:cNvCxnSpPr/>
          <p:nvPr/>
        </p:nvCxnSpPr>
        <p:spPr>
          <a:xfrm>
            <a:off x="-108520" y="1412776"/>
            <a:ext cx="9252521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رابط مستقيم 27"/>
          <p:cNvCxnSpPr/>
          <p:nvPr/>
        </p:nvCxnSpPr>
        <p:spPr>
          <a:xfrm>
            <a:off x="-10621688" y="1412776"/>
            <a:ext cx="1062168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ستطيل 24">
            <a:hlinkClick r:id="rId8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9" name="صورة 2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21" y="415955"/>
            <a:ext cx="982663" cy="98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29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1.02361 1.48148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8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www.Google.com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1" name="مستطيل 30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شارة رتبة 31">
            <a:hlinkClick r:id="rId5" action="ppaction://hlinksldjump"/>
          </p:cNvPr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3" name="شارة رتبة 32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34" name="Picture 2" descr="نتيجة بحث الصور عن ‪home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36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5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57417"/>
            <a:ext cx="3199002" cy="133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مستدير الزوايا 25"/>
          <p:cNvSpPr/>
          <p:nvPr/>
        </p:nvSpPr>
        <p:spPr>
          <a:xfrm>
            <a:off x="2589189" y="3789040"/>
            <a:ext cx="4216524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3131840" y="4212704"/>
            <a:ext cx="152061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Google Search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4796469" y="4212704"/>
            <a:ext cx="160744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I’m Felling Lucky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>
            <a:hlinkClick r:id="rId10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155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0" y="6081725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ارة رتبة 15"/>
          <p:cNvSpPr/>
          <p:nvPr/>
        </p:nvSpPr>
        <p:spPr>
          <a:xfrm>
            <a:off x="8456377" y="6229325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7" name="شارة رتبة 66"/>
          <p:cNvSpPr/>
          <p:nvPr/>
        </p:nvSpPr>
        <p:spPr>
          <a:xfrm flipH="1">
            <a:off x="7231967" y="6229325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52914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8223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www.Google.com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5711666" y="6110114"/>
            <a:ext cx="764499" cy="737542"/>
          </a:xfrm>
          <a:prstGeom prst="roundRect">
            <a:avLst>
              <a:gd name="adj" fmla="val 85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0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8222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مستطيل 30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0" y="1412776"/>
            <a:ext cx="9144001" cy="4668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9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57417"/>
            <a:ext cx="3199002" cy="133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مستطيل مستدير الزوايا 32"/>
          <p:cNvSpPr/>
          <p:nvPr/>
        </p:nvSpPr>
        <p:spPr>
          <a:xfrm>
            <a:off x="2589189" y="3789040"/>
            <a:ext cx="4216524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3131840" y="4212704"/>
            <a:ext cx="152061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Google Search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5" name="مستطيل مستدير الزوايا 34"/>
          <p:cNvSpPr/>
          <p:nvPr/>
        </p:nvSpPr>
        <p:spPr>
          <a:xfrm>
            <a:off x="4796469" y="4212704"/>
            <a:ext cx="160744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I’m Felling Lucky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7" name="مستطيل 36">
            <a:hlinkClick r:id="rId9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675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0" y="1740563"/>
            <a:ext cx="6732240" cy="11521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5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     Inxernet </a:t>
            </a:r>
            <a:r>
              <a:rPr lang="en-US" sz="5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1.0</a:t>
            </a:r>
            <a:endParaRPr lang="ar-SA" sz="5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855048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مستدير الزوايا 30">
            <a:hlinkClick r:id="rId5" action="ppaction://hlinksldjump"/>
          </p:cNvPr>
          <p:cNvSpPr/>
          <p:nvPr/>
        </p:nvSpPr>
        <p:spPr>
          <a:xfrm>
            <a:off x="2874247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4901450" y="3196978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6865153" y="3222874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98" name="Picture 2" descr="نتيجة بحث الصور عن ‪Google icon‬‏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96" y="3429000"/>
            <a:ext cx="825232" cy="8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827584" y="425130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/>
          </a:p>
        </p:txBody>
      </p:sp>
      <p:sp>
        <p:nvSpPr>
          <p:cNvPr id="35" name="مستطيل 34"/>
          <p:cNvSpPr/>
          <p:nvPr/>
        </p:nvSpPr>
        <p:spPr>
          <a:xfrm>
            <a:off x="2855619" y="4263738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4901450" y="4263738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Apple</a:t>
            </a:r>
            <a:endParaRPr lang="ar-SA" dirty="0"/>
          </a:p>
        </p:txBody>
      </p:sp>
      <p:sp>
        <p:nvSpPr>
          <p:cNvPr id="37" name="مستطيل 36"/>
          <p:cNvSpPr/>
          <p:nvPr/>
        </p:nvSpPr>
        <p:spPr>
          <a:xfrm>
            <a:off x="6865153" y="42838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Microsoft</a:t>
            </a:r>
            <a:endParaRPr lang="ar-SA" dirty="0"/>
          </a:p>
        </p:txBody>
      </p:sp>
      <p:pic>
        <p:nvPicPr>
          <p:cNvPr id="4100" name="Picture 4" descr="نتيجة بحث الصور عن ‪Apple icon‬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82" y="3500028"/>
            <a:ext cx="880145" cy="8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نتيجة بحث الصور عن ‪microsoft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2262"/>
            <a:ext cx="671542" cy="67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مستطيل 38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شارة رتبة 39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1" name="شارة رتبة 40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مستطيل 46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مستطيل مستدير الزوايا 48"/>
          <p:cNvSpPr/>
          <p:nvPr/>
        </p:nvSpPr>
        <p:spPr>
          <a:xfrm>
            <a:off x="2062650" y="1668555"/>
            <a:ext cx="1207402" cy="1224136"/>
          </a:xfrm>
          <a:prstGeom prst="roundRect">
            <a:avLst>
              <a:gd name="adj" fmla="val 9235"/>
            </a:avLst>
          </a:prstGeom>
          <a:blipFill>
            <a:blip r:embed="rId1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41">
            <a:hlinkClick r:id="rId13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5" name="صورة 4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86" y="3541723"/>
            <a:ext cx="1588678" cy="62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36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8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www.Google.com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6146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57417"/>
            <a:ext cx="3199002" cy="133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مستدير الزوايا 3"/>
          <p:cNvSpPr/>
          <p:nvPr/>
        </p:nvSpPr>
        <p:spPr>
          <a:xfrm>
            <a:off x="2589189" y="3789040"/>
            <a:ext cx="4216524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30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شارة رتبة 32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34" name="Picture 2" descr="نتيجة بحث الصور عن ‪home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36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8244408" y="6110114"/>
            <a:ext cx="764499" cy="737542"/>
          </a:xfrm>
          <a:prstGeom prst="roundRect">
            <a:avLst>
              <a:gd name="adj" fmla="val 1893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شارة رتبة 25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3131840" y="4212704"/>
            <a:ext cx="152061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Google Search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4796469" y="4212704"/>
            <a:ext cx="160744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I’m Felling Lucky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>
            <a:hlinkClick r:id="rId9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782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</p:bld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3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0" y="1740563"/>
            <a:ext cx="6732240" cy="11521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5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     Inxernet </a:t>
            </a:r>
            <a:r>
              <a:rPr lang="en-US" sz="5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1.0</a:t>
            </a:r>
            <a:endParaRPr lang="ar-SA" sz="5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855048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4901450" y="3196978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6865153" y="3222874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827584" y="425130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4901450" y="4263738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Apple</a:t>
            </a:r>
            <a:endParaRPr lang="ar-SA" dirty="0"/>
          </a:p>
        </p:txBody>
      </p:sp>
      <p:sp>
        <p:nvSpPr>
          <p:cNvPr id="37" name="مستطيل 36"/>
          <p:cNvSpPr/>
          <p:nvPr/>
        </p:nvSpPr>
        <p:spPr>
          <a:xfrm>
            <a:off x="6865153" y="42838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Microsoft</a:t>
            </a:r>
            <a:endParaRPr lang="ar-SA" dirty="0"/>
          </a:p>
        </p:txBody>
      </p:sp>
      <p:pic>
        <p:nvPicPr>
          <p:cNvPr id="4100" name="Picture 4" descr="نتيجة بحث الصور عن ‪Apple icon‬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82" y="3500028"/>
            <a:ext cx="880145" cy="8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نتيجة بحث الصور عن ‪microsoft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2262"/>
            <a:ext cx="671542" cy="67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39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شارة رتبة 4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2" name="شارة رتبة 4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>
            <a:hlinkClick r:id="rId9" action="ppaction://hlinksldjump"/>
          </p:cNvPr>
          <p:cNvSpPr/>
          <p:nvPr/>
        </p:nvSpPr>
        <p:spPr>
          <a:xfrm>
            <a:off x="2874247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2" descr="نتيجة بحث الصور عن ‪Google icon‬‏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96" y="3429000"/>
            <a:ext cx="825232" cy="8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2855619" y="4263738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dirty="0"/>
          </a:p>
        </p:txBody>
      </p:sp>
      <p:pic>
        <p:nvPicPr>
          <p:cNvPr id="51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مستدير الزوايا 51"/>
          <p:cNvSpPr/>
          <p:nvPr/>
        </p:nvSpPr>
        <p:spPr>
          <a:xfrm>
            <a:off x="2062650" y="1668555"/>
            <a:ext cx="1207402" cy="1224136"/>
          </a:xfrm>
          <a:prstGeom prst="roundRect">
            <a:avLst>
              <a:gd name="adj" fmla="val 9235"/>
            </a:avLst>
          </a:prstGeom>
          <a:blipFill>
            <a:blip r:embed="rId1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مستطيل 34">
            <a:hlinkClick r:id="rId13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4" name="صورة 4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86" y="3541723"/>
            <a:ext cx="1588678" cy="62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0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-17629" y="1394920"/>
            <a:ext cx="9161629" cy="57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44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61884" y="2399621"/>
            <a:ext cx="8640960" cy="344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8" name="مستطيل 27"/>
          <p:cNvSpPr/>
          <p:nvPr/>
        </p:nvSpPr>
        <p:spPr>
          <a:xfrm>
            <a:off x="2483768" y="2600713"/>
            <a:ext cx="34355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Typo Round Regular Demo" pitchFamily="2" charset="0"/>
              </a:rPr>
              <a:t>Inxsoft</a:t>
            </a:r>
            <a:r>
              <a:rPr lang="en-US" sz="4800" dirty="0">
                <a:latin typeface="Typo Round Regular Demo" pitchFamily="2" charset="0"/>
              </a:rPr>
              <a:t> inxtra S</a:t>
            </a:r>
            <a:endParaRPr lang="ar-SA" sz="4800" dirty="0"/>
          </a:p>
        </p:txBody>
      </p:sp>
      <p:sp>
        <p:nvSpPr>
          <p:cNvPr id="29" name="مستطيل 28"/>
          <p:cNvSpPr/>
          <p:nvPr/>
        </p:nvSpPr>
        <p:spPr>
          <a:xfrm>
            <a:off x="2116336" y="2475861"/>
            <a:ext cx="3535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latin typeface="Typo Round Regular Demo" pitchFamily="2" charset="0"/>
              </a:rPr>
              <a:t>More powerful phone</a:t>
            </a:r>
            <a:endParaRPr lang="ar-SA" sz="1400" dirty="0"/>
          </a:p>
        </p:txBody>
      </p:sp>
      <p:sp>
        <p:nvSpPr>
          <p:cNvPr id="30" name="مستطيل مستدير الزوايا 29"/>
          <p:cNvSpPr/>
          <p:nvPr/>
        </p:nvSpPr>
        <p:spPr>
          <a:xfrm>
            <a:off x="3810439" y="3433019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3888640" y="3502864"/>
            <a:ext cx="1392004" cy="2366571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/>
          <p:cNvSpPr/>
          <p:nvPr/>
        </p:nvSpPr>
        <p:spPr>
          <a:xfrm>
            <a:off x="5778508" y="3647734"/>
            <a:ext cx="1487865" cy="2667179"/>
          </a:xfrm>
          <a:prstGeom prst="roundRect">
            <a:avLst>
              <a:gd name="adj" fmla="val 5609"/>
            </a:avLst>
          </a:prstGeom>
          <a:solidFill>
            <a:srgbClr val="FFFFCC"/>
          </a:solidFill>
          <a:ln>
            <a:noFill/>
          </a:ln>
          <a:effectLst/>
          <a:scene3d>
            <a:camera prst="orthographicFront">
              <a:rot lat="440725" lon="2704230" rev="19293751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2" descr="نتيجة بحث الصور عن ‪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35455">
            <a:off x="6815483" y="4189908"/>
            <a:ext cx="368948" cy="36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مستدير الزوايا 39"/>
          <p:cNvSpPr/>
          <p:nvPr/>
        </p:nvSpPr>
        <p:spPr>
          <a:xfrm rot="2750171">
            <a:off x="6917816" y="3699953"/>
            <a:ext cx="287031" cy="145048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/>
          <p:cNvSpPr/>
          <p:nvPr/>
        </p:nvSpPr>
        <p:spPr>
          <a:xfrm rot="2750171">
            <a:off x="6953632" y="3666415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 rot="2750171">
            <a:off x="7042602" y="3760837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3" name="مستطيل مستدير الزوايا 42"/>
          <p:cNvSpPr/>
          <p:nvPr/>
        </p:nvSpPr>
        <p:spPr>
          <a:xfrm rot="2750171">
            <a:off x="7093007" y="3773971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مستدير الزوايا 43"/>
          <p:cNvSpPr/>
          <p:nvPr/>
        </p:nvSpPr>
        <p:spPr>
          <a:xfrm rot="2750171">
            <a:off x="6993650" y="3679547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مستدير الزوايا 44"/>
          <p:cNvSpPr/>
          <p:nvPr/>
        </p:nvSpPr>
        <p:spPr>
          <a:xfrm rot="18768321">
            <a:off x="1698085" y="3227542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 rot="18768321">
            <a:off x="1718360" y="3383544"/>
            <a:ext cx="1392004" cy="2291180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7" name="مستطيل مستدير الزوايا 46"/>
          <p:cNvSpPr/>
          <p:nvPr/>
        </p:nvSpPr>
        <p:spPr>
          <a:xfrm rot="18768321">
            <a:off x="2467340" y="5262873"/>
            <a:ext cx="1487865" cy="516632"/>
          </a:xfrm>
          <a:prstGeom prst="roundRect">
            <a:avLst>
              <a:gd name="adj" fmla="val 5609"/>
            </a:avLst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39000"/>
              </a:prstClr>
            </a:outerShdw>
          </a:effectLst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Typo Round Regular Demo" pitchFamily="2" charset="0"/>
              </a:rPr>
              <a:t>inxtra</a:t>
            </a:r>
            <a:endParaRPr lang="ar-SA" sz="1400" dirty="0">
              <a:solidFill>
                <a:schemeClr val="bg1">
                  <a:lumMod val="50000"/>
                </a:schemeClr>
              </a:solidFill>
              <a:latin typeface="Typo Round Regular Demo" pitchFamily="2" charset="0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9054764" y="2329719"/>
            <a:ext cx="45719" cy="134237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شارة رتبة 52">
            <a:hlinkClick r:id="rId6" action="ppaction://hlinksldjump"/>
          </p:cNvPr>
          <p:cNvSpPr/>
          <p:nvPr/>
        </p:nvSpPr>
        <p:spPr>
          <a:xfrm>
            <a:off x="7348126" y="3697547"/>
            <a:ext cx="1078854" cy="1531441"/>
          </a:xfrm>
          <a:prstGeom prst="chevron">
            <a:avLst>
              <a:gd name="adj" fmla="val 56727"/>
            </a:avLst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8" name="مستطيل 57">
            <a:hlinkClick r:id="rId7" action="ppaction://hlinksldjump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شارة رتبة 58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0" name="شارة رتبة 59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9" y="1394920"/>
            <a:ext cx="1651212" cy="575999"/>
          </a:xfrm>
          <a:prstGeom prst="rect">
            <a:avLst/>
          </a:prstGeom>
          <a:effectLst/>
        </p:spPr>
      </p:pic>
      <p:sp>
        <p:nvSpPr>
          <p:cNvPr id="14" name="مستطيل 13"/>
          <p:cNvSpPr/>
          <p:nvPr/>
        </p:nvSpPr>
        <p:spPr>
          <a:xfrm>
            <a:off x="2216897" y="1394922"/>
            <a:ext cx="1336163" cy="559502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FF00"/>
                </a:solidFill>
                <a:latin typeface="Typo Round Regular Demo" pitchFamily="2" charset="0"/>
              </a:rPr>
              <a:t>Home</a:t>
            </a:r>
            <a:endParaRPr lang="ar-SA" sz="2000" dirty="0">
              <a:solidFill>
                <a:srgbClr val="FFFF00"/>
              </a:solidFill>
              <a:latin typeface="Typo Round Regular Demo" pitchFamily="2" charset="0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3553060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inxOS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4759568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inxtra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5919324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Office</a:t>
            </a:r>
            <a:endParaRPr lang="ar-SA" dirty="0">
              <a:latin typeface="Typo Round Regular Demo" pitchFamily="2" charset="0"/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>
            <a:off x="2216896" y="1951955"/>
            <a:ext cx="1336163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نتيجة بحث الصور عن ‪show menu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250" y="1548402"/>
            <a:ext cx="321514" cy="26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48">
            <a:hlinkClick r:id="rId13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5711666" y="6110114"/>
            <a:ext cx="764499" cy="737542"/>
          </a:xfrm>
          <a:prstGeom prst="roundRect">
            <a:avLst>
              <a:gd name="adj" fmla="val 85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5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8222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51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</p:bld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2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0" y="1740563"/>
            <a:ext cx="6732240" cy="11521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5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     Inxernet </a:t>
            </a:r>
            <a:r>
              <a:rPr lang="en-US" sz="5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1.0</a:t>
            </a:r>
            <a:endParaRPr lang="ar-SA" sz="5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ستطيل مستدير الزوايا 19">
            <a:hlinkClick r:id="rId5" action="ppaction://hlinksldjump"/>
          </p:cNvPr>
          <p:cNvSpPr/>
          <p:nvPr/>
        </p:nvSpPr>
        <p:spPr>
          <a:xfrm>
            <a:off x="855048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4901450" y="3196978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6865153" y="3222874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827584" y="425130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4901450" y="4263738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Apple</a:t>
            </a:r>
            <a:endParaRPr lang="ar-SA" dirty="0"/>
          </a:p>
        </p:txBody>
      </p:sp>
      <p:sp>
        <p:nvSpPr>
          <p:cNvPr id="37" name="مستطيل 36"/>
          <p:cNvSpPr/>
          <p:nvPr/>
        </p:nvSpPr>
        <p:spPr>
          <a:xfrm>
            <a:off x="6865153" y="42838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Microsoft</a:t>
            </a:r>
            <a:endParaRPr lang="ar-SA" dirty="0"/>
          </a:p>
        </p:txBody>
      </p:sp>
      <p:pic>
        <p:nvPicPr>
          <p:cNvPr id="4100" name="Picture 4" descr="نتيجة بحث الصور عن ‪Apple icon‬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82" y="3500028"/>
            <a:ext cx="880145" cy="8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نتيجة بحث الصور عن ‪microsof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2262"/>
            <a:ext cx="671542" cy="67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39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شارة رتبة 4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2" name="شارة رتبة 4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4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48">
            <a:hlinkClick r:id="rId11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8" name="مستطيل مستدير الزوايا 37">
            <a:hlinkClick r:id="rId12" action="ppaction://hlinksldjump"/>
          </p:cNvPr>
          <p:cNvSpPr/>
          <p:nvPr/>
        </p:nvSpPr>
        <p:spPr>
          <a:xfrm>
            <a:off x="2874247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2" descr="نتيجة بحث الصور عن ‪Google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96" y="3429000"/>
            <a:ext cx="825232" cy="8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2855619" y="4263738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dirty="0"/>
          </a:p>
        </p:txBody>
      </p:sp>
      <p:sp>
        <p:nvSpPr>
          <p:cNvPr id="35" name="مستطيل مستدير الزوايا 34"/>
          <p:cNvSpPr/>
          <p:nvPr/>
        </p:nvSpPr>
        <p:spPr>
          <a:xfrm>
            <a:off x="2062650" y="1668555"/>
            <a:ext cx="1207402" cy="1224136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5" name="صورة 4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86" y="3541723"/>
            <a:ext cx="1588678" cy="62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0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4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238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417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0" y="6093296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28"/>
          <p:cNvSpPr/>
          <p:nvPr/>
        </p:nvSpPr>
        <p:spPr>
          <a:xfrm>
            <a:off x="3735059" y="6093296"/>
            <a:ext cx="1340997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Typo Round Regular Demo" pitchFamily="2" charset="0"/>
              </a:rPr>
              <a:t>+</a:t>
            </a:r>
            <a:endParaRPr lang="ar-SA" sz="60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30" name="سهم إلى اليمين 29">
            <a:hlinkClick r:id="rId4" action="ppaction://hlinksldjump"/>
          </p:cNvPr>
          <p:cNvSpPr/>
          <p:nvPr/>
        </p:nvSpPr>
        <p:spPr>
          <a:xfrm>
            <a:off x="7272224" y="6219979"/>
            <a:ext cx="648072" cy="499567"/>
          </a:xfrm>
          <a:prstGeom prst="rightArrow">
            <a:avLst>
              <a:gd name="adj1" fmla="val 100000"/>
              <a:gd name="adj2" fmla="val 129727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مستدير الزوايا 30">
            <a:hlinkClick r:id="rId4" action="ppaction://hlinksldjump"/>
          </p:cNvPr>
          <p:cNvSpPr/>
          <p:nvPr/>
        </p:nvSpPr>
        <p:spPr>
          <a:xfrm>
            <a:off x="2067032" y="1340768"/>
            <a:ext cx="5009935" cy="2808312"/>
          </a:xfrm>
          <a:prstGeom prst="roundRect">
            <a:avLst>
              <a:gd name="adj" fmla="val 11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31"/>
          <p:cNvSpPr/>
          <p:nvPr/>
        </p:nvSpPr>
        <p:spPr>
          <a:xfrm>
            <a:off x="2062298" y="1052736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3" name="شكل بيضاوي 32"/>
          <p:cNvSpPr/>
          <p:nvPr/>
        </p:nvSpPr>
        <p:spPr>
          <a:xfrm>
            <a:off x="6732239" y="787206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34" name="مستطيل مستدير الزوايا 33">
            <a:hlinkClick r:id="rId6" action="ppaction://hlinksldjump"/>
          </p:cNvPr>
          <p:cNvSpPr/>
          <p:nvPr/>
        </p:nvSpPr>
        <p:spPr>
          <a:xfrm>
            <a:off x="2059366" y="2252456"/>
            <a:ext cx="5009935" cy="2544696"/>
          </a:xfrm>
          <a:prstGeom prst="roundRect">
            <a:avLst>
              <a:gd name="adj" fmla="val 111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مستطيل 34"/>
          <p:cNvSpPr/>
          <p:nvPr/>
        </p:nvSpPr>
        <p:spPr>
          <a:xfrm>
            <a:off x="2062298" y="1964424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6" name="شكل بيضاوي 35"/>
          <p:cNvSpPr/>
          <p:nvPr/>
        </p:nvSpPr>
        <p:spPr>
          <a:xfrm>
            <a:off x="6732239" y="1698894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20" name="مستطيل 19">
            <a:hlinkClick r:id="rId8" action="ppaction://hlinksldjump"/>
          </p:cNvPr>
          <p:cNvSpPr/>
          <p:nvPr/>
        </p:nvSpPr>
        <p:spPr>
          <a:xfrm>
            <a:off x="211693" y="6165304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ستطيل 20">
            <a:hlinkClick r:id="rId8" action="ppaction://hlinksldjump"/>
          </p:cNvPr>
          <p:cNvSpPr/>
          <p:nvPr/>
        </p:nvSpPr>
        <p:spPr>
          <a:xfrm>
            <a:off x="211692" y="6165304"/>
            <a:ext cx="829275" cy="13683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425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6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11607" y="2740612"/>
            <a:ext cx="872718" cy="165618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417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0" y="6093296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28"/>
          <p:cNvSpPr/>
          <p:nvPr/>
        </p:nvSpPr>
        <p:spPr>
          <a:xfrm>
            <a:off x="3735059" y="6093296"/>
            <a:ext cx="1340997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Typo Round Regular Demo" pitchFamily="2" charset="0"/>
              </a:rPr>
              <a:t>+</a:t>
            </a:r>
            <a:endParaRPr lang="ar-SA" sz="60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30" name="سهم إلى اليمين 29">
            <a:hlinkClick r:id="rId4" action="ppaction://hlinksldjump"/>
          </p:cNvPr>
          <p:cNvSpPr/>
          <p:nvPr/>
        </p:nvSpPr>
        <p:spPr>
          <a:xfrm>
            <a:off x="7272224" y="6219979"/>
            <a:ext cx="648072" cy="499567"/>
          </a:xfrm>
          <a:prstGeom prst="rightArrow">
            <a:avLst>
              <a:gd name="adj1" fmla="val 100000"/>
              <a:gd name="adj2" fmla="val 129727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مستدير الزوايا 30">
            <a:hlinkClick r:id="rId4" action="ppaction://hlinksldjump"/>
          </p:cNvPr>
          <p:cNvSpPr/>
          <p:nvPr/>
        </p:nvSpPr>
        <p:spPr>
          <a:xfrm>
            <a:off x="2067032" y="1340768"/>
            <a:ext cx="5009935" cy="2808312"/>
          </a:xfrm>
          <a:prstGeom prst="roundRect">
            <a:avLst>
              <a:gd name="adj" fmla="val 11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31"/>
          <p:cNvSpPr/>
          <p:nvPr/>
        </p:nvSpPr>
        <p:spPr>
          <a:xfrm>
            <a:off x="2062298" y="1052736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3" name="شكل بيضاوي 32"/>
          <p:cNvSpPr/>
          <p:nvPr/>
        </p:nvSpPr>
        <p:spPr>
          <a:xfrm>
            <a:off x="6732239" y="787206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34" name="مستطيل مستدير الزوايا 33">
            <a:hlinkClick r:id="rId6" action="ppaction://hlinksldjump"/>
          </p:cNvPr>
          <p:cNvSpPr/>
          <p:nvPr/>
        </p:nvSpPr>
        <p:spPr>
          <a:xfrm>
            <a:off x="2059366" y="2252456"/>
            <a:ext cx="5009935" cy="2544696"/>
          </a:xfrm>
          <a:prstGeom prst="roundRect">
            <a:avLst>
              <a:gd name="adj" fmla="val 111"/>
            </a:avLst>
          </a:pr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مستطيل 34"/>
          <p:cNvSpPr/>
          <p:nvPr/>
        </p:nvSpPr>
        <p:spPr>
          <a:xfrm>
            <a:off x="2062298" y="1964424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New Tab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6" name="شكل بيضاوي 35"/>
          <p:cNvSpPr/>
          <p:nvPr/>
        </p:nvSpPr>
        <p:spPr>
          <a:xfrm>
            <a:off x="6732239" y="1698894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20" name="مستطيل 19">
            <a:hlinkClick r:id="rId7" action="ppaction://hlinksldjump"/>
          </p:cNvPr>
          <p:cNvSpPr/>
          <p:nvPr/>
        </p:nvSpPr>
        <p:spPr>
          <a:xfrm>
            <a:off x="211693" y="6165304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ستطيل 20">
            <a:hlinkClick r:id="rId7" action="ppaction://hlinksldjump"/>
          </p:cNvPr>
          <p:cNvSpPr/>
          <p:nvPr/>
        </p:nvSpPr>
        <p:spPr>
          <a:xfrm>
            <a:off x="211692" y="6165304"/>
            <a:ext cx="829275" cy="13683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84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847610" y="2704609"/>
            <a:ext cx="872718" cy="172819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19618" y="2632601"/>
            <a:ext cx="872718" cy="1872206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19618" y="2632601"/>
            <a:ext cx="872718" cy="1872206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19618" y="2632601"/>
            <a:ext cx="872718" cy="1872206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19618" y="2632601"/>
            <a:ext cx="872718" cy="1872206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19618" y="2632601"/>
            <a:ext cx="872718" cy="1872206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19618" y="2632601"/>
            <a:ext cx="872718" cy="1872206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55622" y="2596597"/>
            <a:ext cx="872718" cy="194421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3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55622" y="2596597"/>
            <a:ext cx="872718" cy="194421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55622" y="2596597"/>
            <a:ext cx="872718" cy="194421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4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4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شكل بيضاوي 49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052077" y="4225142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شكل بيضاوي 51"/>
          <p:cNvSpPr/>
          <p:nvPr/>
        </p:nvSpPr>
        <p:spPr>
          <a:xfrm>
            <a:off x="4434852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1" name="Picture 16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مستطيل مستدير الزوايا 31">
            <a:hlinkClick r:id="rId10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3" name="Picture 14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2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Picture 10" descr="نتيجة بحث الصور عن ‪messaging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ستطيل مستدير الزوايا 33">
            <a:hlinkClick r:id="rId13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0" y="2492896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642663" y="15007"/>
            <a:ext cx="2488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/>
          </a:p>
        </p:txBody>
      </p:sp>
      <p:sp>
        <p:nvSpPr>
          <p:cNvPr id="9" name="مستطيل 8"/>
          <p:cNvSpPr/>
          <p:nvPr/>
        </p:nvSpPr>
        <p:spPr>
          <a:xfrm>
            <a:off x="0" y="2492896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 descr="نتيجة بحث الصور عن ‪brightness icon‬‏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2584615"/>
            <a:ext cx="376380" cy="37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رابط مستقيم 14"/>
          <p:cNvCxnSpPr/>
          <p:nvPr/>
        </p:nvCxnSpPr>
        <p:spPr>
          <a:xfrm flipH="1">
            <a:off x="402580" y="2772805"/>
            <a:ext cx="808574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مستدير الزوايا 15"/>
          <p:cNvSpPr/>
          <p:nvPr/>
        </p:nvSpPr>
        <p:spPr>
          <a:xfrm>
            <a:off x="402580" y="2574759"/>
            <a:ext cx="155985" cy="396091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0" y="476672"/>
            <a:ext cx="9144000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7668344" y="1052736"/>
            <a:ext cx="899592" cy="864096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شكل بيضاوي 40"/>
          <p:cNvSpPr/>
          <p:nvPr/>
        </p:nvSpPr>
        <p:spPr>
          <a:xfrm>
            <a:off x="6047656" y="1052736"/>
            <a:ext cx="899592" cy="864096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2" name="شكل بيضاوي 41"/>
          <p:cNvSpPr/>
          <p:nvPr/>
        </p:nvSpPr>
        <p:spPr>
          <a:xfrm>
            <a:off x="4319464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شكل بيضاوي 42"/>
          <p:cNvSpPr/>
          <p:nvPr/>
        </p:nvSpPr>
        <p:spPr>
          <a:xfrm>
            <a:off x="2267744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4" name="شكل بيضاوي 43"/>
          <p:cNvSpPr/>
          <p:nvPr/>
        </p:nvSpPr>
        <p:spPr>
          <a:xfrm>
            <a:off x="539552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7" name="مستطيل 46"/>
          <p:cNvSpPr/>
          <p:nvPr/>
        </p:nvSpPr>
        <p:spPr>
          <a:xfrm>
            <a:off x="7546544" y="1908121"/>
            <a:ext cx="1058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Yu Gothic UI Semilight" pitchFamily="34" charset="-128"/>
                <a:ea typeface="Yu Gothic UI Semilight" pitchFamily="34" charset="-128"/>
              </a:rPr>
              <a:t>Wi-Fi</a:t>
            </a:r>
          </a:p>
          <a:p>
            <a:pPr algn="ctr"/>
            <a:r>
              <a:rPr lang="en-US" sz="16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</a:t>
            </a:r>
            <a:endParaRPr lang="ar-SA" sz="1600" dirty="0">
              <a:solidFill>
                <a:srgbClr val="00B0F0"/>
              </a:solidFill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5947367" y="1908121"/>
            <a:ext cx="10438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Yu Gothic UI Semilight" pitchFamily="34" charset="-128"/>
                <a:ea typeface="Yu Gothic UI Semilight" pitchFamily="34" charset="-128"/>
              </a:rPr>
              <a:t>Bluetooth</a:t>
            </a:r>
          </a:p>
        </p:txBody>
      </p:sp>
      <p:sp>
        <p:nvSpPr>
          <p:cNvPr id="49" name="مستطيل 48"/>
          <p:cNvSpPr/>
          <p:nvPr/>
        </p:nvSpPr>
        <p:spPr>
          <a:xfrm>
            <a:off x="4013343" y="1916832"/>
            <a:ext cx="14895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Airplane Mode</a:t>
            </a:r>
          </a:p>
        </p:txBody>
      </p:sp>
      <p:sp>
        <p:nvSpPr>
          <p:cNvPr id="54" name="مستطيل 53"/>
          <p:cNvSpPr/>
          <p:nvPr/>
        </p:nvSpPr>
        <p:spPr>
          <a:xfrm>
            <a:off x="1681839" y="1916832"/>
            <a:ext cx="2071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Yu Gothic UI Light" pitchFamily="34" charset="-128"/>
                <a:ea typeface="Yu Gothic UI Light" pitchFamily="34" charset="-128"/>
              </a:rPr>
              <a:t>Pattern Energy Saving</a:t>
            </a:r>
          </a:p>
        </p:txBody>
      </p:sp>
      <p:sp>
        <p:nvSpPr>
          <p:cNvPr id="55" name="مستطيل 54"/>
          <p:cNvSpPr/>
          <p:nvPr/>
        </p:nvSpPr>
        <p:spPr>
          <a:xfrm>
            <a:off x="247799" y="1861954"/>
            <a:ext cx="14830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Yu Gothic UI Light" pitchFamily="34" charset="-128"/>
                <a:ea typeface="Yu Gothic UI Light" pitchFamily="34" charset="-128"/>
              </a:rPr>
              <a:t>Sleeping Mode</a:t>
            </a:r>
          </a:p>
        </p:txBody>
      </p:sp>
      <p:sp>
        <p:nvSpPr>
          <p:cNvPr id="17" name="مستطيل 16">
            <a:hlinkClick r:id="" action="ppaction://hlinkshowjump?jump=nextslide"/>
          </p:cNvPr>
          <p:cNvSpPr/>
          <p:nvPr/>
        </p:nvSpPr>
        <p:spPr>
          <a:xfrm>
            <a:off x="0" y="3068960"/>
            <a:ext cx="9144000" cy="305172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6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1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79004"/>
            <a:ext cx="611560" cy="61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80" y="1201568"/>
            <a:ext cx="760744" cy="56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849" y="1207749"/>
            <a:ext cx="582815" cy="58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مستطيل 18"/>
          <p:cNvSpPr/>
          <p:nvPr/>
        </p:nvSpPr>
        <p:spPr>
          <a:xfrm>
            <a:off x="0" y="476672"/>
            <a:ext cx="9144000" cy="5330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1" name="رابط مستقيم 20"/>
          <p:cNvCxnSpPr/>
          <p:nvPr/>
        </p:nvCxnSpPr>
        <p:spPr>
          <a:xfrm>
            <a:off x="512241" y="529609"/>
            <a:ext cx="0" cy="4272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/>
          <p:cNvSpPr txBox="1"/>
          <p:nvPr/>
        </p:nvSpPr>
        <p:spPr>
          <a:xfrm>
            <a:off x="529332" y="548680"/>
            <a:ext cx="97329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More</a:t>
            </a:r>
            <a:endParaRPr lang="ar-SA" dirty="0">
              <a:solidFill>
                <a:schemeClr val="bg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60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26" y="1207749"/>
            <a:ext cx="533028" cy="53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90" y="1276594"/>
            <a:ext cx="527117" cy="3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شكل بيضاوي 10"/>
          <p:cNvSpPr/>
          <p:nvPr/>
        </p:nvSpPr>
        <p:spPr>
          <a:xfrm>
            <a:off x="7316" y="529609"/>
            <a:ext cx="435471" cy="42722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1" name="Picture 4" descr="نتيجة بحث الصور عن ‪options icon‬‏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0" y="582548"/>
            <a:ext cx="321344" cy="3213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87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55622" y="2596597"/>
            <a:ext cx="872718" cy="194421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55622" y="2596597"/>
            <a:ext cx="872718" cy="194421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55622" y="2596597"/>
            <a:ext cx="872718" cy="194421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55622" y="2596597"/>
            <a:ext cx="872718" cy="194421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55622" y="2596597"/>
            <a:ext cx="872718" cy="194421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3955622" y="2596597"/>
            <a:ext cx="872718" cy="194421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79%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9" name="صورة 1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668" y="3014925"/>
            <a:ext cx="982663" cy="98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181177"/>
      </p:ext>
    </p:extLst>
  </p:cSld>
  <p:clrMapOvr>
    <a:masterClrMapping/>
  </p:clrMapOvr>
  <p:transition advClick="0" advTm="0">
    <p:cover dir="r"/>
  </p:transition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>
            <a:hlinkClick r:id="rId4" action="ppaction://hlinksldjump"/>
          </p:cNvPr>
          <p:cNvSpPr/>
          <p:nvPr/>
        </p:nvSpPr>
        <p:spPr>
          <a:xfrm>
            <a:off x="1" y="141429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Wi-Fi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" y="1521040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28">
            <a:hlinkClick r:id="rId6" action="ppaction://hlinksldjump"/>
          </p:cNvPr>
          <p:cNvSpPr/>
          <p:nvPr/>
        </p:nvSpPr>
        <p:spPr>
          <a:xfrm>
            <a:off x="0" y="2132856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Bluetooth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6" y="2246325"/>
            <a:ext cx="565602" cy="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27">
            <a:hlinkClick r:id="rId8" action="ppaction://hlinksldjump"/>
          </p:cNvPr>
          <p:cNvSpPr/>
          <p:nvPr/>
        </p:nvSpPr>
        <p:spPr>
          <a:xfrm>
            <a:off x="0" y="278092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airplane Mode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0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8" y="2924236"/>
            <a:ext cx="361455" cy="36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64558" y="1144910"/>
            <a:ext cx="1454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communications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2352939" y="1309292"/>
            <a:ext cx="681222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0" y="1309292"/>
            <a:ext cx="964558" cy="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964558" y="3286883"/>
            <a:ext cx="699230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Device</a:t>
            </a:r>
            <a:endParaRPr lang="ar-SA" sz="1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691680" y="3429000"/>
            <a:ext cx="7473486" cy="22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 flipV="1">
            <a:off x="0" y="3451265"/>
            <a:ext cx="96455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مستطيل 46"/>
          <p:cNvSpPr/>
          <p:nvPr/>
        </p:nvSpPr>
        <p:spPr>
          <a:xfrm>
            <a:off x="0" y="3581214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7" name="Picture 4" descr="نتيجة بحث الصور عن ‪sound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" y="3722262"/>
            <a:ext cx="365975" cy="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0" y="424063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Wallpaper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0" y="485751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59" name="مستطيل 2058"/>
          <p:cNvSpPr/>
          <p:nvPr/>
        </p:nvSpPr>
        <p:spPr>
          <a:xfrm>
            <a:off x="16981" y="4420657"/>
            <a:ext cx="475252" cy="288032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9525" cmpd="dbl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2700" h="508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55"/>
          <p:cNvSpPr/>
          <p:nvPr/>
        </p:nvSpPr>
        <p:spPr>
          <a:xfrm>
            <a:off x="68744" y="4965788"/>
            <a:ext cx="362721" cy="3716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60" name="شمس 2059"/>
          <p:cNvSpPr/>
          <p:nvPr/>
        </p:nvSpPr>
        <p:spPr>
          <a:xfrm>
            <a:off x="57654" y="4977171"/>
            <a:ext cx="361258" cy="348915"/>
          </a:xfrm>
          <a:prstGeom prst="sun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936666" y="5363472"/>
            <a:ext cx="53251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User</a:t>
            </a:r>
            <a:endParaRPr lang="ar-SA" sz="1400" dirty="0">
              <a:solidFill>
                <a:srgbClr val="FFC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5505589"/>
            <a:ext cx="7473486" cy="222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5527854"/>
            <a:ext cx="964558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مستطيل 39"/>
          <p:cNvSpPr/>
          <p:nvPr/>
        </p:nvSpPr>
        <p:spPr>
          <a:xfrm>
            <a:off x="1" y="5589240"/>
            <a:ext cx="9137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themes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24302" y="5697252"/>
            <a:ext cx="60610" cy="432048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05904" y="5607967"/>
            <a:ext cx="264758" cy="260412"/>
          </a:xfrm>
          <a:prstGeom prst="roundRect">
            <a:avLst>
              <a:gd name="adj" fmla="val 1158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68744" y="5560495"/>
            <a:ext cx="357594" cy="1367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231747" y="607496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00373" y="5871739"/>
            <a:ext cx="120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مستطيل 5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سهم إلى اليمين 54">
            <a:hlinkClick r:id="rId12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مستطيل مستدير الزوايا 56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9054764" y="1258282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83170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" y="112474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Account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0" y="1808568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 lock and protect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0" y="245664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Backup and Reset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0" y="296129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Home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936666" y="3501008"/>
            <a:ext cx="736099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System</a:t>
            </a:r>
            <a:endParaRPr lang="ar-SA" sz="14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3643125"/>
            <a:ext cx="7473486" cy="222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3665390"/>
            <a:ext cx="964558" cy="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3068960"/>
            <a:ext cx="323317" cy="3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51"/>
          <p:cNvSpPr/>
          <p:nvPr/>
        </p:nvSpPr>
        <p:spPr>
          <a:xfrm>
            <a:off x="2" y="378380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Time and Date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501" y="4431873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Battery and Storage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-1" y="5079945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language 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>
            <a:hlinkClick r:id="rId5" action="ppaction://hlinksldjump"/>
          </p:cNvPr>
          <p:cNvSpPr/>
          <p:nvPr/>
        </p:nvSpPr>
        <p:spPr>
          <a:xfrm>
            <a:off x="-6725" y="576926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6" name="Picture 2" descr="نتيجة بحث الصور عن ‪Backup and Reset icon‬‏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" y="2579368"/>
            <a:ext cx="381923" cy="38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نتيجة بحث الصور عن ‪Screen lock and protec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1970805"/>
            <a:ext cx="323597" cy="32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مستدير الزوايا 70"/>
          <p:cNvSpPr/>
          <p:nvPr/>
        </p:nvSpPr>
        <p:spPr>
          <a:xfrm>
            <a:off x="9054764" y="2770450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0" name="Picture 6" descr="نتيجة بحث الصور عن ‪Account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" y="1149043"/>
            <a:ext cx="418112" cy="4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نتيجة بحث الصور عن ‪time and dat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9" y="3928117"/>
            <a:ext cx="359440" cy="3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" y="4571003"/>
            <a:ext cx="394282" cy="39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71188" y="5223961"/>
            <a:ext cx="388627" cy="360040"/>
          </a:xfrm>
          <a:prstGeom prst="roundRect">
            <a:avLst>
              <a:gd name="adj" fmla="val 1087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ar-SA" sz="2800" dirty="0">
              <a:solidFill>
                <a:schemeClr val="tx1"/>
              </a:solidFill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29" y="5827162"/>
            <a:ext cx="532267" cy="53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مستطيل 71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3" name="سهم إلى اليمين 72">
            <a:hlinkClick r:id="rId12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6" name="مستطيل مستدير الزوايا 75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56491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6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مستطيل 26"/>
          <p:cNvSpPr/>
          <p:nvPr/>
        </p:nvSpPr>
        <p:spPr>
          <a:xfrm>
            <a:off x="1" y="836712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Account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0" y="1340516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 lock and protect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0" y="198858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Backup and Reset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0" y="2493239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Home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936666" y="3032956"/>
            <a:ext cx="736099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System</a:t>
            </a:r>
            <a:endParaRPr lang="ar-SA" sz="14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3175073"/>
            <a:ext cx="7473486" cy="222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3197338"/>
            <a:ext cx="964558" cy="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2600908"/>
            <a:ext cx="323317" cy="3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51"/>
          <p:cNvSpPr/>
          <p:nvPr/>
        </p:nvSpPr>
        <p:spPr>
          <a:xfrm>
            <a:off x="2" y="3315749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Time and Date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501" y="396382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Battery and Storage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-1" y="4611893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language 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-6725" y="530120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6" name="Picture 2" descr="نتيجة بحث الصور عن ‪Backup and Reset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" y="2111316"/>
            <a:ext cx="381923" cy="38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نتيجة بحث الصور عن ‪Screen lock and protect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1502753"/>
            <a:ext cx="323597" cy="32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مستدير الزوايا 70"/>
          <p:cNvSpPr/>
          <p:nvPr/>
        </p:nvSpPr>
        <p:spPr>
          <a:xfrm>
            <a:off x="9054764" y="2554426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2" name="Picture 8" descr="نتيجة بحث الصور عن ‪time and dat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9" y="3460065"/>
            <a:ext cx="359440" cy="3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" y="4102951"/>
            <a:ext cx="394282" cy="39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71188" y="4755909"/>
            <a:ext cx="388627" cy="360040"/>
          </a:xfrm>
          <a:prstGeom prst="roundRect">
            <a:avLst>
              <a:gd name="adj" fmla="val 1087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ar-SA" sz="2800" dirty="0">
              <a:solidFill>
                <a:schemeClr val="tx1"/>
              </a:solidFill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29" y="5359110"/>
            <a:ext cx="532267" cy="53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مستطيل 71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3" name="سهم إلى اليمين 72">
            <a:hlinkClick r:id="rId10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6" name="مستطيل مستدير الزوايا 75">
            <a:hlinkClick r:id="rId11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6" descr="نتيجة بحث الصور عن ‪Account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" y="861011"/>
            <a:ext cx="418112" cy="4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39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574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" y="112474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Account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0" y="1808568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 lock and protect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0" y="245664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Backup and Reset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0" y="296129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Home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936666" y="3501008"/>
            <a:ext cx="736099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System</a:t>
            </a:r>
            <a:endParaRPr lang="ar-SA" sz="14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3643125"/>
            <a:ext cx="7473486" cy="222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3665390"/>
            <a:ext cx="964558" cy="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3068960"/>
            <a:ext cx="323317" cy="3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51"/>
          <p:cNvSpPr/>
          <p:nvPr/>
        </p:nvSpPr>
        <p:spPr>
          <a:xfrm>
            <a:off x="2" y="378380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Time and Date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501" y="4431873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Battery and Storage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-1" y="5079945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language 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-6725" y="576926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6" name="Picture 2" descr="نتيجة بحث الصور عن ‪Backup and Reset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" y="2579368"/>
            <a:ext cx="381923" cy="38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نتيجة بحث الصور عن ‪Screen lock and protect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1970805"/>
            <a:ext cx="323597" cy="32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مستدير الزوايا 70"/>
          <p:cNvSpPr/>
          <p:nvPr/>
        </p:nvSpPr>
        <p:spPr>
          <a:xfrm>
            <a:off x="9054764" y="2770450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0" name="Picture 6" descr="نتيجة بحث الصور عن ‪Accoun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" y="1149043"/>
            <a:ext cx="418112" cy="4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نتيجة بحث الصور عن ‪time and da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9" y="3928117"/>
            <a:ext cx="359440" cy="3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" y="4571003"/>
            <a:ext cx="394282" cy="39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71188" y="5223961"/>
            <a:ext cx="388627" cy="360040"/>
          </a:xfrm>
          <a:prstGeom prst="roundRect">
            <a:avLst>
              <a:gd name="adj" fmla="val 1087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ar-SA" sz="2800" dirty="0">
              <a:solidFill>
                <a:schemeClr val="tx1"/>
              </a:solidFill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0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29" y="5827162"/>
            <a:ext cx="532267" cy="53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مستطيل 71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3" name="سهم إلى اليمين 72">
            <a:hlinkClick r:id="rId11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6" name="مستطيل مستدير الزوايا 75">
            <a:hlinkClick r:id="rId12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9824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41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" y="112474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Account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0" y="1808568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 lock and protect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0" y="245664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Backup and Reset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0" y="296129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Home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936666" y="3501008"/>
            <a:ext cx="736099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System</a:t>
            </a:r>
            <a:endParaRPr lang="ar-SA" sz="14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3643125"/>
            <a:ext cx="7473486" cy="222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3665390"/>
            <a:ext cx="964558" cy="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3068960"/>
            <a:ext cx="323317" cy="3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51"/>
          <p:cNvSpPr/>
          <p:nvPr/>
        </p:nvSpPr>
        <p:spPr>
          <a:xfrm>
            <a:off x="2" y="378380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Time and Date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501" y="4431873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Battery and Storage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-1" y="5079945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language 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-6725" y="576926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6" name="Picture 2" descr="نتيجة بحث الصور عن ‪Backup and Reset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" y="2579368"/>
            <a:ext cx="381923" cy="38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نتيجة بحث الصور عن ‪Screen lock and protect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1970805"/>
            <a:ext cx="323597" cy="32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مستدير الزوايا 70"/>
          <p:cNvSpPr/>
          <p:nvPr/>
        </p:nvSpPr>
        <p:spPr>
          <a:xfrm>
            <a:off x="9054764" y="2770450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0" name="Picture 6" descr="نتيجة بحث الصور عن ‪Accoun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" y="1149043"/>
            <a:ext cx="418112" cy="4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نتيجة بحث الصور عن ‪time and da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9" y="3928117"/>
            <a:ext cx="359440" cy="3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" y="4571003"/>
            <a:ext cx="394282" cy="39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71188" y="5223961"/>
            <a:ext cx="388627" cy="360040"/>
          </a:xfrm>
          <a:prstGeom prst="roundRect">
            <a:avLst>
              <a:gd name="adj" fmla="val 1087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ar-SA" sz="2800" dirty="0">
              <a:solidFill>
                <a:schemeClr val="tx1"/>
              </a:solidFill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-1" y="5769260"/>
            <a:ext cx="9149501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38" name="Picture 1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29" y="5827162"/>
            <a:ext cx="532267" cy="53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11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12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3209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1.0.b5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47494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19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مستدير الزوايا 3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2771799" y="5673150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Pass Right to unlock&gt;</a:t>
            </a:r>
            <a:endParaRPr lang="ar-SA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857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1.0.b5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8314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0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745" y="440668"/>
            <a:ext cx="9144000" cy="5680012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979712" y="1522183"/>
            <a:ext cx="5472608" cy="3786598"/>
          </a:xfrm>
          <a:prstGeom prst="roundRect">
            <a:avLst>
              <a:gd name="adj" fmla="val 7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ستطيل مستدير الزوايا 25">
            <a:hlinkClick r:id="rId7" action="ppaction://hlinksldjump"/>
          </p:cNvPr>
          <p:cNvSpPr/>
          <p:nvPr/>
        </p:nvSpPr>
        <p:spPr>
          <a:xfrm>
            <a:off x="3546128" y="4725144"/>
            <a:ext cx="2178000" cy="537773"/>
          </a:xfrm>
          <a:prstGeom prst="roundRect">
            <a:avLst>
              <a:gd name="adj" fmla="val 21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Cancel</a:t>
            </a:r>
            <a:endParaRPr lang="ar-SA" sz="2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2195736" y="3467291"/>
            <a:ext cx="4896544" cy="681789"/>
          </a:xfrm>
          <a:prstGeom prst="roundRect">
            <a:avLst>
              <a:gd name="adj" fmla="val 21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Loading Find Updates for Device…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1979712" y="1522183"/>
            <a:ext cx="5472608" cy="11867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5" name="مستطيل 34"/>
          <p:cNvSpPr/>
          <p:nvPr/>
        </p:nvSpPr>
        <p:spPr>
          <a:xfrm>
            <a:off x="1979712" y="1522182"/>
            <a:ext cx="5472608" cy="1186737"/>
          </a:xfrm>
          <a:prstGeom prst="rect">
            <a:avLst/>
          </a:prstGeom>
          <a:gradFill flip="none" rotWithShape="1">
            <a:gsLst>
              <a:gs pos="56000">
                <a:srgbClr val="0070C0"/>
              </a:gs>
              <a:gs pos="100000">
                <a:srgbClr val="00B0F0"/>
              </a:gs>
              <a:gs pos="55000">
                <a:srgbClr val="00B0F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6" name="مستطيل 35"/>
          <p:cNvSpPr/>
          <p:nvPr/>
        </p:nvSpPr>
        <p:spPr>
          <a:xfrm>
            <a:off x="1979712" y="1522182"/>
            <a:ext cx="5472608" cy="1186737"/>
          </a:xfrm>
          <a:prstGeom prst="rect">
            <a:avLst/>
          </a:prstGeom>
          <a:gradFill flip="none" rotWithShape="1">
            <a:gsLst>
              <a:gs pos="77000">
                <a:srgbClr val="00B0F0">
                  <a:alpha val="0"/>
                </a:srgbClr>
              </a:gs>
              <a:gs pos="0">
                <a:srgbClr val="00B0F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مستطيل 36"/>
          <p:cNvSpPr/>
          <p:nvPr/>
        </p:nvSpPr>
        <p:spPr>
          <a:xfrm>
            <a:off x="1983532" y="1538197"/>
            <a:ext cx="5472608" cy="1186737"/>
          </a:xfrm>
          <a:prstGeom prst="rect">
            <a:avLst/>
          </a:prstGeom>
          <a:gradFill flip="none" rotWithShape="1">
            <a:gsLst>
              <a:gs pos="53000">
                <a:srgbClr val="00B0F0">
                  <a:alpha val="0"/>
                </a:srgbClr>
              </a:gs>
              <a:gs pos="0">
                <a:srgbClr val="00B0F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8" name="مستطيل مستدير الزوايا 37"/>
          <p:cNvSpPr/>
          <p:nvPr/>
        </p:nvSpPr>
        <p:spPr>
          <a:xfrm>
            <a:off x="2195736" y="1600675"/>
            <a:ext cx="614426" cy="1029749"/>
          </a:xfrm>
          <a:prstGeom prst="roundRect">
            <a:avLst>
              <a:gd name="adj" fmla="val 94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2225497" y="1619210"/>
            <a:ext cx="554903" cy="937136"/>
          </a:xfrm>
          <a:prstGeom prst="roundRect">
            <a:avLst>
              <a:gd name="adj" fmla="val 324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0" name="سهم للأسفل 49"/>
          <p:cNvSpPr/>
          <p:nvPr/>
        </p:nvSpPr>
        <p:spPr>
          <a:xfrm>
            <a:off x="2648397" y="2307783"/>
            <a:ext cx="303929" cy="322641"/>
          </a:xfrm>
          <a:prstGeom prst="downArrow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" name="صورة 5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293" y="2573806"/>
            <a:ext cx="1355430" cy="135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7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745" y="440668"/>
            <a:ext cx="9144000" cy="5680012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979712" y="1522183"/>
            <a:ext cx="5472608" cy="3786598"/>
          </a:xfrm>
          <a:prstGeom prst="roundRect">
            <a:avLst>
              <a:gd name="adj" fmla="val 7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ستطيل مستدير الزوايا 25">
            <a:hlinkClick r:id="rId7" action="ppaction://hlinksldjump"/>
          </p:cNvPr>
          <p:cNvSpPr/>
          <p:nvPr/>
        </p:nvSpPr>
        <p:spPr>
          <a:xfrm>
            <a:off x="3546128" y="4725144"/>
            <a:ext cx="2178000" cy="537773"/>
          </a:xfrm>
          <a:prstGeom prst="roundRect">
            <a:avLst>
              <a:gd name="adj" fmla="val 21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OK</a:t>
            </a:r>
            <a:endParaRPr lang="ar-SA" sz="2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2088232" y="3467291"/>
            <a:ext cx="4896544" cy="681789"/>
          </a:xfrm>
          <a:prstGeom prst="roundRect">
            <a:avLst>
              <a:gd name="adj" fmla="val 21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The Device not need Updates</a:t>
            </a:r>
          </a:p>
          <a:p>
            <a:pPr algn="ctr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IPOS 1.0b6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979712" y="1522183"/>
            <a:ext cx="5472608" cy="11867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مستطيل 29"/>
          <p:cNvSpPr/>
          <p:nvPr/>
        </p:nvSpPr>
        <p:spPr>
          <a:xfrm>
            <a:off x="1979712" y="1522182"/>
            <a:ext cx="5472608" cy="1186737"/>
          </a:xfrm>
          <a:prstGeom prst="rect">
            <a:avLst/>
          </a:prstGeom>
          <a:gradFill flip="none" rotWithShape="1">
            <a:gsLst>
              <a:gs pos="56000">
                <a:srgbClr val="0070C0"/>
              </a:gs>
              <a:gs pos="100000">
                <a:srgbClr val="00B0F0"/>
              </a:gs>
              <a:gs pos="55000">
                <a:srgbClr val="00B0F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3" name="مستطيل 32"/>
          <p:cNvSpPr/>
          <p:nvPr/>
        </p:nvSpPr>
        <p:spPr>
          <a:xfrm>
            <a:off x="1979712" y="1522182"/>
            <a:ext cx="5472608" cy="1186737"/>
          </a:xfrm>
          <a:prstGeom prst="rect">
            <a:avLst/>
          </a:prstGeom>
          <a:gradFill flip="none" rotWithShape="1">
            <a:gsLst>
              <a:gs pos="77000">
                <a:srgbClr val="00B0F0">
                  <a:alpha val="0"/>
                </a:srgbClr>
              </a:gs>
              <a:gs pos="0">
                <a:srgbClr val="00B0F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33"/>
          <p:cNvSpPr/>
          <p:nvPr/>
        </p:nvSpPr>
        <p:spPr>
          <a:xfrm>
            <a:off x="1983532" y="1538197"/>
            <a:ext cx="5472608" cy="1186737"/>
          </a:xfrm>
          <a:prstGeom prst="rect">
            <a:avLst/>
          </a:prstGeom>
          <a:gradFill flip="none" rotWithShape="1">
            <a:gsLst>
              <a:gs pos="53000">
                <a:srgbClr val="00B0F0">
                  <a:alpha val="0"/>
                </a:srgbClr>
              </a:gs>
              <a:gs pos="0">
                <a:srgbClr val="00B0F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5" name="مستطيل مستدير الزوايا 34"/>
          <p:cNvSpPr/>
          <p:nvPr/>
        </p:nvSpPr>
        <p:spPr>
          <a:xfrm>
            <a:off x="2195736" y="1600675"/>
            <a:ext cx="614426" cy="1029749"/>
          </a:xfrm>
          <a:prstGeom prst="roundRect">
            <a:avLst>
              <a:gd name="adj" fmla="val 94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2225497" y="1619210"/>
            <a:ext cx="554903" cy="937136"/>
          </a:xfrm>
          <a:prstGeom prst="roundRect">
            <a:avLst>
              <a:gd name="adj" fmla="val 324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سهم للأسفل 36"/>
          <p:cNvSpPr/>
          <p:nvPr/>
        </p:nvSpPr>
        <p:spPr>
          <a:xfrm>
            <a:off x="2648397" y="2307783"/>
            <a:ext cx="303929" cy="322641"/>
          </a:xfrm>
          <a:prstGeom prst="downArrow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3788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4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4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4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شكل بيضاوي 49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052077" y="4225142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شكل بيضاوي 51"/>
          <p:cNvSpPr/>
          <p:nvPr/>
        </p:nvSpPr>
        <p:spPr>
          <a:xfrm>
            <a:off x="4434852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1" name="Picture 16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مستطيل مستدير الزوايا 31">
            <a:hlinkClick r:id="rId10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3" name="Picture 14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2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Picture 10" descr="نتيجة بحث الصور عن ‪messaging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ستطيل مستدير الزوايا 33">
            <a:hlinkClick r:id="rId13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6642663" y="15007"/>
            <a:ext cx="2488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/>
          </a:p>
        </p:txBody>
      </p:sp>
    </p:spTree>
    <p:extLst>
      <p:ext uri="{BB962C8B-B14F-4D97-AF65-F5344CB8AC3E}">
        <p14:creationId xmlns:p14="http://schemas.microsoft.com/office/powerpoint/2010/main" val="242117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4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4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4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شكل بيضاوي 49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052077" y="4225142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شكل بيضاوي 51"/>
          <p:cNvSpPr/>
          <p:nvPr/>
        </p:nvSpPr>
        <p:spPr>
          <a:xfrm>
            <a:off x="4434852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1" name="Picture 16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مستطيل مستدير الزوايا 31">
            <a:hlinkClick r:id="rId10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3" name="Picture 14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2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Picture 10" descr="نتيجة بحث الصور عن ‪messaging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ستطيل مستدير الزوايا 33">
            <a:hlinkClick r:id="rId13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642663" y="15007"/>
            <a:ext cx="2488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/>
          </a:p>
        </p:txBody>
      </p:sp>
      <p:sp>
        <p:nvSpPr>
          <p:cNvPr id="9" name="مستطيل 8"/>
          <p:cNvSpPr/>
          <p:nvPr/>
        </p:nvSpPr>
        <p:spPr>
          <a:xfrm>
            <a:off x="0" y="476672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 descr="نتيجة بحث الصور عن ‪brightness icon‬‏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568391"/>
            <a:ext cx="376380" cy="37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رابط مستقيم 14"/>
          <p:cNvCxnSpPr/>
          <p:nvPr/>
        </p:nvCxnSpPr>
        <p:spPr>
          <a:xfrm flipH="1">
            <a:off x="402580" y="756581"/>
            <a:ext cx="808574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مستدير الزوايا 15"/>
          <p:cNvSpPr/>
          <p:nvPr/>
        </p:nvSpPr>
        <p:spPr>
          <a:xfrm>
            <a:off x="402580" y="558535"/>
            <a:ext cx="155985" cy="396091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مستطيل 40"/>
          <p:cNvSpPr/>
          <p:nvPr/>
        </p:nvSpPr>
        <p:spPr>
          <a:xfrm>
            <a:off x="0" y="1052736"/>
            <a:ext cx="9144000" cy="5067944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9799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4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4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4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شكل بيضاوي 49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052077" y="4225142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شكل بيضاوي 51"/>
          <p:cNvSpPr/>
          <p:nvPr/>
        </p:nvSpPr>
        <p:spPr>
          <a:xfrm>
            <a:off x="4434852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1" name="Picture 16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مستطيل مستدير الزوايا 31">
            <a:hlinkClick r:id="rId10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3" name="Picture 14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2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Picture 10" descr="نتيجة بحث الصور عن ‪messaging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ستطيل مستدير الزوايا 33">
            <a:hlinkClick r:id="rId13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6642663" y="15007"/>
            <a:ext cx="2488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/>
          </a:p>
        </p:txBody>
      </p:sp>
      <p:sp>
        <p:nvSpPr>
          <p:cNvPr id="10" name="مستطيل 9"/>
          <p:cNvSpPr/>
          <p:nvPr/>
        </p:nvSpPr>
        <p:spPr>
          <a:xfrm>
            <a:off x="0" y="476672"/>
            <a:ext cx="9144000" cy="16561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7668344" y="1052736"/>
            <a:ext cx="899592" cy="864096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شكل بيضاوي 40"/>
          <p:cNvSpPr/>
          <p:nvPr/>
        </p:nvSpPr>
        <p:spPr>
          <a:xfrm>
            <a:off x="6047656" y="1052736"/>
            <a:ext cx="899592" cy="864096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2" name="شكل بيضاوي 41"/>
          <p:cNvSpPr/>
          <p:nvPr/>
        </p:nvSpPr>
        <p:spPr>
          <a:xfrm>
            <a:off x="4319464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شكل بيضاوي 42"/>
          <p:cNvSpPr/>
          <p:nvPr/>
        </p:nvSpPr>
        <p:spPr>
          <a:xfrm>
            <a:off x="2267744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4" name="شكل بيضاوي 43"/>
          <p:cNvSpPr/>
          <p:nvPr/>
        </p:nvSpPr>
        <p:spPr>
          <a:xfrm>
            <a:off x="539552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0" y="2132856"/>
            <a:ext cx="9144000" cy="3987824"/>
          </a:xfrm>
          <a:prstGeom prst="rect">
            <a:avLst/>
          </a:prstGeom>
          <a:solidFill>
            <a:schemeClr val="tx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6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79004"/>
            <a:ext cx="611560" cy="61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80" y="1201568"/>
            <a:ext cx="760744" cy="56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849" y="1207749"/>
            <a:ext cx="582815" cy="58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مستطيل 18"/>
          <p:cNvSpPr/>
          <p:nvPr/>
        </p:nvSpPr>
        <p:spPr>
          <a:xfrm>
            <a:off x="0" y="476672"/>
            <a:ext cx="9144000" cy="5330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9" name="Picture 4" descr="نتيجة بحث الصور عن ‪options icon‬‏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0" y="582548"/>
            <a:ext cx="321344" cy="3213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رابط مستقيم 20"/>
          <p:cNvCxnSpPr/>
          <p:nvPr/>
        </p:nvCxnSpPr>
        <p:spPr>
          <a:xfrm>
            <a:off x="512241" y="529609"/>
            <a:ext cx="0" cy="4272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/>
          <p:cNvSpPr txBox="1"/>
          <p:nvPr/>
        </p:nvSpPr>
        <p:spPr>
          <a:xfrm>
            <a:off x="529332" y="548680"/>
            <a:ext cx="97329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More</a:t>
            </a:r>
            <a:endParaRPr lang="ar-SA" dirty="0">
              <a:solidFill>
                <a:schemeClr val="bg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60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26" y="1207749"/>
            <a:ext cx="533028" cy="53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90" y="1276594"/>
            <a:ext cx="527117" cy="3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مستطيل مستدير الزوايا 60"/>
          <p:cNvSpPr/>
          <p:nvPr/>
        </p:nvSpPr>
        <p:spPr>
          <a:xfrm>
            <a:off x="0" y="155679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3" name="مستطيل 62"/>
          <p:cNvSpPr/>
          <p:nvPr/>
        </p:nvSpPr>
        <p:spPr>
          <a:xfrm>
            <a:off x="0" y="1556792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4" name="Picture 2" descr="نتيجة بحث الصور عن ‪brightness icon‬‏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1648511"/>
            <a:ext cx="376380" cy="37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5" name="رابط مستقيم 64"/>
          <p:cNvCxnSpPr/>
          <p:nvPr/>
        </p:nvCxnSpPr>
        <p:spPr>
          <a:xfrm flipH="1">
            <a:off x="402580" y="1836701"/>
            <a:ext cx="808574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مستطيل مستدير الزوايا 65"/>
          <p:cNvSpPr/>
          <p:nvPr/>
        </p:nvSpPr>
        <p:spPr>
          <a:xfrm>
            <a:off x="402580" y="1638655"/>
            <a:ext cx="155985" cy="396091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574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4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4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4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شكل بيضاوي 49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052077" y="4225142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شكل بيضاوي 51"/>
          <p:cNvSpPr/>
          <p:nvPr/>
        </p:nvSpPr>
        <p:spPr>
          <a:xfrm>
            <a:off x="4434852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1" name="Picture 16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مستطيل مستدير الزوايا 31">
            <a:hlinkClick r:id="rId10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3" name="Picture 14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2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Picture 10" descr="نتيجة بحث الصور عن ‪messaging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ستطيل مستدير الزوايا 33">
            <a:hlinkClick r:id="rId13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0" y="2492896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642663" y="15007"/>
            <a:ext cx="2488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/>
          </a:p>
        </p:txBody>
      </p:sp>
      <p:sp>
        <p:nvSpPr>
          <p:cNvPr id="9" name="مستطيل 8"/>
          <p:cNvSpPr/>
          <p:nvPr/>
        </p:nvSpPr>
        <p:spPr>
          <a:xfrm>
            <a:off x="0" y="2492896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 descr="نتيجة بحث الصور عن ‪brightness icon‬‏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2584615"/>
            <a:ext cx="376380" cy="37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رابط مستقيم 14"/>
          <p:cNvCxnSpPr/>
          <p:nvPr/>
        </p:nvCxnSpPr>
        <p:spPr>
          <a:xfrm flipH="1">
            <a:off x="402580" y="2772805"/>
            <a:ext cx="808574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مستدير الزوايا 15"/>
          <p:cNvSpPr/>
          <p:nvPr/>
        </p:nvSpPr>
        <p:spPr>
          <a:xfrm>
            <a:off x="402580" y="2574759"/>
            <a:ext cx="155985" cy="396091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0" y="476672"/>
            <a:ext cx="9144000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7668344" y="1052736"/>
            <a:ext cx="899592" cy="864096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شكل بيضاوي 40"/>
          <p:cNvSpPr/>
          <p:nvPr/>
        </p:nvSpPr>
        <p:spPr>
          <a:xfrm>
            <a:off x="6047656" y="1052736"/>
            <a:ext cx="899592" cy="864096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2" name="شكل بيضاوي 41"/>
          <p:cNvSpPr/>
          <p:nvPr/>
        </p:nvSpPr>
        <p:spPr>
          <a:xfrm>
            <a:off x="4319464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شكل بيضاوي 42"/>
          <p:cNvSpPr/>
          <p:nvPr/>
        </p:nvSpPr>
        <p:spPr>
          <a:xfrm>
            <a:off x="2267744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4" name="شكل بيضاوي 43"/>
          <p:cNvSpPr/>
          <p:nvPr/>
        </p:nvSpPr>
        <p:spPr>
          <a:xfrm>
            <a:off x="539552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7" name="مستطيل 46"/>
          <p:cNvSpPr/>
          <p:nvPr/>
        </p:nvSpPr>
        <p:spPr>
          <a:xfrm>
            <a:off x="7546544" y="1908121"/>
            <a:ext cx="1058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Yu Gothic UI Semilight" pitchFamily="34" charset="-128"/>
                <a:ea typeface="Yu Gothic UI Semilight" pitchFamily="34" charset="-128"/>
              </a:rPr>
              <a:t>Wi-Fi</a:t>
            </a:r>
          </a:p>
          <a:p>
            <a:pPr algn="ctr"/>
            <a:r>
              <a:rPr lang="en-US" sz="16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</a:t>
            </a:r>
            <a:endParaRPr lang="ar-SA" sz="1600" dirty="0">
              <a:solidFill>
                <a:srgbClr val="00B0F0"/>
              </a:solidFill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5947367" y="1908121"/>
            <a:ext cx="10438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latin typeface="Yu Gothic UI Semilight" pitchFamily="34" charset="-128"/>
                <a:ea typeface="Yu Gothic UI Semilight" pitchFamily="34" charset="-128"/>
              </a:rPr>
              <a:t>Bluetooth</a:t>
            </a:r>
          </a:p>
        </p:txBody>
      </p:sp>
      <p:sp>
        <p:nvSpPr>
          <p:cNvPr id="49" name="مستطيل 48"/>
          <p:cNvSpPr/>
          <p:nvPr/>
        </p:nvSpPr>
        <p:spPr>
          <a:xfrm>
            <a:off x="4013343" y="1916832"/>
            <a:ext cx="14895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Airplane Mode</a:t>
            </a:r>
          </a:p>
        </p:txBody>
      </p:sp>
      <p:sp>
        <p:nvSpPr>
          <p:cNvPr id="54" name="مستطيل 53"/>
          <p:cNvSpPr/>
          <p:nvPr/>
        </p:nvSpPr>
        <p:spPr>
          <a:xfrm>
            <a:off x="1681839" y="1916832"/>
            <a:ext cx="2071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Yu Gothic UI Light" pitchFamily="34" charset="-128"/>
                <a:ea typeface="Yu Gothic UI Light" pitchFamily="34" charset="-128"/>
              </a:rPr>
              <a:t>Pattern Energy Saving</a:t>
            </a:r>
          </a:p>
        </p:txBody>
      </p:sp>
      <p:sp>
        <p:nvSpPr>
          <p:cNvPr id="55" name="مستطيل 54"/>
          <p:cNvSpPr/>
          <p:nvPr/>
        </p:nvSpPr>
        <p:spPr>
          <a:xfrm>
            <a:off x="247799" y="1861954"/>
            <a:ext cx="14830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Yu Gothic UI Light" pitchFamily="34" charset="-128"/>
                <a:ea typeface="Yu Gothic UI Light" pitchFamily="34" charset="-128"/>
              </a:rPr>
              <a:t>Sleeping Mode</a:t>
            </a:r>
          </a:p>
        </p:txBody>
      </p:sp>
      <p:sp>
        <p:nvSpPr>
          <p:cNvPr id="17" name="مستطيل 16">
            <a:hlinkClick r:id="" action="ppaction://hlinkshowjump?jump=nextslide"/>
          </p:cNvPr>
          <p:cNvSpPr/>
          <p:nvPr/>
        </p:nvSpPr>
        <p:spPr>
          <a:xfrm>
            <a:off x="0" y="3068960"/>
            <a:ext cx="9144000" cy="305172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6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1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79004"/>
            <a:ext cx="611560" cy="61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80" y="1201568"/>
            <a:ext cx="760744" cy="56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849" y="1207749"/>
            <a:ext cx="582815" cy="58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مستطيل 18"/>
          <p:cNvSpPr/>
          <p:nvPr/>
        </p:nvSpPr>
        <p:spPr>
          <a:xfrm>
            <a:off x="0" y="476672"/>
            <a:ext cx="9144000" cy="5330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9" name="Picture 4" descr="نتيجة بحث الصور عن ‪options icon‬‏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0" y="582548"/>
            <a:ext cx="321344" cy="3213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رابط مستقيم 20"/>
          <p:cNvCxnSpPr/>
          <p:nvPr/>
        </p:nvCxnSpPr>
        <p:spPr>
          <a:xfrm>
            <a:off x="512241" y="529609"/>
            <a:ext cx="0" cy="4272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/>
          <p:cNvSpPr txBox="1"/>
          <p:nvPr/>
        </p:nvSpPr>
        <p:spPr>
          <a:xfrm>
            <a:off x="529332" y="548680"/>
            <a:ext cx="97329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More</a:t>
            </a:r>
            <a:endParaRPr lang="ar-SA" dirty="0">
              <a:solidFill>
                <a:schemeClr val="bg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60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26" y="1207749"/>
            <a:ext cx="533028" cy="53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90" y="1276594"/>
            <a:ext cx="527117" cy="3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42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45632" y="2506587"/>
            <a:ext cx="872718" cy="212423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55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4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4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شكل بيضاوي 49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052077" y="4225142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شكل بيضاوي 51"/>
          <p:cNvSpPr/>
          <p:nvPr/>
        </p:nvSpPr>
        <p:spPr>
          <a:xfrm>
            <a:off x="4434852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1" name="Picture 16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مستطيل مستدير الزوايا 31">
            <a:hlinkClick r:id="rId10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3" name="Picture 14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2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Picture 10" descr="نتيجة بحث الصور عن ‪messaging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ستطيل مستدير الزوايا 33">
            <a:hlinkClick r:id="rId13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6642663" y="15007"/>
            <a:ext cx="2488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/>
          </a:p>
        </p:txBody>
      </p:sp>
      <p:sp>
        <p:nvSpPr>
          <p:cNvPr id="10" name="مستطيل 9"/>
          <p:cNvSpPr/>
          <p:nvPr/>
        </p:nvSpPr>
        <p:spPr>
          <a:xfrm>
            <a:off x="0" y="476672"/>
            <a:ext cx="9144000" cy="16561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7668344" y="1052736"/>
            <a:ext cx="899592" cy="864096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شكل بيضاوي 40"/>
          <p:cNvSpPr/>
          <p:nvPr/>
        </p:nvSpPr>
        <p:spPr>
          <a:xfrm>
            <a:off x="6047656" y="1052736"/>
            <a:ext cx="899592" cy="864096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2" name="شكل بيضاوي 41"/>
          <p:cNvSpPr/>
          <p:nvPr/>
        </p:nvSpPr>
        <p:spPr>
          <a:xfrm>
            <a:off x="4319464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شكل بيضاوي 42"/>
          <p:cNvSpPr/>
          <p:nvPr/>
        </p:nvSpPr>
        <p:spPr>
          <a:xfrm>
            <a:off x="2267744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4" name="شكل بيضاوي 43"/>
          <p:cNvSpPr/>
          <p:nvPr/>
        </p:nvSpPr>
        <p:spPr>
          <a:xfrm>
            <a:off x="539552" y="1052736"/>
            <a:ext cx="899592" cy="8640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0" y="2132856"/>
            <a:ext cx="9144000" cy="3987824"/>
          </a:xfrm>
          <a:prstGeom prst="rect">
            <a:avLst/>
          </a:prstGeom>
          <a:solidFill>
            <a:schemeClr val="tx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6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79004"/>
            <a:ext cx="611560" cy="61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80" y="1201568"/>
            <a:ext cx="760744" cy="56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849" y="1207749"/>
            <a:ext cx="582815" cy="58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مستطيل 18"/>
          <p:cNvSpPr/>
          <p:nvPr/>
        </p:nvSpPr>
        <p:spPr>
          <a:xfrm>
            <a:off x="0" y="476672"/>
            <a:ext cx="9144000" cy="5330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9" name="Picture 4" descr="نتيجة بحث الصور عن ‪options icon‬‏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0" y="582548"/>
            <a:ext cx="321344" cy="3213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رابط مستقيم 20"/>
          <p:cNvCxnSpPr/>
          <p:nvPr/>
        </p:nvCxnSpPr>
        <p:spPr>
          <a:xfrm>
            <a:off x="512241" y="529609"/>
            <a:ext cx="0" cy="4272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/>
          <p:cNvSpPr txBox="1"/>
          <p:nvPr/>
        </p:nvSpPr>
        <p:spPr>
          <a:xfrm>
            <a:off x="529332" y="548680"/>
            <a:ext cx="97329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More</a:t>
            </a:r>
            <a:endParaRPr lang="ar-SA" dirty="0">
              <a:solidFill>
                <a:schemeClr val="bg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60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26" y="1207749"/>
            <a:ext cx="533028" cy="53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90" y="1276594"/>
            <a:ext cx="527117" cy="3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مستطيل مستدير الزوايا 60"/>
          <p:cNvSpPr/>
          <p:nvPr/>
        </p:nvSpPr>
        <p:spPr>
          <a:xfrm>
            <a:off x="0" y="155679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3" name="مستطيل 62"/>
          <p:cNvSpPr/>
          <p:nvPr/>
        </p:nvSpPr>
        <p:spPr>
          <a:xfrm>
            <a:off x="0" y="1556792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4" name="Picture 2" descr="نتيجة بحث الصور عن ‪brightness icon‬‏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1648511"/>
            <a:ext cx="376380" cy="37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5" name="رابط مستقيم 64"/>
          <p:cNvCxnSpPr/>
          <p:nvPr/>
        </p:nvCxnSpPr>
        <p:spPr>
          <a:xfrm flipH="1">
            <a:off x="402580" y="1836701"/>
            <a:ext cx="808574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مستطيل مستدير الزوايا 65"/>
          <p:cNvSpPr/>
          <p:nvPr/>
        </p:nvSpPr>
        <p:spPr>
          <a:xfrm>
            <a:off x="402580" y="1638655"/>
            <a:ext cx="155985" cy="396091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2718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4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67874" y="2493063"/>
            <a:ext cx="864000" cy="2160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89%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1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4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4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1" name="Picture 16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مستطيل مستدير الزوايا 31">
            <a:hlinkClick r:id="rId10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3" name="Picture 14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2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Picture 10" descr="نتيجة بحث الصور عن ‪messaging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ستطيل مستدير الزوايا 33">
            <a:hlinkClick r:id="rId13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642663" y="15007"/>
            <a:ext cx="2488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/>
          </a:p>
        </p:txBody>
      </p:sp>
      <p:sp>
        <p:nvSpPr>
          <p:cNvPr id="9" name="مستطيل 8"/>
          <p:cNvSpPr/>
          <p:nvPr/>
        </p:nvSpPr>
        <p:spPr>
          <a:xfrm>
            <a:off x="0" y="476672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 descr="نتيجة بحث الصور عن ‪brightness icon‬‏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568391"/>
            <a:ext cx="376380" cy="37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رابط مستقيم 14"/>
          <p:cNvCxnSpPr/>
          <p:nvPr/>
        </p:nvCxnSpPr>
        <p:spPr>
          <a:xfrm flipH="1">
            <a:off x="402580" y="756581"/>
            <a:ext cx="808574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مستدير الزوايا 15"/>
          <p:cNvSpPr/>
          <p:nvPr/>
        </p:nvSpPr>
        <p:spPr>
          <a:xfrm>
            <a:off x="402580" y="558535"/>
            <a:ext cx="155985" cy="396091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مستطيل 53"/>
          <p:cNvSpPr/>
          <p:nvPr/>
        </p:nvSpPr>
        <p:spPr>
          <a:xfrm>
            <a:off x="0" y="1052736"/>
            <a:ext cx="9144000" cy="5067944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مستطيل 54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شكل بيضاوي 55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شكل بيضاوي 56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شكل بيضاوي 57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مستطيل مستدير الزوايا 58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60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نتيجة بحث الصور عن ‪google microphone icon‬‏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مستطيل مستدير الزوايا 62">
            <a:hlinkClick r:id="rId19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4" name="Picture 8" descr="نتيجة بحث الصور عن ‪mail icon‬‏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47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4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5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>
            <a:hlinkClick r:id="rId5" action="ppaction://hlinksldjump"/>
          </p:cNvPr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7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7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8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>
            <a:hlinkClick r:id="rId9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شكل بيضاوي 21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شكل بيضاوي 37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34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نتيجة بحث الصور عن ‪google microphone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14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15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2" name="Picture 8" descr="نتيجة بحث الصور عن ‪mail icon‬‏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مستطيل مستدير الزوايا 42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مستدير الزوايا 43">
            <a:hlinkClick r:id="rId1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5" name="Picture 16" descr="نتيجة بحث الصور عن ‪contact icon‬‏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مستدير الزوايا 39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7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21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10" descr="نتيجة بحث الصور عن ‪messaging icon‬‏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مستدير الزوايا 49">
            <a:hlinkClick r:id="rId22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2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352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</p:sld>
</file>

<file path=ppt/slides/slide4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6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6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>
            <a:hlinkClick r:id="rId8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شكل بيضاوي 21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شكل بيضاوي 37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34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نتيجة بحث الصور عن ‪google microphone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14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2" name="Picture 8" descr="نتيجة بحث الصور عن ‪mail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مستطيل مستدير الزوايا 42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مستدير الزوايا 43">
            <a:hlinkClick r:id="rId17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5" name="Picture 16" descr="نتيجة بحث الصور عن ‪contact icon‬‏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مستدير الزوايا 39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7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20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10" descr="نتيجة بحث الصور عن ‪messaging icon‬‏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مستدير الزوايا 49">
            <a:hlinkClick r:id="rId21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2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5275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pull dir="r"/>
      </p:transition>
    </mc:Choice>
    <mc:Fallback xmlns="">
      <p:transition advClick="0" advTm="0">
        <p:pull dir="r"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9600" dirty="0">
                <a:latin typeface="Typo Round Regular Demo" pitchFamily="2" charset="0"/>
              </a:rPr>
              <a:t>Welcome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Click Here to open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4805503"/>
      </p:ext>
    </p:extLst>
  </p:cSld>
  <p:clrMapOvr>
    <a:masterClrMapping/>
  </p:clrMapOvr>
  <p:transition spd="slow" advClick="0" advTm="3000">
    <p:fade/>
  </p:transition>
</p:sld>
</file>

<file path=ppt/slides/slide5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5028475"/>
      </p:ext>
    </p:extLst>
  </p:cSld>
  <p:clrMapOvr>
    <a:masterClrMapping/>
  </p:clrMapOvr>
  <p:transition spd="slow" advClick="0" advTm="0">
    <p:fade/>
  </p:transition>
</p:sld>
</file>

<file path=ppt/slides/slide5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s-ES" sz="9600" dirty="0"/>
              <a:t>Bienvenido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Haga Clic aquí para abrir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4177606"/>
      </p:ext>
    </p:extLst>
  </p:cSld>
  <p:clrMapOvr>
    <a:masterClrMapping/>
  </p:clrMapOvr>
  <p:transition spd="slow" advClick="0" advTm="3000">
    <p:fade/>
  </p:transition>
</p:sld>
</file>

<file path=ppt/slides/slide5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91%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9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1150618"/>
      </p:ext>
    </p:extLst>
  </p:cSld>
  <p:clrMapOvr>
    <a:masterClrMapping/>
  </p:clrMapOvr>
  <p:transition spd="slow" advClick="0" advTm="0">
    <p:fade/>
  </p:transition>
</p:sld>
</file>

<file path=ppt/slides/slide5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yo-NG" sz="9600" dirty="0"/>
              <a:t>kaabo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yo-NG" sz="2800" dirty="0"/>
              <a:t>Tẹ Eyi lati ṣii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84772123"/>
      </p:ext>
    </p:extLst>
  </p:cSld>
  <p:clrMapOvr>
    <a:masterClrMapping/>
  </p:clrMapOvr>
  <p:transition spd="slow" advClick="0" advTm="3000">
    <p:fade/>
  </p:transition>
</p:sld>
</file>

<file path=ppt/slides/slide5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021967"/>
      </p:ext>
    </p:extLst>
  </p:cSld>
  <p:clrMapOvr>
    <a:masterClrMapping/>
  </p:clrMapOvr>
  <p:transition spd="slow" advClick="0" advTm="0">
    <p:fade/>
  </p:transition>
</p:sld>
</file>

<file path=ppt/slides/slide5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085874" y="2475063"/>
            <a:ext cx="864000" cy="2196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06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ja-JP" altLang="en-US" sz="9600" dirty="0"/>
              <a:t>ようこそ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ja-JP" altLang="en-US" sz="2800" dirty="0"/>
              <a:t>開くにはここをクリック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7641012"/>
      </p:ext>
    </p:extLst>
  </p:cSld>
  <p:clrMapOvr>
    <a:masterClrMapping/>
  </p:clrMapOvr>
  <p:transition spd="slow" advClick="0" advTm="3000">
    <p:fade/>
  </p:transition>
</p:sld>
</file>

<file path=ppt/slides/slide5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92%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8128318"/>
      </p:ext>
    </p:extLst>
  </p:cSld>
  <p:clrMapOvr>
    <a:masterClrMapping/>
  </p:clrMapOvr>
  <p:transition spd="slow" advClick="0" advTm="0">
    <p:fade/>
  </p:transition>
</p:sld>
</file>

<file path=ppt/slides/slide5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93%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08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9600" dirty="0"/>
              <a:t>مرحبا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dirty="0"/>
              <a:t>أنقر هنا </a:t>
            </a:r>
            <a:r>
              <a:rPr lang="ar-SA" sz="2800" dirty="0" err="1"/>
              <a:t>لإفتح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9075647"/>
      </p:ext>
    </p:extLst>
  </p:cSld>
  <p:clrMapOvr>
    <a:masterClrMapping/>
  </p:clrMapOvr>
  <p:transition spd="slow" advClick="0" advTm="3000">
    <p:fade/>
  </p:transition>
</p:sld>
</file>

<file path=ppt/slides/slide5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505410"/>
      </p:ext>
    </p:extLst>
  </p:cSld>
  <p:clrMapOvr>
    <a:masterClrMapping/>
  </p:clrMapOvr>
  <p:transition spd="slow" advClick="0" advTm="0">
    <p:fade/>
  </p:transition>
</p:sld>
</file>

<file path=ppt/slides/slide5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94%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5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5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5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>
            <a:hlinkClick r:id="rId7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شكل بيضاوي 21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شكل بيضاوي 37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34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نتيجة بحث الصور عن ‪google microphone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12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13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2" name="Picture 8" descr="نتيجة بحث الصور عن ‪mail icon‬‏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مستطيل مستدير الزوايا 42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مستدير الزوايا 43">
            <a:hlinkClick r:id="rId16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5" name="Picture 16" descr="نتيجة بحث الصور عن ‪contact icon‬‏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مستدير الزوايا 39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7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9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10" descr="نتيجة بحث الصور عن ‪messaging icon‬‏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مستدير الزوايا 49">
            <a:hlinkClick r:id="rId20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2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45">
            <a:hlinkClick r:id="rId22" action="ppaction://hlinksldjump"/>
          </p:cNvPr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ذو زاويتين مستديرتين في نفس الجانب 52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4" name="مستطيل ذو زاويتين مستديرتين في نفس الجانب 53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مستطيل 54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56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02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9600" dirty="0">
                <a:latin typeface="Typo Round Regular Demo" pitchFamily="2" charset="0"/>
              </a:rPr>
              <a:t>Welcome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Click Here to open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7005945"/>
      </p:ext>
    </p:extLst>
  </p:cSld>
  <p:clrMapOvr>
    <a:masterClrMapping/>
  </p:clrMapOvr>
  <p:transition spd="slow" advClick="0">
    <p:fade/>
  </p:transition>
</p:sld>
</file>

<file path=ppt/slides/slide6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56079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" y="1414294"/>
            <a:ext cx="9144000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Wi-Fi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" y="1521040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28"/>
          <p:cNvSpPr/>
          <p:nvPr/>
        </p:nvSpPr>
        <p:spPr>
          <a:xfrm>
            <a:off x="0" y="2132856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Bluetooth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6" y="2246325"/>
            <a:ext cx="565602" cy="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27"/>
          <p:cNvSpPr/>
          <p:nvPr/>
        </p:nvSpPr>
        <p:spPr>
          <a:xfrm>
            <a:off x="0" y="278092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airplane Mode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0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8" y="2924236"/>
            <a:ext cx="361455" cy="36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64558" y="1144910"/>
            <a:ext cx="1454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communications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2352939" y="1309292"/>
            <a:ext cx="681222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0" y="1309292"/>
            <a:ext cx="964558" cy="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964558" y="3286883"/>
            <a:ext cx="699230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Device</a:t>
            </a:r>
            <a:endParaRPr lang="ar-SA" sz="1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691680" y="3429000"/>
            <a:ext cx="7473486" cy="22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 flipV="1">
            <a:off x="0" y="3451265"/>
            <a:ext cx="96455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مستطيل 46"/>
          <p:cNvSpPr/>
          <p:nvPr/>
        </p:nvSpPr>
        <p:spPr>
          <a:xfrm>
            <a:off x="0" y="3581214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7" name="Picture 4" descr="نتيجة بحث الصور عن ‪sound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" y="3722262"/>
            <a:ext cx="365975" cy="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0" y="424063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Wallpaper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0" y="485751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59" name="مستطيل 2058"/>
          <p:cNvSpPr/>
          <p:nvPr/>
        </p:nvSpPr>
        <p:spPr>
          <a:xfrm>
            <a:off x="16981" y="4420657"/>
            <a:ext cx="475252" cy="288032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9525" cmpd="dbl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2700" h="508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55"/>
          <p:cNvSpPr/>
          <p:nvPr/>
        </p:nvSpPr>
        <p:spPr>
          <a:xfrm>
            <a:off x="68744" y="4965788"/>
            <a:ext cx="362721" cy="3716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60" name="شمس 2059"/>
          <p:cNvSpPr/>
          <p:nvPr/>
        </p:nvSpPr>
        <p:spPr>
          <a:xfrm>
            <a:off x="57654" y="4977171"/>
            <a:ext cx="361258" cy="348915"/>
          </a:xfrm>
          <a:prstGeom prst="sun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936666" y="5363472"/>
            <a:ext cx="53251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User</a:t>
            </a:r>
            <a:endParaRPr lang="ar-SA" sz="1400" dirty="0">
              <a:solidFill>
                <a:srgbClr val="FFC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5505589"/>
            <a:ext cx="7473486" cy="222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5527854"/>
            <a:ext cx="964558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مستطيل 39"/>
          <p:cNvSpPr/>
          <p:nvPr/>
        </p:nvSpPr>
        <p:spPr>
          <a:xfrm>
            <a:off x="1" y="5589240"/>
            <a:ext cx="9137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themes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24302" y="5697252"/>
            <a:ext cx="60610" cy="432048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05904" y="5607967"/>
            <a:ext cx="264758" cy="260412"/>
          </a:xfrm>
          <a:prstGeom prst="roundRect">
            <a:avLst>
              <a:gd name="adj" fmla="val 1158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68744" y="5560495"/>
            <a:ext cx="357594" cy="1367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231747" y="607496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00373" y="5871739"/>
            <a:ext cx="120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مستطيل 5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سهم إلى اليمين 54">
            <a:hlinkClick r:id="rId9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مستطيل مستدير الزوايا 56">
            <a:hlinkClick r:id="rId10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9054764" y="1258282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08314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6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95%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6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186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قوس 69"/>
          <p:cNvSpPr/>
          <p:nvPr/>
        </p:nvSpPr>
        <p:spPr>
          <a:xfrm>
            <a:off x="228221" y="363822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1" name="قوس 70"/>
          <p:cNvSpPr/>
          <p:nvPr/>
        </p:nvSpPr>
        <p:spPr>
          <a:xfrm>
            <a:off x="174566" y="355992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2" name="قوس 71"/>
          <p:cNvSpPr/>
          <p:nvPr/>
        </p:nvSpPr>
        <p:spPr>
          <a:xfrm>
            <a:off x="125536" y="348702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3" name="قوس 72"/>
          <p:cNvSpPr/>
          <p:nvPr/>
        </p:nvSpPr>
        <p:spPr>
          <a:xfrm>
            <a:off x="232620" y="363822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4" name="قوس 73"/>
          <p:cNvSpPr/>
          <p:nvPr/>
        </p:nvSpPr>
        <p:spPr>
          <a:xfrm>
            <a:off x="178965" y="355992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5" name="قوس 74"/>
          <p:cNvSpPr/>
          <p:nvPr/>
        </p:nvSpPr>
        <p:spPr>
          <a:xfrm>
            <a:off x="119901" y="3487028"/>
            <a:ext cx="409784" cy="260810"/>
          </a:xfrm>
          <a:prstGeom prst="arc">
            <a:avLst>
              <a:gd name="adj1" fmla="val 11824001"/>
              <a:gd name="adj2" fmla="val 20236066"/>
            </a:avLst>
          </a:prstGeom>
          <a:noFill/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6" name="قوس 75"/>
          <p:cNvSpPr/>
          <p:nvPr/>
        </p:nvSpPr>
        <p:spPr>
          <a:xfrm>
            <a:off x="246024" y="368104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7" name="قوس 76"/>
          <p:cNvSpPr/>
          <p:nvPr/>
        </p:nvSpPr>
        <p:spPr>
          <a:xfrm>
            <a:off x="239218" y="368104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8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34" y="3563409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80">
            <a:hlinkClick r:id="" action="ppaction://hlinkshowjump?jump=nextslide"/>
          </p:cNvPr>
          <p:cNvSpPr/>
          <p:nvPr/>
        </p:nvSpPr>
        <p:spPr>
          <a:xfrm>
            <a:off x="-1" y="3212976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IPOS Network 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5" name="رابط مستقيم 84"/>
          <p:cNvCxnSpPr/>
          <p:nvPr/>
        </p:nvCxnSpPr>
        <p:spPr>
          <a:xfrm>
            <a:off x="542083" y="400506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صورة 5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88" y="898639"/>
            <a:ext cx="982663" cy="98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0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6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84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84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96%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84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84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186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قوس 69"/>
          <p:cNvSpPr/>
          <p:nvPr/>
        </p:nvSpPr>
        <p:spPr>
          <a:xfrm>
            <a:off x="228221" y="363822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1" name="قوس 70"/>
          <p:cNvSpPr/>
          <p:nvPr/>
        </p:nvSpPr>
        <p:spPr>
          <a:xfrm>
            <a:off x="174566" y="355992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2" name="قوس 71"/>
          <p:cNvSpPr/>
          <p:nvPr/>
        </p:nvSpPr>
        <p:spPr>
          <a:xfrm>
            <a:off x="125536" y="348702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3" name="قوس 72"/>
          <p:cNvSpPr/>
          <p:nvPr/>
        </p:nvSpPr>
        <p:spPr>
          <a:xfrm>
            <a:off x="232620" y="363822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4" name="قوس 73"/>
          <p:cNvSpPr/>
          <p:nvPr/>
        </p:nvSpPr>
        <p:spPr>
          <a:xfrm>
            <a:off x="178965" y="355992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5" name="قوس 74"/>
          <p:cNvSpPr/>
          <p:nvPr/>
        </p:nvSpPr>
        <p:spPr>
          <a:xfrm>
            <a:off x="119901" y="3487028"/>
            <a:ext cx="409784" cy="260810"/>
          </a:xfrm>
          <a:prstGeom prst="arc">
            <a:avLst>
              <a:gd name="adj1" fmla="val 11824001"/>
              <a:gd name="adj2" fmla="val 20236066"/>
            </a:avLst>
          </a:prstGeom>
          <a:noFill/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6" name="قوس 75"/>
          <p:cNvSpPr/>
          <p:nvPr/>
        </p:nvSpPr>
        <p:spPr>
          <a:xfrm>
            <a:off x="246024" y="368104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7" name="قوس 76"/>
          <p:cNvSpPr/>
          <p:nvPr/>
        </p:nvSpPr>
        <p:spPr>
          <a:xfrm>
            <a:off x="239218" y="368104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8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34" y="3563409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80">
            <a:hlinkClick r:id="" action="ppaction://hlinkshowjump?jump=nextslide"/>
          </p:cNvPr>
          <p:cNvSpPr/>
          <p:nvPr/>
        </p:nvSpPr>
        <p:spPr>
          <a:xfrm>
            <a:off x="-1" y="3212976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IPOS Network 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7" name="رابط مستقيم 56"/>
          <p:cNvCxnSpPr/>
          <p:nvPr/>
        </p:nvCxnSpPr>
        <p:spPr>
          <a:xfrm>
            <a:off x="542083" y="400506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45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1" grpId="0"/>
    </p:bldLst>
  </p:timing>
</p:sld>
</file>

<file path=ppt/slides/slide6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قوس 64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6" name="قوس 65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4" name="قوس 83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5" name="قوس 84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6" name="قوس 85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7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96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6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open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-8022" y="423003"/>
            <a:ext cx="9152023" cy="569767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552954" y="1412776"/>
            <a:ext cx="6038093" cy="4338484"/>
          </a:xfrm>
          <a:prstGeom prst="roundRect">
            <a:avLst>
              <a:gd name="adj" fmla="val 121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1552954" y="1571181"/>
            <a:ext cx="4752528" cy="55190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Enter Password Number: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1623186" y="2157389"/>
            <a:ext cx="5899367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7" name="رابط مستقيم 16"/>
          <p:cNvCxnSpPr/>
          <p:nvPr/>
        </p:nvCxnSpPr>
        <p:spPr>
          <a:xfrm>
            <a:off x="1691680" y="2200522"/>
            <a:ext cx="0" cy="34578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مستطيل ذو زاوية واحدة مستديرة 18"/>
          <p:cNvSpPr/>
          <p:nvPr/>
        </p:nvSpPr>
        <p:spPr>
          <a:xfrm flipH="1" flipV="1">
            <a:off x="1552288" y="5306144"/>
            <a:ext cx="3019711" cy="445116"/>
          </a:xfrm>
          <a:prstGeom prst="round1Rect">
            <a:avLst>
              <a:gd name="adj" fmla="val 113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ذو زاوية واحدة مستديرة 65">
            <a:hlinkClick r:id="" action="ppaction://hlinkshowjump?jump=nextslide"/>
          </p:cNvPr>
          <p:cNvSpPr/>
          <p:nvPr/>
        </p:nvSpPr>
        <p:spPr>
          <a:xfrm flipV="1">
            <a:off x="4571999" y="5306144"/>
            <a:ext cx="3019048" cy="445116"/>
          </a:xfrm>
          <a:prstGeom prst="round1Rect">
            <a:avLst>
              <a:gd name="adj" fmla="val 113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4" name="رابط مستقيم 83"/>
          <p:cNvCxnSpPr/>
          <p:nvPr/>
        </p:nvCxnSpPr>
        <p:spPr>
          <a:xfrm>
            <a:off x="4572000" y="5306144"/>
            <a:ext cx="1" cy="4451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رابط مستقيم 84"/>
          <p:cNvCxnSpPr/>
          <p:nvPr/>
        </p:nvCxnSpPr>
        <p:spPr>
          <a:xfrm>
            <a:off x="1552289" y="5306144"/>
            <a:ext cx="603875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مستطيل ذو زاوية واحدة مستديرة 85"/>
          <p:cNvSpPr/>
          <p:nvPr/>
        </p:nvSpPr>
        <p:spPr>
          <a:xfrm flipH="1">
            <a:off x="1548276" y="5306144"/>
            <a:ext cx="3019711" cy="445116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Connect</a:t>
            </a:r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ذو زاوية واحدة مستديرة 86"/>
          <p:cNvSpPr/>
          <p:nvPr/>
        </p:nvSpPr>
        <p:spPr>
          <a:xfrm flipH="1">
            <a:off x="4589748" y="5306144"/>
            <a:ext cx="3019711" cy="445116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Cancel</a:t>
            </a:r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1727683" y="2845966"/>
            <a:ext cx="381201" cy="37402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2051720" y="2775016"/>
            <a:ext cx="4752528" cy="55190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Show Password: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290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4" grpId="0"/>
      <p:bldP spid="14" grpId="0" animBg="1"/>
      <p:bldP spid="19" grpId="0" animBg="1"/>
      <p:bldP spid="66" grpId="0" animBg="1"/>
      <p:bldP spid="86" grpId="0"/>
      <p:bldP spid="87" grpId="0"/>
      <p:bldP spid="28" grpId="0" animBg="1"/>
      <p:bldP spid="88" grpId="0"/>
    </p:bldLst>
  </p:timing>
</p:sld>
</file>

<file path=ppt/slides/slide6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97%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1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open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-8022" y="423003"/>
            <a:ext cx="9152023" cy="569767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552954" y="1412776"/>
            <a:ext cx="6038093" cy="4338484"/>
          </a:xfrm>
          <a:prstGeom prst="roundRect">
            <a:avLst>
              <a:gd name="adj" fmla="val 121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1552954" y="1571181"/>
            <a:ext cx="4752528" cy="55190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Enter Password Number: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1623186" y="2157389"/>
            <a:ext cx="5899367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7" name="رابط مستقيم 16"/>
          <p:cNvCxnSpPr/>
          <p:nvPr/>
        </p:nvCxnSpPr>
        <p:spPr>
          <a:xfrm>
            <a:off x="1691680" y="2200522"/>
            <a:ext cx="0" cy="34578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مستطيل ذو زاوية واحدة مستديرة 18"/>
          <p:cNvSpPr/>
          <p:nvPr/>
        </p:nvSpPr>
        <p:spPr>
          <a:xfrm flipH="1" flipV="1">
            <a:off x="1552288" y="5306144"/>
            <a:ext cx="3019711" cy="445116"/>
          </a:xfrm>
          <a:prstGeom prst="round1Rect">
            <a:avLst>
              <a:gd name="adj" fmla="val 113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ذو زاوية واحدة مستديرة 65">
            <a:hlinkClick r:id="" action="ppaction://hlinkshowjump?jump=nextslide"/>
          </p:cNvPr>
          <p:cNvSpPr/>
          <p:nvPr/>
        </p:nvSpPr>
        <p:spPr>
          <a:xfrm flipV="1">
            <a:off x="4571999" y="5306144"/>
            <a:ext cx="3019048" cy="445116"/>
          </a:xfrm>
          <a:prstGeom prst="round1Rect">
            <a:avLst>
              <a:gd name="adj" fmla="val 113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4" name="رابط مستقيم 83"/>
          <p:cNvCxnSpPr/>
          <p:nvPr/>
        </p:nvCxnSpPr>
        <p:spPr>
          <a:xfrm>
            <a:off x="4572000" y="5306144"/>
            <a:ext cx="1" cy="4451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رابط مستقيم 84"/>
          <p:cNvCxnSpPr/>
          <p:nvPr/>
        </p:nvCxnSpPr>
        <p:spPr>
          <a:xfrm>
            <a:off x="1552289" y="5306144"/>
            <a:ext cx="603875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مستطيل ذو زاوية واحدة مستديرة 85"/>
          <p:cNvSpPr/>
          <p:nvPr/>
        </p:nvSpPr>
        <p:spPr>
          <a:xfrm flipH="1">
            <a:off x="1548276" y="5306144"/>
            <a:ext cx="3019711" cy="445116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Connect</a:t>
            </a:r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ذو زاوية واحدة مستديرة 86"/>
          <p:cNvSpPr/>
          <p:nvPr/>
        </p:nvSpPr>
        <p:spPr>
          <a:xfrm flipH="1">
            <a:off x="4589748" y="5306144"/>
            <a:ext cx="3019711" cy="445116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Cancel</a:t>
            </a:r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1727683" y="2845966"/>
            <a:ext cx="381201" cy="37402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2051720" y="2775016"/>
            <a:ext cx="4752528" cy="55190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Show Password: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56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fade/>
      </p:transition>
    </mc:Choice>
    <mc:Fallback xmlns="">
      <p:transition advClick="0" advTm="0">
        <p:fade/>
      </p:transition>
    </mc:Fallback>
  </mc:AlternateContent>
</p:sld>
</file>

<file path=ppt/slides/slide6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rId8" action="ppaction://hlinksldjump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85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6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>
            <a:hlinkClick r:id="rId4" action="ppaction://hlinksldjump"/>
          </p:cNvPr>
          <p:cNvSpPr/>
          <p:nvPr/>
        </p:nvSpPr>
        <p:spPr>
          <a:xfrm>
            <a:off x="1" y="141429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Wi-Fi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" y="1521040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28"/>
          <p:cNvSpPr/>
          <p:nvPr/>
        </p:nvSpPr>
        <p:spPr>
          <a:xfrm>
            <a:off x="0" y="2132856"/>
            <a:ext cx="9144001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Bluetooth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6" y="2246325"/>
            <a:ext cx="565602" cy="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27"/>
          <p:cNvSpPr/>
          <p:nvPr/>
        </p:nvSpPr>
        <p:spPr>
          <a:xfrm>
            <a:off x="0" y="278092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airplane Mode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0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8" y="2924236"/>
            <a:ext cx="361455" cy="36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64558" y="1144910"/>
            <a:ext cx="1454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communications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2352939" y="1309292"/>
            <a:ext cx="681222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0" y="1309292"/>
            <a:ext cx="964558" cy="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964558" y="3286883"/>
            <a:ext cx="699230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Device</a:t>
            </a:r>
            <a:endParaRPr lang="ar-SA" sz="1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691680" y="3429000"/>
            <a:ext cx="7473486" cy="22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 flipV="1">
            <a:off x="0" y="3451265"/>
            <a:ext cx="96455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مستطيل 46"/>
          <p:cNvSpPr/>
          <p:nvPr/>
        </p:nvSpPr>
        <p:spPr>
          <a:xfrm>
            <a:off x="0" y="3581214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7" name="Picture 4" descr="نتيجة بحث الصور عن ‪sound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" y="3722262"/>
            <a:ext cx="365975" cy="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0" y="424063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Wallpaper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0" y="485751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59" name="مستطيل 2058"/>
          <p:cNvSpPr/>
          <p:nvPr/>
        </p:nvSpPr>
        <p:spPr>
          <a:xfrm>
            <a:off x="16981" y="4420657"/>
            <a:ext cx="475252" cy="288032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9525" cmpd="dbl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2700" h="508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55"/>
          <p:cNvSpPr/>
          <p:nvPr/>
        </p:nvSpPr>
        <p:spPr>
          <a:xfrm>
            <a:off x="68744" y="4965788"/>
            <a:ext cx="362721" cy="3716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60" name="شمس 2059"/>
          <p:cNvSpPr/>
          <p:nvPr/>
        </p:nvSpPr>
        <p:spPr>
          <a:xfrm>
            <a:off x="57654" y="4977171"/>
            <a:ext cx="361258" cy="348915"/>
          </a:xfrm>
          <a:prstGeom prst="sun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936666" y="5363472"/>
            <a:ext cx="53251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User</a:t>
            </a:r>
            <a:endParaRPr lang="ar-SA" sz="1400" dirty="0">
              <a:solidFill>
                <a:srgbClr val="FFC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5505589"/>
            <a:ext cx="7473486" cy="222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5527854"/>
            <a:ext cx="964558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مستطيل 39"/>
          <p:cNvSpPr/>
          <p:nvPr/>
        </p:nvSpPr>
        <p:spPr>
          <a:xfrm>
            <a:off x="1" y="5589240"/>
            <a:ext cx="9137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themes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24302" y="5697252"/>
            <a:ext cx="60610" cy="432048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05904" y="5607967"/>
            <a:ext cx="264758" cy="260412"/>
          </a:xfrm>
          <a:prstGeom prst="roundRect">
            <a:avLst>
              <a:gd name="adj" fmla="val 1158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68744" y="5560495"/>
            <a:ext cx="357594" cy="1367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231747" y="607496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00373" y="5871739"/>
            <a:ext cx="120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مستطيل 5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سهم إلى اليمين 54">
            <a:hlinkClick r:id="rId10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مستطيل مستدير الزوايا 56">
            <a:hlinkClick r:id="rId11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9054764" y="1258282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9915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6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03874" y="2457063"/>
            <a:ext cx="864000" cy="2232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21874" y="2439063"/>
            <a:ext cx="864000" cy="2268000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98%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40001" y="2420936"/>
            <a:ext cx="864000" cy="2304254"/>
          </a:xfrm>
          <a:prstGeom prst="round2SameRect">
            <a:avLst>
              <a:gd name="adj1" fmla="val 4885"/>
              <a:gd name="adj2" fmla="val 8819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40001" y="2420936"/>
            <a:ext cx="864000" cy="2304254"/>
          </a:xfrm>
          <a:prstGeom prst="round2SameRect">
            <a:avLst>
              <a:gd name="adj1" fmla="val 4885"/>
              <a:gd name="adj2" fmla="val 8819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26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341988"/>
      </p:ext>
    </p:extLst>
  </p:cSld>
  <p:clrMapOvr>
    <a:masterClrMapping/>
  </p:clrMapOvr>
  <p:transition spd="med" advClick="0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Bluetooth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Maybe Find “inxtra S” in Bluetooth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IPhone 7</a:t>
            </a: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Samsung Galaxy S7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80">
            <a:hlinkClick r:id="" action="ppaction://hlinkshowjump?jump=nextslide"/>
          </p:cNvPr>
          <p:cNvSpPr/>
          <p:nvPr/>
        </p:nvSpPr>
        <p:spPr>
          <a:xfrm>
            <a:off x="-1" y="3212976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inxtra S (IS32425)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رابط مستقيم 56"/>
          <p:cNvCxnSpPr/>
          <p:nvPr/>
        </p:nvCxnSpPr>
        <p:spPr>
          <a:xfrm>
            <a:off x="542083" y="400506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4" descr="نتيجة بحث الصور عن ‪loading‬‏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262884"/>
            <a:ext cx="272167" cy="27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مستدير الزوايا 25"/>
          <p:cNvSpPr/>
          <p:nvPr/>
        </p:nvSpPr>
        <p:spPr>
          <a:xfrm>
            <a:off x="109613" y="1900337"/>
            <a:ext cx="349633" cy="576064"/>
          </a:xfrm>
          <a:prstGeom prst="roundRect">
            <a:avLst>
              <a:gd name="adj" fmla="val 5770"/>
            </a:avLst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7" name="رابط مستقيم 26"/>
          <p:cNvCxnSpPr/>
          <p:nvPr/>
        </p:nvCxnSpPr>
        <p:spPr>
          <a:xfrm>
            <a:off x="188724" y="2420888"/>
            <a:ext cx="174817" cy="0"/>
          </a:xfrm>
          <a:prstGeom prst="line">
            <a:avLst/>
          </a:prstGeom>
          <a:ln w="2222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مستطيل مستدير الزوايا 27"/>
          <p:cNvSpPr/>
          <p:nvPr/>
        </p:nvSpPr>
        <p:spPr>
          <a:xfrm>
            <a:off x="118319" y="2574826"/>
            <a:ext cx="349633" cy="576064"/>
          </a:xfrm>
          <a:prstGeom prst="roundRect">
            <a:avLst>
              <a:gd name="adj" fmla="val 5770"/>
            </a:avLst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9" name="رابط مستقيم 28"/>
          <p:cNvCxnSpPr/>
          <p:nvPr/>
        </p:nvCxnSpPr>
        <p:spPr>
          <a:xfrm>
            <a:off x="197430" y="3095377"/>
            <a:ext cx="174817" cy="0"/>
          </a:xfrm>
          <a:prstGeom prst="line">
            <a:avLst/>
          </a:prstGeom>
          <a:ln w="2222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مستطيل مستدير الزوايا 29"/>
          <p:cNvSpPr/>
          <p:nvPr/>
        </p:nvSpPr>
        <p:spPr>
          <a:xfrm>
            <a:off x="118319" y="3272185"/>
            <a:ext cx="349633" cy="576064"/>
          </a:xfrm>
          <a:prstGeom prst="roundRect">
            <a:avLst>
              <a:gd name="adj" fmla="val 5770"/>
            </a:avLst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1" name="رابط مستقيم 30"/>
          <p:cNvCxnSpPr/>
          <p:nvPr/>
        </p:nvCxnSpPr>
        <p:spPr>
          <a:xfrm>
            <a:off x="197430" y="3792736"/>
            <a:ext cx="174817" cy="0"/>
          </a:xfrm>
          <a:prstGeom prst="line">
            <a:avLst/>
          </a:prstGeom>
          <a:ln w="2222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71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7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40001" y="2420936"/>
            <a:ext cx="864000" cy="2304254"/>
          </a:xfrm>
          <a:prstGeom prst="round2SameRect">
            <a:avLst>
              <a:gd name="adj1" fmla="val 4885"/>
              <a:gd name="adj2" fmla="val 8819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826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35643" y="2416578"/>
            <a:ext cx="872716" cy="2304254"/>
          </a:xfrm>
          <a:prstGeom prst="round2SameRect">
            <a:avLst>
              <a:gd name="adj1" fmla="val 4885"/>
              <a:gd name="adj2" fmla="val 6338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ستطيل ذو زاويتين مستديرتين في نفس الجانب 7"/>
          <p:cNvSpPr/>
          <p:nvPr/>
        </p:nvSpPr>
        <p:spPr>
          <a:xfrm rot="5400000">
            <a:off x="5513319" y="3509957"/>
            <a:ext cx="592154" cy="117496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7826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35643" y="2416578"/>
            <a:ext cx="872716" cy="2304254"/>
          </a:xfrm>
          <a:prstGeom prst="round2SameRect">
            <a:avLst>
              <a:gd name="adj1" fmla="val 4885"/>
              <a:gd name="adj2" fmla="val 6338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ستطيل ذو زاويتين مستديرتين في نفس الجانب 7"/>
          <p:cNvSpPr/>
          <p:nvPr/>
        </p:nvSpPr>
        <p:spPr>
          <a:xfrm rot="5400000">
            <a:off x="5549323" y="3473953"/>
            <a:ext cx="592154" cy="189504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8341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noaction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35643" y="2416578"/>
            <a:ext cx="872716" cy="2304254"/>
          </a:xfrm>
          <a:prstGeom prst="round2SameRect">
            <a:avLst>
              <a:gd name="adj1" fmla="val 4885"/>
              <a:gd name="adj2" fmla="val 6338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99%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4098" name="Picture 2" descr="نتيجة بحث الصور عن ‪energy icon‬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713" y="4392712"/>
            <a:ext cx="566574" cy="5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ستطيل ذو زاويتين مستديرتين في نفس الجانب 7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282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7068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419872" y="3132347"/>
            <a:ext cx="2304256" cy="872716"/>
          </a:xfrm>
          <a:prstGeom prst="roundRect">
            <a:avLst>
              <a:gd name="adj" fmla="val 646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ذو زاويتين مستديرتين في نفس الجانب 4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16200000">
            <a:off x="4135643" y="2416578"/>
            <a:ext cx="872716" cy="2304254"/>
          </a:xfrm>
          <a:prstGeom prst="round2SameRect">
            <a:avLst>
              <a:gd name="adj1" fmla="val 4885"/>
              <a:gd name="adj2" fmla="val 6338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ربع نص 1"/>
          <p:cNvSpPr txBox="1"/>
          <p:nvPr/>
        </p:nvSpPr>
        <p:spPr>
          <a:xfrm>
            <a:off x="3599892" y="4005064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100%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" name="مستطيل ذو زاويتين مستديرتين في نفس الجانب 7"/>
          <p:cNvSpPr/>
          <p:nvPr/>
        </p:nvSpPr>
        <p:spPr>
          <a:xfrm rot="5400000">
            <a:off x="5585327" y="3437949"/>
            <a:ext cx="592154" cy="261512"/>
          </a:xfrm>
          <a:prstGeom prst="round2SameRect">
            <a:avLst>
              <a:gd name="adj1" fmla="val 24282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حر 6"/>
          <p:cNvSpPr/>
          <p:nvPr/>
        </p:nvSpPr>
        <p:spPr>
          <a:xfrm>
            <a:off x="4419601" y="4600574"/>
            <a:ext cx="304800" cy="225425"/>
          </a:xfrm>
          <a:custGeom>
            <a:avLst/>
            <a:gdLst>
              <a:gd name="connsiteX0" fmla="*/ 0 w 304800"/>
              <a:gd name="connsiteY0" fmla="*/ 161925 h 225425"/>
              <a:gd name="connsiteX1" fmla="*/ 41275 w 304800"/>
              <a:gd name="connsiteY1" fmla="*/ 225425 h 225425"/>
              <a:gd name="connsiteX2" fmla="*/ 304800 w 304800"/>
              <a:gd name="connsiteY2" fmla="*/ 0 h 22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225425">
                <a:moveTo>
                  <a:pt x="0" y="161925"/>
                </a:moveTo>
                <a:lnTo>
                  <a:pt x="41275" y="225425"/>
                </a:lnTo>
                <a:lnTo>
                  <a:pt x="304800" y="0"/>
                </a:lnTo>
              </a:path>
            </a:pathLst>
          </a:custGeom>
          <a:ln w="28575" cap="rnd">
            <a:solidFill>
              <a:srgbClr val="008A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742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5978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7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" action="ppaction://hlinkshowjump?jump=nextslide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734" y="3112352"/>
            <a:ext cx="2400532" cy="81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47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7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3131840" y="3429000"/>
            <a:ext cx="612000" cy="5760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3923928" y="3429000"/>
            <a:ext cx="612000" cy="57606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شكل بيضاوي 23"/>
          <p:cNvSpPr/>
          <p:nvPr/>
        </p:nvSpPr>
        <p:spPr>
          <a:xfrm>
            <a:off x="4716016" y="3429000"/>
            <a:ext cx="612000" cy="5760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شكل بيضاوي 25"/>
          <p:cNvSpPr/>
          <p:nvPr/>
        </p:nvSpPr>
        <p:spPr>
          <a:xfrm>
            <a:off x="5508104" y="3429000"/>
            <a:ext cx="612000" cy="57606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0293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4" grpId="0" animBg="1"/>
      <p:bldP spid="26" grpId="0" animBg="1"/>
    </p:bldLst>
  </p:timing>
</p:sld>
</file>

<file path=ppt/slides/slide7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شكل بيضاوي 8"/>
          <p:cNvSpPr/>
          <p:nvPr/>
        </p:nvSpPr>
        <p:spPr>
          <a:xfrm>
            <a:off x="2627784" y="3140968"/>
            <a:ext cx="612000" cy="5760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دمعة 9"/>
          <p:cNvSpPr/>
          <p:nvPr/>
        </p:nvSpPr>
        <p:spPr>
          <a:xfrm flipH="1" flipV="1">
            <a:off x="3275856" y="3140244"/>
            <a:ext cx="504056" cy="504056"/>
          </a:xfrm>
          <a:prstGeom prst="teardrop">
            <a:avLst>
              <a:gd name="adj" fmla="val 4787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شكل بيضاوي 10"/>
          <p:cNvSpPr/>
          <p:nvPr/>
        </p:nvSpPr>
        <p:spPr>
          <a:xfrm>
            <a:off x="4499992" y="3140968"/>
            <a:ext cx="864096" cy="86409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قوس 13"/>
          <p:cNvSpPr/>
          <p:nvPr/>
        </p:nvSpPr>
        <p:spPr>
          <a:xfrm>
            <a:off x="5811560" y="2996952"/>
            <a:ext cx="1208712" cy="647347"/>
          </a:xfrm>
          <a:prstGeom prst="arc">
            <a:avLst>
              <a:gd name="adj1" fmla="val 6434539"/>
              <a:gd name="adj2" fmla="val 13622283"/>
            </a:avLst>
          </a:prstGeom>
          <a:noFill/>
          <a:ln w="146050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قوس 14"/>
          <p:cNvSpPr/>
          <p:nvPr/>
        </p:nvSpPr>
        <p:spPr>
          <a:xfrm>
            <a:off x="5158975" y="3553832"/>
            <a:ext cx="1357241" cy="739264"/>
          </a:xfrm>
          <a:prstGeom prst="arc">
            <a:avLst>
              <a:gd name="adj1" fmla="val 19532213"/>
              <a:gd name="adj2" fmla="val 2459444"/>
            </a:avLst>
          </a:prstGeom>
          <a:noFill/>
          <a:ln w="168275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3898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مستدير الزوايا 8"/>
          <p:cNvSpPr/>
          <p:nvPr/>
        </p:nvSpPr>
        <p:spPr>
          <a:xfrm>
            <a:off x="2627784" y="2875206"/>
            <a:ext cx="360040" cy="913834"/>
          </a:xfrm>
          <a:prstGeom prst="roundRect">
            <a:avLst>
              <a:gd name="adj" fmla="val 3567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دمعة 9"/>
          <p:cNvSpPr/>
          <p:nvPr/>
        </p:nvSpPr>
        <p:spPr>
          <a:xfrm flipH="1" flipV="1">
            <a:off x="3239784" y="3060328"/>
            <a:ext cx="612136" cy="647348"/>
          </a:xfrm>
          <a:prstGeom prst="teardrop">
            <a:avLst>
              <a:gd name="adj" fmla="val 10078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شكل بيضاوي 10"/>
          <p:cNvSpPr/>
          <p:nvPr/>
        </p:nvSpPr>
        <p:spPr>
          <a:xfrm>
            <a:off x="4283968" y="3068960"/>
            <a:ext cx="1152128" cy="110288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قوس 12"/>
          <p:cNvSpPr/>
          <p:nvPr/>
        </p:nvSpPr>
        <p:spPr>
          <a:xfrm>
            <a:off x="5811560" y="2996952"/>
            <a:ext cx="1208712" cy="647347"/>
          </a:xfrm>
          <a:prstGeom prst="arc">
            <a:avLst>
              <a:gd name="adj1" fmla="val 6434539"/>
              <a:gd name="adj2" fmla="val 16168402"/>
            </a:avLst>
          </a:prstGeom>
          <a:noFill/>
          <a:ln w="146050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قوس 14"/>
          <p:cNvSpPr/>
          <p:nvPr/>
        </p:nvSpPr>
        <p:spPr>
          <a:xfrm>
            <a:off x="5158975" y="3553832"/>
            <a:ext cx="1357241" cy="739264"/>
          </a:xfrm>
          <a:prstGeom prst="arc">
            <a:avLst>
              <a:gd name="adj1" fmla="val 19532213"/>
              <a:gd name="adj2" fmla="val 5895951"/>
            </a:avLst>
          </a:prstGeom>
          <a:noFill/>
          <a:ln w="168275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4987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Bluetooth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Maybe Find “inxtra S” in Bluetooth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IPhone 7</a:t>
            </a: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Samsung Galaxy S7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80">
            <a:hlinkClick r:id="" action="ppaction://hlinkshowjump?jump=nextslide"/>
          </p:cNvPr>
          <p:cNvSpPr/>
          <p:nvPr/>
        </p:nvSpPr>
        <p:spPr>
          <a:xfrm>
            <a:off x="-1" y="3212976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inxtra S (IS32425)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رابط مستقيم 56"/>
          <p:cNvCxnSpPr/>
          <p:nvPr/>
        </p:nvCxnSpPr>
        <p:spPr>
          <a:xfrm>
            <a:off x="542083" y="400506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مستطيل مستدير الزوايا 2"/>
          <p:cNvSpPr/>
          <p:nvPr/>
        </p:nvSpPr>
        <p:spPr>
          <a:xfrm>
            <a:off x="109613" y="1900337"/>
            <a:ext cx="349633" cy="576064"/>
          </a:xfrm>
          <a:prstGeom prst="roundRect">
            <a:avLst>
              <a:gd name="adj" fmla="val 5770"/>
            </a:avLst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4" name="رابط مستقيم 13"/>
          <p:cNvCxnSpPr/>
          <p:nvPr/>
        </p:nvCxnSpPr>
        <p:spPr>
          <a:xfrm>
            <a:off x="188724" y="2420888"/>
            <a:ext cx="174817" cy="0"/>
          </a:xfrm>
          <a:prstGeom prst="line">
            <a:avLst/>
          </a:prstGeom>
          <a:ln w="2222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مستطيل مستدير الزوايا 28"/>
          <p:cNvSpPr/>
          <p:nvPr/>
        </p:nvSpPr>
        <p:spPr>
          <a:xfrm>
            <a:off x="118319" y="2574826"/>
            <a:ext cx="349633" cy="576064"/>
          </a:xfrm>
          <a:prstGeom prst="roundRect">
            <a:avLst>
              <a:gd name="adj" fmla="val 5770"/>
            </a:avLst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0" name="رابط مستقيم 29"/>
          <p:cNvCxnSpPr/>
          <p:nvPr/>
        </p:nvCxnSpPr>
        <p:spPr>
          <a:xfrm>
            <a:off x="197430" y="3095377"/>
            <a:ext cx="174817" cy="0"/>
          </a:xfrm>
          <a:prstGeom prst="line">
            <a:avLst/>
          </a:prstGeom>
          <a:ln w="2222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مستطيل مستدير الزوايا 30"/>
          <p:cNvSpPr/>
          <p:nvPr/>
        </p:nvSpPr>
        <p:spPr>
          <a:xfrm>
            <a:off x="118319" y="3272185"/>
            <a:ext cx="349633" cy="576064"/>
          </a:xfrm>
          <a:prstGeom prst="roundRect">
            <a:avLst>
              <a:gd name="adj" fmla="val 5770"/>
            </a:avLst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2" name="رابط مستقيم 31"/>
          <p:cNvCxnSpPr/>
          <p:nvPr/>
        </p:nvCxnSpPr>
        <p:spPr>
          <a:xfrm>
            <a:off x="197430" y="3792736"/>
            <a:ext cx="174817" cy="0"/>
          </a:xfrm>
          <a:prstGeom prst="line">
            <a:avLst/>
          </a:prstGeom>
          <a:ln w="22225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96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ربع نص 7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49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</p:sld>
</file>

<file path=ppt/slides/slide7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25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7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26000">
                      <a:schemeClr val="bg1">
                        <a:lumMod val="85000"/>
                        <a:alpha val="0"/>
                      </a:schemeClr>
                    </a:gs>
                    <a:gs pos="100000">
                      <a:schemeClr val="bg1">
                        <a:alpha val="77000"/>
                      </a:schemeClr>
                    </a:gs>
                    <a:gs pos="77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26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alpha val="77000"/>
                    </a:schemeClr>
                  </a:gs>
                  <a:gs pos="77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90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98000">
                      <a:schemeClr val="bg1">
                        <a:lumMod val="85000"/>
                        <a:alpha val="0"/>
                      </a:schemeClr>
                    </a:gs>
                    <a:gs pos="83000">
                      <a:schemeClr val="bg1">
                        <a:alpha val="77000"/>
                      </a:schemeClr>
                    </a:gs>
                    <a:gs pos="65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98000">
                    <a:schemeClr val="bg1">
                      <a:lumMod val="85000"/>
                      <a:alpha val="0"/>
                    </a:schemeClr>
                  </a:gs>
                  <a:gs pos="83000">
                    <a:schemeClr val="bg1">
                      <a:alpha val="77000"/>
                    </a:schemeClr>
                  </a:gs>
                  <a:gs pos="65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83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58000">
                      <a:schemeClr val="bg1">
                        <a:lumMod val="85000"/>
                        <a:alpha val="0"/>
                      </a:schemeClr>
                    </a:gs>
                    <a:gs pos="47000">
                      <a:schemeClr val="bg1">
                        <a:alpha val="77000"/>
                      </a:schemeClr>
                    </a:gs>
                    <a:gs pos="25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58000">
                    <a:schemeClr val="bg1">
                      <a:lumMod val="85000"/>
                      <a:alpha val="0"/>
                    </a:schemeClr>
                  </a:gs>
                  <a:gs pos="47000">
                    <a:schemeClr val="bg1">
                      <a:alpha val="77000"/>
                    </a:schemeClr>
                  </a:gs>
                  <a:gs pos="25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62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41000">
                      <a:schemeClr val="bg1">
                        <a:lumMod val="85000"/>
                        <a:alpha val="0"/>
                      </a:schemeClr>
                    </a:gs>
                    <a:gs pos="28000">
                      <a:schemeClr val="bg1">
                        <a:alpha val="77000"/>
                      </a:schemeClr>
                    </a:gs>
                    <a:gs pos="12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41000">
                    <a:schemeClr val="bg1">
                      <a:lumMod val="85000"/>
                      <a:alpha val="0"/>
                    </a:schemeClr>
                  </a:gs>
                  <a:gs pos="28000">
                    <a:schemeClr val="bg1">
                      <a:alpha val="77000"/>
                    </a:schemeClr>
                  </a:gs>
                  <a:gs pos="12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14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19000">
                      <a:schemeClr val="bg1">
                        <a:lumMod val="85000"/>
                        <a:alpha val="0"/>
                      </a:schemeClr>
                    </a:gs>
                    <a:gs pos="7000">
                      <a:schemeClr val="bg1">
                        <a:alpha val="77000"/>
                      </a:schemeClr>
                    </a:gs>
                    <a:gs pos="88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19000">
                    <a:schemeClr val="bg1">
                      <a:lumMod val="85000"/>
                      <a:alpha val="0"/>
                    </a:schemeClr>
                  </a:gs>
                  <a:gs pos="7000">
                    <a:schemeClr val="bg1">
                      <a:alpha val="77000"/>
                    </a:schemeClr>
                  </a:gs>
                  <a:gs pos="88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53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24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1000">
        <p:cut/>
      </p:transition>
    </mc:Choice>
    <mc:Fallback xmlns="">
      <p:transition spd="slow" advClick="0" advTm="1000">
        <p:cut/>
      </p:transition>
    </mc:Fallback>
  </mc:AlternateContent>
</p:sld>
</file>

<file path=ppt/slides/slide7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02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26000">
                      <a:schemeClr val="bg1">
                        <a:lumMod val="85000"/>
                        <a:alpha val="0"/>
                      </a:schemeClr>
                    </a:gs>
                    <a:gs pos="100000">
                      <a:schemeClr val="bg1">
                        <a:alpha val="77000"/>
                      </a:schemeClr>
                    </a:gs>
                    <a:gs pos="77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26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alpha val="77000"/>
                    </a:schemeClr>
                  </a:gs>
                  <a:gs pos="77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36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>
            <a:hlinkClick r:id="rId4" action="ppaction://hlinksldjump"/>
          </p:cNvPr>
          <p:cNvSpPr/>
          <p:nvPr/>
        </p:nvSpPr>
        <p:spPr>
          <a:xfrm>
            <a:off x="1" y="141429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Wi-Fi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" y="1521040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28"/>
          <p:cNvSpPr/>
          <p:nvPr/>
        </p:nvSpPr>
        <p:spPr>
          <a:xfrm>
            <a:off x="0" y="2132856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Bluetooth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6" y="2246325"/>
            <a:ext cx="565602" cy="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27"/>
          <p:cNvSpPr/>
          <p:nvPr/>
        </p:nvSpPr>
        <p:spPr>
          <a:xfrm>
            <a:off x="0" y="2780928"/>
            <a:ext cx="9143999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airplane Mode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0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8" y="2924236"/>
            <a:ext cx="361455" cy="36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64558" y="1144910"/>
            <a:ext cx="1454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communications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2352939" y="1309292"/>
            <a:ext cx="681222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0" y="1309292"/>
            <a:ext cx="964558" cy="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964558" y="3286883"/>
            <a:ext cx="699230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Device</a:t>
            </a:r>
            <a:endParaRPr lang="ar-SA" sz="1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691680" y="3429000"/>
            <a:ext cx="7473486" cy="22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 flipV="1">
            <a:off x="0" y="3451265"/>
            <a:ext cx="96455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مستطيل 46"/>
          <p:cNvSpPr/>
          <p:nvPr/>
        </p:nvSpPr>
        <p:spPr>
          <a:xfrm>
            <a:off x="0" y="3581214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7" name="Picture 4" descr="نتيجة بحث الصور عن ‪sound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" y="3722262"/>
            <a:ext cx="365975" cy="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0" y="424063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Wallpaper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0" y="485751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59" name="مستطيل 2058"/>
          <p:cNvSpPr/>
          <p:nvPr/>
        </p:nvSpPr>
        <p:spPr>
          <a:xfrm>
            <a:off x="16981" y="4420657"/>
            <a:ext cx="475252" cy="288032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9525" cmpd="dbl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2700" h="508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55"/>
          <p:cNvSpPr/>
          <p:nvPr/>
        </p:nvSpPr>
        <p:spPr>
          <a:xfrm>
            <a:off x="68744" y="4965788"/>
            <a:ext cx="362721" cy="3716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60" name="شمس 2059"/>
          <p:cNvSpPr/>
          <p:nvPr/>
        </p:nvSpPr>
        <p:spPr>
          <a:xfrm>
            <a:off x="57654" y="4977171"/>
            <a:ext cx="361258" cy="348915"/>
          </a:xfrm>
          <a:prstGeom prst="sun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936666" y="5363472"/>
            <a:ext cx="53251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User</a:t>
            </a:r>
            <a:endParaRPr lang="ar-SA" sz="1400" dirty="0">
              <a:solidFill>
                <a:srgbClr val="FFC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5505589"/>
            <a:ext cx="7473486" cy="222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5527854"/>
            <a:ext cx="964558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مستطيل 39"/>
          <p:cNvSpPr/>
          <p:nvPr/>
        </p:nvSpPr>
        <p:spPr>
          <a:xfrm>
            <a:off x="1" y="5589240"/>
            <a:ext cx="9137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themes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24302" y="5697252"/>
            <a:ext cx="60610" cy="432048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05904" y="5607967"/>
            <a:ext cx="264758" cy="260412"/>
          </a:xfrm>
          <a:prstGeom prst="roundRect">
            <a:avLst>
              <a:gd name="adj" fmla="val 1158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68744" y="5560495"/>
            <a:ext cx="357594" cy="1367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231747" y="607496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00373" y="5871739"/>
            <a:ext cx="120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مستطيل 5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سهم إلى اليمين 54">
            <a:hlinkClick r:id="rId10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مستطيل مستدير الزوايا 56">
            <a:hlinkClick r:id="rId11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9054764" y="1258282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1189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98000">
                      <a:schemeClr val="bg1">
                        <a:lumMod val="85000"/>
                        <a:alpha val="0"/>
                      </a:schemeClr>
                    </a:gs>
                    <a:gs pos="83000">
                      <a:schemeClr val="bg1">
                        <a:alpha val="77000"/>
                      </a:schemeClr>
                    </a:gs>
                    <a:gs pos="65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98000">
                    <a:schemeClr val="bg1">
                      <a:lumMod val="85000"/>
                      <a:alpha val="0"/>
                    </a:schemeClr>
                  </a:gs>
                  <a:gs pos="83000">
                    <a:schemeClr val="bg1">
                      <a:alpha val="77000"/>
                    </a:schemeClr>
                  </a:gs>
                  <a:gs pos="65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56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58000">
                      <a:schemeClr val="bg1">
                        <a:lumMod val="85000"/>
                        <a:alpha val="0"/>
                      </a:schemeClr>
                    </a:gs>
                    <a:gs pos="47000">
                      <a:schemeClr val="bg1">
                        <a:alpha val="77000"/>
                      </a:schemeClr>
                    </a:gs>
                    <a:gs pos="25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58000">
                    <a:schemeClr val="bg1">
                      <a:lumMod val="85000"/>
                      <a:alpha val="0"/>
                    </a:schemeClr>
                  </a:gs>
                  <a:gs pos="47000">
                    <a:schemeClr val="bg1">
                      <a:alpha val="77000"/>
                    </a:schemeClr>
                  </a:gs>
                  <a:gs pos="25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88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41000">
                      <a:schemeClr val="bg1">
                        <a:lumMod val="85000"/>
                        <a:alpha val="0"/>
                      </a:schemeClr>
                    </a:gs>
                    <a:gs pos="28000">
                      <a:schemeClr val="bg1">
                        <a:alpha val="77000"/>
                      </a:schemeClr>
                    </a:gs>
                    <a:gs pos="12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41000">
                    <a:schemeClr val="bg1">
                      <a:lumMod val="85000"/>
                      <a:alpha val="0"/>
                    </a:schemeClr>
                  </a:gs>
                  <a:gs pos="28000">
                    <a:schemeClr val="bg1">
                      <a:alpha val="77000"/>
                    </a:schemeClr>
                  </a:gs>
                  <a:gs pos="12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17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19000">
                      <a:schemeClr val="bg1">
                        <a:lumMod val="85000"/>
                        <a:alpha val="0"/>
                      </a:schemeClr>
                    </a:gs>
                    <a:gs pos="7000">
                      <a:schemeClr val="bg1">
                        <a:alpha val="77000"/>
                      </a:schemeClr>
                    </a:gs>
                    <a:gs pos="88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19000">
                    <a:schemeClr val="bg1">
                      <a:lumMod val="85000"/>
                      <a:alpha val="0"/>
                    </a:schemeClr>
                  </a:gs>
                  <a:gs pos="7000">
                    <a:schemeClr val="bg1">
                      <a:alpha val="77000"/>
                    </a:schemeClr>
                  </a:gs>
                  <a:gs pos="88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77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25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1000">
        <p:cut/>
      </p:transition>
    </mc:Choice>
    <mc:Fallback xmlns="">
      <p:transition spd="slow" advClick="0" advTm="1000">
        <p:cut/>
      </p:transition>
    </mc:Fallback>
  </mc:AlternateContent>
</p:sld>
</file>

<file path=ppt/slides/slide7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26000">
                      <a:schemeClr val="bg1">
                        <a:lumMod val="85000"/>
                        <a:alpha val="0"/>
                      </a:schemeClr>
                    </a:gs>
                    <a:gs pos="100000">
                      <a:schemeClr val="bg1">
                        <a:alpha val="77000"/>
                      </a:schemeClr>
                    </a:gs>
                    <a:gs pos="77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26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alpha val="77000"/>
                    </a:schemeClr>
                  </a:gs>
                  <a:gs pos="77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63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98000">
                      <a:schemeClr val="bg1">
                        <a:lumMod val="85000"/>
                        <a:alpha val="0"/>
                      </a:schemeClr>
                    </a:gs>
                    <a:gs pos="83000">
                      <a:schemeClr val="bg1">
                        <a:alpha val="77000"/>
                      </a:schemeClr>
                    </a:gs>
                    <a:gs pos="65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98000">
                    <a:schemeClr val="bg1">
                      <a:lumMod val="85000"/>
                      <a:alpha val="0"/>
                    </a:schemeClr>
                  </a:gs>
                  <a:gs pos="83000">
                    <a:schemeClr val="bg1">
                      <a:alpha val="77000"/>
                    </a:schemeClr>
                  </a:gs>
                  <a:gs pos="65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70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58000">
                      <a:schemeClr val="bg1">
                        <a:lumMod val="85000"/>
                        <a:alpha val="0"/>
                      </a:schemeClr>
                    </a:gs>
                    <a:gs pos="47000">
                      <a:schemeClr val="bg1">
                        <a:alpha val="77000"/>
                      </a:schemeClr>
                    </a:gs>
                    <a:gs pos="25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58000">
                    <a:schemeClr val="bg1">
                      <a:lumMod val="85000"/>
                      <a:alpha val="0"/>
                    </a:schemeClr>
                  </a:gs>
                  <a:gs pos="47000">
                    <a:schemeClr val="bg1">
                      <a:alpha val="77000"/>
                    </a:schemeClr>
                  </a:gs>
                  <a:gs pos="25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7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41000">
                      <a:schemeClr val="bg1">
                        <a:lumMod val="85000"/>
                        <a:alpha val="0"/>
                      </a:schemeClr>
                    </a:gs>
                    <a:gs pos="28000">
                      <a:schemeClr val="bg1">
                        <a:alpha val="77000"/>
                      </a:schemeClr>
                    </a:gs>
                    <a:gs pos="12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41000">
                    <a:schemeClr val="bg1">
                      <a:lumMod val="85000"/>
                      <a:alpha val="0"/>
                    </a:schemeClr>
                  </a:gs>
                  <a:gs pos="28000">
                    <a:schemeClr val="bg1">
                      <a:alpha val="77000"/>
                    </a:schemeClr>
                  </a:gs>
                  <a:gs pos="12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65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19000">
                      <a:schemeClr val="bg1">
                        <a:lumMod val="85000"/>
                        <a:alpha val="0"/>
                      </a:schemeClr>
                    </a:gs>
                    <a:gs pos="7000">
                      <a:schemeClr val="bg1">
                        <a:alpha val="77000"/>
                      </a:schemeClr>
                    </a:gs>
                    <a:gs pos="88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19000">
                    <a:schemeClr val="bg1">
                      <a:lumMod val="85000"/>
                      <a:alpha val="0"/>
                    </a:schemeClr>
                  </a:gs>
                  <a:gs pos="7000">
                    <a:schemeClr val="bg1">
                      <a:alpha val="77000"/>
                    </a:schemeClr>
                  </a:gs>
                  <a:gs pos="88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13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Airplane Mode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Not 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676456" y="1251403"/>
            <a:ext cx="333457" cy="32274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0" y="1700808"/>
            <a:ext cx="910048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 the enabled the airplane Mode the Wi-Fi or Bluetooth is Close it.</a:t>
            </a:r>
          </a:p>
        </p:txBody>
      </p:sp>
    </p:spTree>
    <p:extLst>
      <p:ext uri="{BB962C8B-B14F-4D97-AF65-F5344CB8AC3E}">
        <p14:creationId xmlns:p14="http://schemas.microsoft.com/office/powerpoint/2010/main" val="100870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94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1000">
        <p:cut/>
      </p:transition>
    </mc:Choice>
    <mc:Fallback xmlns="">
      <p:transition spd="slow" advClick="0" advTm="1000">
        <p:cut/>
      </p:transition>
    </mc:Fallback>
  </mc:AlternateContent>
</p:sld>
</file>

<file path=ppt/slides/slide7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26000">
                      <a:schemeClr val="bg1">
                        <a:lumMod val="85000"/>
                        <a:alpha val="0"/>
                      </a:schemeClr>
                    </a:gs>
                    <a:gs pos="100000">
                      <a:schemeClr val="bg1">
                        <a:alpha val="77000"/>
                      </a:schemeClr>
                    </a:gs>
                    <a:gs pos="77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26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alpha val="77000"/>
                    </a:schemeClr>
                  </a:gs>
                  <a:gs pos="77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99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98000">
                      <a:schemeClr val="bg1">
                        <a:lumMod val="85000"/>
                        <a:alpha val="0"/>
                      </a:schemeClr>
                    </a:gs>
                    <a:gs pos="83000">
                      <a:schemeClr val="bg1">
                        <a:alpha val="77000"/>
                      </a:schemeClr>
                    </a:gs>
                    <a:gs pos="65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98000">
                    <a:schemeClr val="bg1">
                      <a:lumMod val="85000"/>
                      <a:alpha val="0"/>
                    </a:schemeClr>
                  </a:gs>
                  <a:gs pos="83000">
                    <a:schemeClr val="bg1">
                      <a:alpha val="77000"/>
                    </a:schemeClr>
                  </a:gs>
                  <a:gs pos="65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33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58000">
                      <a:schemeClr val="bg1">
                        <a:lumMod val="85000"/>
                        <a:alpha val="0"/>
                      </a:schemeClr>
                    </a:gs>
                    <a:gs pos="47000">
                      <a:schemeClr val="bg1">
                        <a:alpha val="77000"/>
                      </a:schemeClr>
                    </a:gs>
                    <a:gs pos="25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58000">
                    <a:schemeClr val="bg1">
                      <a:lumMod val="85000"/>
                      <a:alpha val="0"/>
                    </a:schemeClr>
                  </a:gs>
                  <a:gs pos="47000">
                    <a:schemeClr val="bg1">
                      <a:alpha val="77000"/>
                    </a:schemeClr>
                  </a:gs>
                  <a:gs pos="25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82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41000">
                      <a:schemeClr val="bg1">
                        <a:lumMod val="85000"/>
                        <a:alpha val="0"/>
                      </a:schemeClr>
                    </a:gs>
                    <a:gs pos="28000">
                      <a:schemeClr val="bg1">
                        <a:alpha val="77000"/>
                      </a:schemeClr>
                    </a:gs>
                    <a:gs pos="12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41000">
                    <a:schemeClr val="bg1">
                      <a:lumMod val="85000"/>
                      <a:alpha val="0"/>
                    </a:schemeClr>
                  </a:gs>
                  <a:gs pos="28000">
                    <a:schemeClr val="bg1">
                      <a:alpha val="77000"/>
                    </a:schemeClr>
                  </a:gs>
                  <a:gs pos="12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44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gradFill flip="none" rotWithShape="1">
                  <a:gsLst>
                    <a:gs pos="19000">
                      <a:schemeClr val="bg1">
                        <a:lumMod val="85000"/>
                        <a:alpha val="0"/>
                      </a:schemeClr>
                    </a:gs>
                    <a:gs pos="7000">
                      <a:schemeClr val="bg1">
                        <a:alpha val="77000"/>
                      </a:schemeClr>
                    </a:gs>
                    <a:gs pos="88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12000000" scaled="0"/>
                  <a:tileRect/>
                </a:gradFill>
                <a:latin typeface="Typo Round Regular Demo" pitchFamily="2" charset="0"/>
              </a:rPr>
              <a:t>IPOS</a:t>
            </a:r>
            <a:endParaRPr lang="ar-SA" sz="15300" dirty="0">
              <a:gradFill flip="none" rotWithShape="1">
                <a:gsLst>
                  <a:gs pos="19000">
                    <a:schemeClr val="bg1">
                      <a:lumMod val="85000"/>
                      <a:alpha val="0"/>
                    </a:schemeClr>
                  </a:gs>
                  <a:gs pos="7000">
                    <a:schemeClr val="bg1">
                      <a:alpha val="77000"/>
                    </a:schemeClr>
                  </a:gs>
                  <a:gs pos="88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2000000" scaled="0"/>
                <a:tileRect/>
              </a:gra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46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0">
        <p:cut/>
      </p:transition>
    </mc:Choice>
    <mc:Fallback xmlns="">
      <p:transition spd="slow" advClick="0" advTm="0">
        <p:cut/>
      </p:transition>
    </mc:Fallback>
  </mc:AlternateContent>
</p:sld>
</file>

<file path=ppt/slides/slide7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43608" y="2420888"/>
            <a:ext cx="7056784" cy="24468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5300" dirty="0">
                <a:solidFill>
                  <a:srgbClr val="FF0000"/>
                </a:solidFill>
                <a:latin typeface="Typo Round Regular Demo" pitchFamily="2" charset="0"/>
              </a:rPr>
              <a:t>I</a:t>
            </a:r>
            <a:r>
              <a:rPr lang="en-US" sz="15300" dirty="0">
                <a:solidFill>
                  <a:srgbClr val="00B050"/>
                </a:solidFill>
                <a:latin typeface="Typo Round Regular Demo" pitchFamily="2" charset="0"/>
              </a:rPr>
              <a:t>P</a:t>
            </a:r>
            <a:r>
              <a:rPr lang="en-US" sz="15300" dirty="0">
                <a:solidFill>
                  <a:srgbClr val="00B0F0"/>
                </a:solidFill>
                <a:latin typeface="Typo Round Regular Demo" pitchFamily="2" charset="0"/>
              </a:rPr>
              <a:t>O</a:t>
            </a:r>
            <a:r>
              <a:rPr lang="en-US" sz="15300" dirty="0">
                <a:solidFill>
                  <a:srgbClr val="FFC000"/>
                </a:solidFill>
                <a:latin typeface="Typo Round Regular Demo" pitchFamily="2" charset="0"/>
              </a:rPr>
              <a:t>S</a:t>
            </a:r>
            <a:endParaRPr lang="ar-SA" sz="15300" dirty="0">
              <a:solidFill>
                <a:srgbClr val="FFC000"/>
              </a:solidFill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19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750" advClick="0" advTm="1000">
        <p:cut/>
      </p:transition>
    </mc:Choice>
    <mc:Fallback xmlns="">
      <p:transition spd="slow" advClick="0" advTm="1000">
        <p:cut/>
      </p:transition>
    </mc:Fallback>
  </mc:AlternateContent>
</p:sld>
</file>

<file path=ppt/slides/slide7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21164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946536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1083821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2215006" y="5517232"/>
            <a:ext cx="4733258" cy="64807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Pull left to unlock the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464994" y="6120680"/>
            <a:ext cx="437322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6208914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" name="مستطيل مستدير الزوايا 16"/>
          <p:cNvSpPr/>
          <p:nvPr/>
        </p:nvSpPr>
        <p:spPr>
          <a:xfrm>
            <a:off x="2843808" y="6199899"/>
            <a:ext cx="432048" cy="504056"/>
          </a:xfrm>
          <a:prstGeom prst="roundRect">
            <a:avLst>
              <a:gd name="adj" fmla="val 112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2694398" y="6258215"/>
            <a:ext cx="504056" cy="50405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8322047" y="605511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9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050" y="6133999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مستطيل مستدير الزوايا 26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>
            <a:hlinkClick r:id="rId5" action="ppaction://hlinksldjump"/>
          </p:cNvPr>
          <p:cNvSpPr/>
          <p:nvPr/>
        </p:nvSpPr>
        <p:spPr>
          <a:xfrm>
            <a:off x="4355976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6" action="ppaction://hlinksldjump"/>
          </p:cNvPr>
          <p:cNvSpPr/>
          <p:nvPr/>
        </p:nvSpPr>
        <p:spPr>
          <a:xfrm>
            <a:off x="55891" y="6003550"/>
            <a:ext cx="843701" cy="864000"/>
          </a:xfrm>
          <a:prstGeom prst="roundRect">
            <a:avLst>
              <a:gd name="adj" fmla="val 8793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7170" name="Picture 2" descr="نتيجة بحث الصور عن ‪left arrow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220182" y="5555413"/>
            <a:ext cx="712204" cy="60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73" y="118169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شكل حر 14"/>
          <p:cNvSpPr/>
          <p:nvPr/>
        </p:nvSpPr>
        <p:spPr>
          <a:xfrm>
            <a:off x="8965406" y="33338"/>
            <a:ext cx="145257" cy="269081"/>
          </a:xfrm>
          <a:custGeom>
            <a:avLst/>
            <a:gdLst>
              <a:gd name="connsiteX0" fmla="*/ 0 w 145257"/>
              <a:gd name="connsiteY0" fmla="*/ 171450 h 269081"/>
              <a:gd name="connsiteX1" fmla="*/ 33338 w 145257"/>
              <a:gd name="connsiteY1" fmla="*/ 130968 h 269081"/>
              <a:gd name="connsiteX2" fmla="*/ 0 w 145257"/>
              <a:gd name="connsiteY2" fmla="*/ 85725 h 269081"/>
              <a:gd name="connsiteX3" fmla="*/ 78582 w 145257"/>
              <a:gd name="connsiteY3" fmla="*/ 0 h 269081"/>
              <a:gd name="connsiteX4" fmla="*/ 145257 w 145257"/>
              <a:gd name="connsiteY4" fmla="*/ 257175 h 269081"/>
              <a:gd name="connsiteX5" fmla="*/ 47625 w 145257"/>
              <a:gd name="connsiteY5" fmla="*/ 269081 h 269081"/>
              <a:gd name="connsiteX6" fmla="*/ 0 w 145257"/>
              <a:gd name="connsiteY6" fmla="*/ 171450 h 26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257" h="269081">
                <a:moveTo>
                  <a:pt x="0" y="171450"/>
                </a:moveTo>
                <a:lnTo>
                  <a:pt x="33338" y="130968"/>
                </a:lnTo>
                <a:lnTo>
                  <a:pt x="0" y="85725"/>
                </a:lnTo>
                <a:lnTo>
                  <a:pt x="78582" y="0"/>
                </a:lnTo>
                <a:lnTo>
                  <a:pt x="145257" y="257175"/>
                </a:lnTo>
                <a:lnTo>
                  <a:pt x="47625" y="269081"/>
                </a:lnTo>
                <a:lnTo>
                  <a:pt x="0" y="1714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شكل حر 23"/>
          <p:cNvSpPr/>
          <p:nvPr/>
        </p:nvSpPr>
        <p:spPr>
          <a:xfrm>
            <a:off x="8741569" y="26194"/>
            <a:ext cx="192881" cy="271462"/>
          </a:xfrm>
          <a:custGeom>
            <a:avLst/>
            <a:gdLst>
              <a:gd name="connsiteX0" fmla="*/ 116681 w 192881"/>
              <a:gd name="connsiteY0" fmla="*/ 0 h 271462"/>
              <a:gd name="connsiteX1" fmla="*/ 190500 w 192881"/>
              <a:gd name="connsiteY1" fmla="*/ 95250 h 271462"/>
              <a:gd name="connsiteX2" fmla="*/ 166687 w 192881"/>
              <a:gd name="connsiteY2" fmla="*/ 138112 h 271462"/>
              <a:gd name="connsiteX3" fmla="*/ 192881 w 192881"/>
              <a:gd name="connsiteY3" fmla="*/ 188119 h 271462"/>
              <a:gd name="connsiteX4" fmla="*/ 159544 w 192881"/>
              <a:gd name="connsiteY4" fmla="*/ 271462 h 271462"/>
              <a:gd name="connsiteX5" fmla="*/ 0 w 192881"/>
              <a:gd name="connsiteY5" fmla="*/ 147637 h 271462"/>
              <a:gd name="connsiteX6" fmla="*/ 78581 w 192881"/>
              <a:gd name="connsiteY6" fmla="*/ 35719 h 271462"/>
              <a:gd name="connsiteX7" fmla="*/ 116681 w 192881"/>
              <a:gd name="connsiteY7" fmla="*/ 0 h 27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881" h="271462">
                <a:moveTo>
                  <a:pt x="116681" y="0"/>
                </a:moveTo>
                <a:lnTo>
                  <a:pt x="190500" y="95250"/>
                </a:lnTo>
                <a:lnTo>
                  <a:pt x="166687" y="138112"/>
                </a:lnTo>
                <a:lnTo>
                  <a:pt x="192881" y="188119"/>
                </a:lnTo>
                <a:lnTo>
                  <a:pt x="159544" y="271462"/>
                </a:lnTo>
                <a:lnTo>
                  <a:pt x="0" y="147637"/>
                </a:lnTo>
                <a:lnTo>
                  <a:pt x="78581" y="35719"/>
                </a:lnTo>
                <a:lnTo>
                  <a:pt x="11668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42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مستطيل 24"/>
          <p:cNvSpPr/>
          <p:nvPr/>
        </p:nvSpPr>
        <p:spPr>
          <a:xfrm>
            <a:off x="4752020" y="89890"/>
            <a:ext cx="216024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1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72" y="118169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36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/>
      <p:bldP spid="12" grpId="0"/>
      <p:bldP spid="16" grpId="0" animBg="1"/>
      <p:bldP spid="30" grpId="0" animBg="1"/>
    </p:bldLst>
  </p:timing>
</p:sld>
</file>

<file path=ppt/slides/slide7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97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fade/>
      </p:transition>
    </mc:Choice>
    <mc:Fallback xmlns="">
      <p:transition advClick="0" advTm="0">
        <p:fade/>
      </p:transition>
    </mc:Fallback>
  </mc:AlternateContent>
</p:sld>
</file>

<file path=ppt/slides/slide7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6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6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>
            <a:hlinkClick r:id="rId8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شكل بيضاوي 21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شكل بيضاوي 37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34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نتيجة بحث الصور عن ‪google microphone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14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2" name="Picture 8" descr="نتيجة بحث الصور عن ‪mail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مستطيل مستدير الزوايا 42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مستدير الزوايا 43">
            <a:hlinkClick r:id="rId17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5" name="Picture 16" descr="نتيجة بحث الصور عن ‪contact icon‬‏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مستدير الزوايا 39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7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20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10" descr="نتيجة بحث الصور عن ‪messaging icon‬‏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مستدير الزوايا 49">
            <a:hlinkClick r:id="rId21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2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290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14:flythrough dir="out"/>
      </p:transition>
    </mc:Choice>
    <mc:Fallback xmlns="">
      <p:transition advClick="0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>
            <a:hlinkClick r:id="rId4" action="ppaction://hlinksldjump"/>
          </p:cNvPr>
          <p:cNvSpPr/>
          <p:nvPr/>
        </p:nvSpPr>
        <p:spPr>
          <a:xfrm>
            <a:off x="1" y="141429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Wi-Fi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" y="1521040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28"/>
          <p:cNvSpPr/>
          <p:nvPr/>
        </p:nvSpPr>
        <p:spPr>
          <a:xfrm>
            <a:off x="0" y="2132856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Bluetooth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6" y="2246325"/>
            <a:ext cx="565602" cy="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27"/>
          <p:cNvSpPr/>
          <p:nvPr/>
        </p:nvSpPr>
        <p:spPr>
          <a:xfrm>
            <a:off x="0" y="278092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airplane Mode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0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8" y="2924236"/>
            <a:ext cx="361455" cy="36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64558" y="1144910"/>
            <a:ext cx="1454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communications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2352939" y="1309292"/>
            <a:ext cx="681222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0" y="1309292"/>
            <a:ext cx="964558" cy="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964558" y="3286883"/>
            <a:ext cx="699230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Device</a:t>
            </a:r>
            <a:endParaRPr lang="ar-SA" sz="1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691680" y="3429000"/>
            <a:ext cx="7473486" cy="22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 flipV="1">
            <a:off x="0" y="3451265"/>
            <a:ext cx="96455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مستطيل 46"/>
          <p:cNvSpPr/>
          <p:nvPr/>
        </p:nvSpPr>
        <p:spPr>
          <a:xfrm>
            <a:off x="0" y="3581214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0" y="424063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Wallpaper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0" y="485751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59" name="مستطيل 2058"/>
          <p:cNvSpPr/>
          <p:nvPr/>
        </p:nvSpPr>
        <p:spPr>
          <a:xfrm>
            <a:off x="16981" y="4420657"/>
            <a:ext cx="475252" cy="288032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9525" cmpd="dbl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2700" h="508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55"/>
          <p:cNvSpPr/>
          <p:nvPr/>
        </p:nvSpPr>
        <p:spPr>
          <a:xfrm>
            <a:off x="68744" y="4965788"/>
            <a:ext cx="362721" cy="3716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60" name="شمس 2059"/>
          <p:cNvSpPr/>
          <p:nvPr/>
        </p:nvSpPr>
        <p:spPr>
          <a:xfrm>
            <a:off x="57654" y="4977171"/>
            <a:ext cx="361258" cy="348915"/>
          </a:xfrm>
          <a:prstGeom prst="sun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936666" y="5363472"/>
            <a:ext cx="53251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User</a:t>
            </a:r>
            <a:endParaRPr lang="ar-SA" sz="1400" dirty="0">
              <a:solidFill>
                <a:srgbClr val="FFC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5505589"/>
            <a:ext cx="7473486" cy="222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5527854"/>
            <a:ext cx="964558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مستطيل 39"/>
          <p:cNvSpPr/>
          <p:nvPr/>
        </p:nvSpPr>
        <p:spPr>
          <a:xfrm>
            <a:off x="1" y="5589240"/>
            <a:ext cx="9137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themes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24302" y="5697252"/>
            <a:ext cx="60610" cy="432048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05904" y="5607967"/>
            <a:ext cx="264758" cy="260412"/>
          </a:xfrm>
          <a:prstGeom prst="roundRect">
            <a:avLst>
              <a:gd name="adj" fmla="val 1158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68744" y="5560495"/>
            <a:ext cx="357594" cy="1367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231747" y="607496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00373" y="5871739"/>
            <a:ext cx="120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مستطيل 5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سهم إلى اليمين 54">
            <a:hlinkClick r:id="rId9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مستطيل مستدير الزوايا 56">
            <a:hlinkClick r:id="rId10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9054764" y="1258282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ستطيل 47"/>
          <p:cNvSpPr/>
          <p:nvPr/>
        </p:nvSpPr>
        <p:spPr>
          <a:xfrm>
            <a:off x="0" y="3575393"/>
            <a:ext cx="9165166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52" name="Picture 4" descr="نتيجة بحث الصور عن ‪sound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" y="3722262"/>
            <a:ext cx="365975" cy="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75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7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6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6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>
            <a:hlinkClick r:id="rId8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شكل بيضاوي 21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شكل بيضاوي 37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34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نتيجة بحث الصور عن ‪google microphone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14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2" name="Picture 8" descr="نتيجة بحث الصور عن ‪mail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مستطيل مستدير الزوايا 42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مستدير الزوايا 43">
            <a:hlinkClick r:id="rId17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5" name="Picture 16" descr="نتيجة بحث الصور عن ‪contact icon‬‏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مستدير الزوايا 39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7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20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10" descr="نتيجة بحث الصور عن ‪messaging icon‬‏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مستدير الزوايا 49">
            <a:hlinkClick r:id="rId21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2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مستطيل ذو زاويتين مستديرتين في نفس الجانب 51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52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0285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5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5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4722095" y="425011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شكل بيضاوي 37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شكل بيضاوي 39"/>
          <p:cNvSpPr/>
          <p:nvPr/>
        </p:nvSpPr>
        <p:spPr>
          <a:xfrm>
            <a:off x="4434852" y="4286078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40"/>
          <p:cNvSpPr/>
          <p:nvPr/>
        </p:nvSpPr>
        <p:spPr>
          <a:xfrm>
            <a:off x="5147033" y="3948782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140709" y="322870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3" name="مستطيل 42"/>
          <p:cNvSpPr/>
          <p:nvPr/>
        </p:nvSpPr>
        <p:spPr>
          <a:xfrm>
            <a:off x="5948944" y="3946598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6137384" y="3226518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44"/>
          <p:cNvSpPr/>
          <p:nvPr/>
        </p:nvSpPr>
        <p:spPr>
          <a:xfrm>
            <a:off x="6958174" y="3946598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7178674" y="3226518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7" name="مستطيل 46"/>
          <p:cNvSpPr/>
          <p:nvPr/>
        </p:nvSpPr>
        <p:spPr>
          <a:xfrm>
            <a:off x="8316315" y="3942909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8272153" y="3212976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مستطيل مستدير الزوايا 49">
            <a:hlinkClick r:id="rId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16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مستدير الزوايا 51">
            <a:hlinkClick r:id="rId10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4" name="Picture 14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مستطيل مستدير الزوايا 55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7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مستطيل مستدير الزوايا 57">
            <a:hlinkClick r:id="rId13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9" name="Picture 10" descr="نتيجة بحث الصور عن ‪messaging icon‬‏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مستطيل مستدير الزوايا 54">
            <a:hlinkClick r:id="rId14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0" name="مستطيل ذو زاويتين مستديرتين في نفس الجانب 59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786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5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5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8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شكل بيضاوي 49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052077" y="4225142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شكل بيضاوي 51"/>
          <p:cNvSpPr/>
          <p:nvPr/>
        </p:nvSpPr>
        <p:spPr>
          <a:xfrm>
            <a:off x="4434852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9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1" name="Picture 16" descr="نتيجة بحث الصور عن ‪contact icon‬‏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مستطيل مستدير الزوايا 31">
            <a:hlinkClick r:id="rId11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3" name="Picture 14" descr="نتيجة بحث الصور عن ‪contact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3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Picture 10" descr="نتيجة بحث الصور عن ‪messaging icon‬‏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ستطيل مستدير الزوايا 33">
            <a:hlinkClick r:id="rId14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ذو زاويتين مستديرتين في نفس الجانب 41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3" name="مستطيل 42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8369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مستطيل 107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0" name="مستطيل مستدير الزوايا 109">
            <a:hlinkClick r:id="rId5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مستدير الزوايا 110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مستطيل مستدير الزوايا 111">
            <a:hlinkClick r:id="rId5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13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" name="مستطيل مستدير الزوايا 115">
            <a:hlinkClick r:id="rId8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9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0" name="شكل بيضاوي 119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2" name="شكل بيضاوي 121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شكل بيضاوي 123"/>
          <p:cNvSpPr/>
          <p:nvPr/>
        </p:nvSpPr>
        <p:spPr>
          <a:xfrm>
            <a:off x="4052077" y="4225142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7" name="شكل بيضاوي 126"/>
          <p:cNvSpPr/>
          <p:nvPr/>
        </p:nvSpPr>
        <p:spPr>
          <a:xfrm>
            <a:off x="4434852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8" name="مستطيل مستدير الزوايا 127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9" name="مستطيل مستدير الزوايا 128">
            <a:hlinkClick r:id="rId10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32" name="Picture 16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مستطيل مستدير الزوايا 132">
            <a:hlinkClick r:id="rId12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35" name="Picture 14" descr="نتيجة بحث الصور عن ‪contact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" name="مستطيل مستدير الزوايا 135">
            <a:hlinkClick r:id="rId14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37" name="Picture 10" descr="نتيجة بحث الصور عن ‪messaging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" name="مستطيل مستدير الزوايا 144">
            <a:hlinkClick r:id="" action="ppaction://hlinkshowjump?jump=nextslide"/>
          </p:cNvPr>
          <p:cNvSpPr/>
          <p:nvPr/>
        </p:nvSpPr>
        <p:spPr>
          <a:xfrm>
            <a:off x="214333" y="692696"/>
            <a:ext cx="8886150" cy="432048"/>
          </a:xfrm>
          <a:prstGeom prst="roundRect">
            <a:avLst>
              <a:gd name="adj" fmla="val 40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Search</a:t>
            </a:r>
            <a:endParaRPr lang="ar-SA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7" name="رابط مستقيم 146"/>
          <p:cNvCxnSpPr/>
          <p:nvPr/>
        </p:nvCxnSpPr>
        <p:spPr>
          <a:xfrm>
            <a:off x="251520" y="751056"/>
            <a:ext cx="0" cy="315327"/>
          </a:xfrm>
          <a:prstGeom prst="line">
            <a:avLst/>
          </a:prstGeom>
          <a:ln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" name="Picture 2" descr="نتيجة بحث الصور عن ‪microphone icon‬‏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88884"/>
            <a:ext cx="144016" cy="23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" name="مستطيل مستدير الزوايا 152">
            <a:hlinkClick r:id="rId16" action="ppaction://hlinksldjump"/>
          </p:cNvPr>
          <p:cNvSpPr/>
          <p:nvPr/>
        </p:nvSpPr>
        <p:spPr>
          <a:xfrm>
            <a:off x="570893" y="129576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156" name="مستطيل 155"/>
          <p:cNvSpPr/>
          <p:nvPr/>
        </p:nvSpPr>
        <p:spPr>
          <a:xfrm>
            <a:off x="539552" y="2015842"/>
            <a:ext cx="74732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7" name="مستطيل 156"/>
          <p:cNvSpPr/>
          <p:nvPr/>
        </p:nvSpPr>
        <p:spPr>
          <a:xfrm>
            <a:off x="1606499" y="2015842"/>
            <a:ext cx="77938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Camera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8" name="مستطيل مستدير الزوايا 157">
            <a:hlinkClick r:id="rId17" action="ppaction://hlinksldjump"/>
          </p:cNvPr>
          <p:cNvSpPr/>
          <p:nvPr/>
        </p:nvSpPr>
        <p:spPr>
          <a:xfrm>
            <a:off x="2565274" y="131799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159" name="مستطيل 158"/>
          <p:cNvSpPr/>
          <p:nvPr/>
        </p:nvSpPr>
        <p:spPr>
          <a:xfrm>
            <a:off x="2506683" y="2038073"/>
            <a:ext cx="80182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0" name="Picture 4" descr="نتيجة بحث الصور عن ‪options icon‬‏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90" y="1371857"/>
            <a:ext cx="610356" cy="6103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1" name="مستطيل مستدير الزوايا 160">
            <a:hlinkClick r:id="rId20" action="ppaction://hlinksldjump"/>
          </p:cNvPr>
          <p:cNvSpPr/>
          <p:nvPr/>
        </p:nvSpPr>
        <p:spPr>
          <a:xfrm>
            <a:off x="3550929" y="1316995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62" name="Picture 8" descr="نتيجة بحث الصور عن ‪mail icon‬‏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93" y="1431986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" name="مستطيل 164"/>
          <p:cNvSpPr/>
          <p:nvPr/>
        </p:nvSpPr>
        <p:spPr>
          <a:xfrm>
            <a:off x="3595728" y="2037075"/>
            <a:ext cx="59503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6" name="مستطيل مستدير الزوايا 165"/>
          <p:cNvSpPr/>
          <p:nvPr/>
        </p:nvSpPr>
        <p:spPr>
          <a:xfrm>
            <a:off x="4550934" y="131310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7" name="مستطيل 166"/>
          <p:cNvSpPr/>
          <p:nvPr/>
        </p:nvSpPr>
        <p:spPr>
          <a:xfrm>
            <a:off x="4571324" y="2060122"/>
            <a:ext cx="60465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Clock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8" name="Picture 2" descr="نتيجة بحث الصور عن ‪Google icon‬‏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5" y="1396105"/>
            <a:ext cx="513903" cy="51390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9" name="مستطيل مستدير الزوايا 168"/>
          <p:cNvSpPr/>
          <p:nvPr/>
        </p:nvSpPr>
        <p:spPr>
          <a:xfrm>
            <a:off x="5605447" y="131866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8" name="مستطيل 177"/>
          <p:cNvSpPr/>
          <p:nvPr/>
        </p:nvSpPr>
        <p:spPr>
          <a:xfrm>
            <a:off x="5449507" y="2065691"/>
            <a:ext cx="95731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Calculator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82" name="Picture 4" descr="نتيجة بحث الصور عن ‪Calculator icon‬‏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46" y="1349413"/>
            <a:ext cx="666429" cy="666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3" name="مستطيل مستدير الزوايا 182">
            <a:hlinkClick r:id="rId26" action="ppaction://hlinksldjump"/>
          </p:cNvPr>
          <p:cNvSpPr/>
          <p:nvPr/>
        </p:nvSpPr>
        <p:spPr>
          <a:xfrm>
            <a:off x="6747718" y="1318669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37000">
                <a:srgbClr val="00B0F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8" name="مستطيل 187"/>
          <p:cNvSpPr/>
          <p:nvPr/>
        </p:nvSpPr>
        <p:spPr>
          <a:xfrm>
            <a:off x="6686885" y="2068413"/>
            <a:ext cx="84189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Weather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3" name="Picture 6" descr="نتيجة بحث الصور عن ‪weather icon png‬‏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75" y="1464383"/>
            <a:ext cx="417514" cy="41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" name="مستطيل مستدير الزوايا 193"/>
          <p:cNvSpPr/>
          <p:nvPr/>
        </p:nvSpPr>
        <p:spPr>
          <a:xfrm>
            <a:off x="7895392" y="132801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5" name="مستطيل 194"/>
          <p:cNvSpPr/>
          <p:nvPr/>
        </p:nvSpPr>
        <p:spPr>
          <a:xfrm>
            <a:off x="7893871" y="2077763"/>
            <a:ext cx="72327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6" name="Picture 10" descr="نتيجة بحث الصور عن ‪photo icon png‬‏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42" y="1408250"/>
            <a:ext cx="559617" cy="55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7" name="مستطيل مستدير الزوايا 196">
            <a:hlinkClick r:id="rId30" action="ppaction://hlinksldjump"/>
          </p:cNvPr>
          <p:cNvSpPr/>
          <p:nvPr/>
        </p:nvSpPr>
        <p:spPr>
          <a:xfrm>
            <a:off x="571935" y="2453112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25000">
                <a:schemeClr val="bg1"/>
              </a:gs>
              <a:gs pos="24000">
                <a:srgbClr val="FF0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cs typeface="Arial" pitchFamily="34" charset="0"/>
              </a:rPr>
              <a:t>Sep</a:t>
            </a:r>
          </a:p>
          <a:p>
            <a:pPr algn="ctr"/>
            <a:r>
              <a:rPr lang="en-US" sz="9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Thursday</a:t>
            </a:r>
            <a:endParaRPr lang="en-US" sz="10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  <a:cs typeface="Arial" pitchFamily="34" charset="0"/>
              </a:rPr>
              <a:t>1</a:t>
            </a:r>
            <a:endParaRPr lang="ar-SA" sz="2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  <a:cs typeface="Arial" pitchFamily="34" charset="0"/>
            </a:endParaRPr>
          </a:p>
        </p:txBody>
      </p:sp>
      <p:sp>
        <p:nvSpPr>
          <p:cNvPr id="198" name="مستطيل 197"/>
          <p:cNvSpPr/>
          <p:nvPr/>
        </p:nvSpPr>
        <p:spPr>
          <a:xfrm>
            <a:off x="468460" y="3173192"/>
            <a:ext cx="89159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calendar 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9" name="مستطيل مستدير الزوايا 198"/>
          <p:cNvSpPr/>
          <p:nvPr/>
        </p:nvSpPr>
        <p:spPr>
          <a:xfrm>
            <a:off x="1647559" y="243963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0" name="مستطيل 199"/>
          <p:cNvSpPr/>
          <p:nvPr/>
        </p:nvSpPr>
        <p:spPr>
          <a:xfrm>
            <a:off x="1643609" y="3173192"/>
            <a:ext cx="70724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Videos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1" name="مستطيل 200"/>
          <p:cNvSpPr/>
          <p:nvPr/>
        </p:nvSpPr>
        <p:spPr>
          <a:xfrm>
            <a:off x="4482599" y="3118034"/>
            <a:ext cx="78418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Contact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2" name="مستطيل مستدير الزوايا 201"/>
          <p:cNvSpPr/>
          <p:nvPr/>
        </p:nvSpPr>
        <p:spPr>
          <a:xfrm>
            <a:off x="5632346" y="2407824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11676">
                <a:srgbClr val="FFC000"/>
              </a:gs>
              <a:gs pos="22000">
                <a:schemeClr val="bg1"/>
              </a:gs>
              <a:gs pos="21000">
                <a:srgbClr val="FFC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3" name="مستطيل 202"/>
          <p:cNvSpPr/>
          <p:nvPr/>
        </p:nvSpPr>
        <p:spPr>
          <a:xfrm>
            <a:off x="5643998" y="3109420"/>
            <a:ext cx="64312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Notes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4" name="مستطيل مستدير الزوايا 203">
            <a:hlinkClick r:id="rId31" action="ppaction://hlinksldjump"/>
          </p:cNvPr>
          <p:cNvSpPr/>
          <p:nvPr/>
        </p:nvSpPr>
        <p:spPr>
          <a:xfrm>
            <a:off x="6748760" y="240782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5" name="مستطيل 204"/>
          <p:cNvSpPr/>
          <p:nvPr/>
        </p:nvSpPr>
        <p:spPr>
          <a:xfrm>
            <a:off x="6623885" y="3110319"/>
            <a:ext cx="8451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 store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6" name="مستطيل 205"/>
          <p:cNvSpPr/>
          <p:nvPr/>
        </p:nvSpPr>
        <p:spPr>
          <a:xfrm>
            <a:off x="7757680" y="3109421"/>
            <a:ext cx="101502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7" name="شكل بيضاوي 206"/>
          <p:cNvSpPr/>
          <p:nvPr/>
        </p:nvSpPr>
        <p:spPr>
          <a:xfrm>
            <a:off x="1685892" y="2492931"/>
            <a:ext cx="641477" cy="607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8" name="سهم إلى اليمين 207"/>
          <p:cNvSpPr/>
          <p:nvPr/>
        </p:nvSpPr>
        <p:spPr>
          <a:xfrm>
            <a:off x="1900281" y="2630454"/>
            <a:ext cx="324036" cy="36227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9" name="مستطيل مستدير الزوايا 208">
            <a:hlinkClick r:id="rId8" action="ppaction://hlinksldjump"/>
          </p:cNvPr>
          <p:cNvSpPr/>
          <p:nvPr/>
        </p:nvSpPr>
        <p:spPr>
          <a:xfrm>
            <a:off x="2493388" y="2362530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3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0" name="مستطيل مستدير الزوايا 209"/>
          <p:cNvSpPr/>
          <p:nvPr/>
        </p:nvSpPr>
        <p:spPr>
          <a:xfrm>
            <a:off x="4544943" y="242055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1" name="مستطيل 210"/>
          <p:cNvSpPr/>
          <p:nvPr/>
        </p:nvSpPr>
        <p:spPr>
          <a:xfrm>
            <a:off x="3512392" y="3156753"/>
            <a:ext cx="67839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2" name="مستطيل 211"/>
          <p:cNvSpPr/>
          <p:nvPr/>
        </p:nvSpPr>
        <p:spPr>
          <a:xfrm>
            <a:off x="2339752" y="3167390"/>
            <a:ext cx="1149674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Inxtra X internet</a:t>
            </a:r>
            <a:endParaRPr lang="ar-SA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3" name="رابط مستقيم 212"/>
          <p:cNvCxnSpPr/>
          <p:nvPr/>
        </p:nvCxnSpPr>
        <p:spPr>
          <a:xfrm>
            <a:off x="5632346" y="2564904"/>
            <a:ext cx="7202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رابط مستقيم 213"/>
          <p:cNvCxnSpPr/>
          <p:nvPr/>
        </p:nvCxnSpPr>
        <p:spPr>
          <a:xfrm>
            <a:off x="5632344" y="2622483"/>
            <a:ext cx="72023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رابط مستقيم 214"/>
          <p:cNvCxnSpPr/>
          <p:nvPr/>
        </p:nvCxnSpPr>
        <p:spPr>
          <a:xfrm>
            <a:off x="5632343" y="2708920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رابط مستقيم 215"/>
          <p:cNvCxnSpPr/>
          <p:nvPr/>
        </p:nvCxnSpPr>
        <p:spPr>
          <a:xfrm>
            <a:off x="5632346" y="278374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رابط مستقيم 216"/>
          <p:cNvCxnSpPr/>
          <p:nvPr/>
        </p:nvCxnSpPr>
        <p:spPr>
          <a:xfrm>
            <a:off x="5632346" y="2852936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رابط مستقيم 217"/>
          <p:cNvCxnSpPr/>
          <p:nvPr/>
        </p:nvCxnSpPr>
        <p:spPr>
          <a:xfrm>
            <a:off x="5632342" y="2924944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رابط مستقيم 218"/>
          <p:cNvCxnSpPr/>
          <p:nvPr/>
        </p:nvCxnSpPr>
        <p:spPr>
          <a:xfrm>
            <a:off x="5632346" y="299273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رابط مستقيم 219"/>
          <p:cNvCxnSpPr/>
          <p:nvPr/>
        </p:nvCxnSpPr>
        <p:spPr>
          <a:xfrm>
            <a:off x="5632341" y="3068960"/>
            <a:ext cx="720231" cy="0"/>
          </a:xfrm>
          <a:prstGeom prst="line">
            <a:avLst/>
          </a:prstGeom>
          <a:ln w="31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مستطيل 220">
            <a:hlinkClick r:id="rId31" action="ppaction://hlinksldjump"/>
          </p:cNvPr>
          <p:cNvSpPr/>
          <p:nvPr/>
        </p:nvSpPr>
        <p:spPr>
          <a:xfrm>
            <a:off x="6824787" y="2666749"/>
            <a:ext cx="576064" cy="3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2" name="مستطيل 221">
            <a:hlinkClick r:id="rId31" action="ppaction://hlinksldjump"/>
          </p:cNvPr>
          <p:cNvSpPr/>
          <p:nvPr/>
        </p:nvSpPr>
        <p:spPr>
          <a:xfrm>
            <a:off x="6999318" y="2564903"/>
            <a:ext cx="217028" cy="116241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23" name="صورة 222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3" cstate="print">
            <a:clrChange>
              <a:clrFrom>
                <a:srgbClr val="00A2E8"/>
              </a:clrFrom>
              <a:clrTo>
                <a:srgbClr val="00A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86" y="2733357"/>
            <a:ext cx="228449" cy="239158"/>
          </a:xfrm>
          <a:prstGeom prst="rect">
            <a:avLst/>
          </a:prstGeom>
        </p:spPr>
      </p:pic>
      <p:sp>
        <p:nvSpPr>
          <p:cNvPr id="224" name="مستطيل مستدير الزوايا 223">
            <a:hlinkClick r:id="rId34" action="ppaction://hlinksldjump"/>
          </p:cNvPr>
          <p:cNvSpPr/>
          <p:nvPr/>
        </p:nvSpPr>
        <p:spPr>
          <a:xfrm>
            <a:off x="7956376" y="238663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25" name="Picture 10" descr="نتيجة بحث الصور عن ‪messaging icon‬‏">
            <a:hlinkClick r:id="rId34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2494409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" name="مستطيل 225"/>
          <p:cNvSpPr/>
          <p:nvPr/>
        </p:nvSpPr>
        <p:spPr>
          <a:xfrm>
            <a:off x="586196" y="4282105"/>
            <a:ext cx="63511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27" name="مستطيل مستدير الزوايا 226"/>
          <p:cNvSpPr/>
          <p:nvPr/>
        </p:nvSpPr>
        <p:spPr>
          <a:xfrm>
            <a:off x="573829" y="358751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28" name="Picture 12" descr="نتيجة بحث الصور عن ‪Music icon png‬‏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5" y="3657250"/>
            <a:ext cx="580601" cy="5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9" name="مستطيل 228"/>
          <p:cNvSpPr/>
          <p:nvPr/>
        </p:nvSpPr>
        <p:spPr>
          <a:xfrm>
            <a:off x="1614585" y="4311681"/>
            <a:ext cx="80502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0" name="مستطيل مستدير الزوايا 229"/>
          <p:cNvSpPr/>
          <p:nvPr/>
        </p:nvSpPr>
        <p:spPr>
          <a:xfrm>
            <a:off x="16371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1" name="مستطيل 230"/>
          <p:cNvSpPr/>
          <p:nvPr/>
        </p:nvSpPr>
        <p:spPr>
          <a:xfrm>
            <a:off x="2522040" y="4336387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2" name="مستطيل مستدير الزوايا 231"/>
          <p:cNvSpPr/>
          <p:nvPr/>
        </p:nvSpPr>
        <p:spPr>
          <a:xfrm>
            <a:off x="2515716" y="3616307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3" name="مستطيل 232"/>
          <p:cNvSpPr/>
          <p:nvPr/>
        </p:nvSpPr>
        <p:spPr>
          <a:xfrm>
            <a:off x="3323951" y="4334203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4" name="مستطيل مستدير الزوايا 233"/>
          <p:cNvSpPr/>
          <p:nvPr/>
        </p:nvSpPr>
        <p:spPr>
          <a:xfrm>
            <a:off x="351239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5" name="مستطيل 234"/>
          <p:cNvSpPr/>
          <p:nvPr/>
        </p:nvSpPr>
        <p:spPr>
          <a:xfrm>
            <a:off x="4333181" y="4334203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6" name="مستطيل مستدير الزوايا 235"/>
          <p:cNvSpPr/>
          <p:nvPr/>
        </p:nvSpPr>
        <p:spPr>
          <a:xfrm>
            <a:off x="455368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7" name="مستطيل 236"/>
          <p:cNvSpPr/>
          <p:nvPr/>
        </p:nvSpPr>
        <p:spPr>
          <a:xfrm>
            <a:off x="5691322" y="4330514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8" name="مستطيل مستدير الزوايا 237"/>
          <p:cNvSpPr/>
          <p:nvPr/>
        </p:nvSpPr>
        <p:spPr>
          <a:xfrm>
            <a:off x="5647160" y="360058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9" name="مستطيل 238"/>
          <p:cNvSpPr/>
          <p:nvPr/>
        </p:nvSpPr>
        <p:spPr>
          <a:xfrm>
            <a:off x="6492119" y="4321534"/>
            <a:ext cx="123142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Watch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40" name="مستطيل مستدير الزوايا 239"/>
          <p:cNvSpPr/>
          <p:nvPr/>
        </p:nvSpPr>
        <p:spPr>
          <a:xfrm>
            <a:off x="67477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1" name="مستطيل مستدير الزوايا 240"/>
          <p:cNvSpPr/>
          <p:nvPr/>
        </p:nvSpPr>
        <p:spPr>
          <a:xfrm>
            <a:off x="7064198" y="3648193"/>
            <a:ext cx="57112" cy="6248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2" name="مستطيل مستدير الزوايا 241"/>
          <p:cNvSpPr/>
          <p:nvPr/>
        </p:nvSpPr>
        <p:spPr>
          <a:xfrm>
            <a:off x="6987593" y="3837222"/>
            <a:ext cx="210322" cy="228837"/>
          </a:xfrm>
          <a:prstGeom prst="roundRect">
            <a:avLst>
              <a:gd name="adj" fmla="val 21228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3" name="مستطيل 242"/>
          <p:cNvSpPr/>
          <p:nvPr/>
        </p:nvSpPr>
        <p:spPr>
          <a:xfrm>
            <a:off x="7958864" y="4317443"/>
            <a:ext cx="71526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inxPlay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44" name="مستطيل مستدير الزوايا 243"/>
          <p:cNvSpPr/>
          <p:nvPr/>
        </p:nvSpPr>
        <p:spPr>
          <a:xfrm>
            <a:off x="7956376" y="358751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5" name="مستطيل مستدير الزوايا 244"/>
          <p:cNvSpPr/>
          <p:nvPr/>
        </p:nvSpPr>
        <p:spPr>
          <a:xfrm>
            <a:off x="8027066" y="3740123"/>
            <a:ext cx="590081" cy="231225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6" name="مستطيل مستدير الزوايا 245"/>
          <p:cNvSpPr/>
          <p:nvPr/>
        </p:nvSpPr>
        <p:spPr>
          <a:xfrm>
            <a:off x="8027066" y="3774650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7" name="مستطيل مستدير الزوايا 246"/>
          <p:cNvSpPr/>
          <p:nvPr/>
        </p:nvSpPr>
        <p:spPr>
          <a:xfrm>
            <a:off x="8481514" y="3775592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8" name="مستطيل مستدير الزوايا 247"/>
          <p:cNvSpPr/>
          <p:nvPr/>
        </p:nvSpPr>
        <p:spPr>
          <a:xfrm>
            <a:off x="8068687" y="3754409"/>
            <a:ext cx="498665" cy="45719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9" name="شكل بيضاوي 248"/>
          <p:cNvSpPr/>
          <p:nvPr/>
        </p:nvSpPr>
        <p:spPr>
          <a:xfrm>
            <a:off x="8120812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0" name="شكل بيضاوي 249"/>
          <p:cNvSpPr/>
          <p:nvPr/>
        </p:nvSpPr>
        <p:spPr>
          <a:xfrm>
            <a:off x="8393869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1" name="شكل بيضاوي 250"/>
          <p:cNvSpPr/>
          <p:nvPr/>
        </p:nvSpPr>
        <p:spPr>
          <a:xfrm>
            <a:off x="8429675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2" name="شكل بيضاوي 251"/>
          <p:cNvSpPr/>
          <p:nvPr/>
        </p:nvSpPr>
        <p:spPr>
          <a:xfrm>
            <a:off x="8156618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53" name="Picture 2" descr="نتيجة بحث الصور عن ‪folder icon‬‏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80" y="3745150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4" name="مستطيل مستدير الزوايا 253">
            <a:hlinkClick r:id="rId38" action="ppaction://hlinksldjump"/>
          </p:cNvPr>
          <p:cNvSpPr/>
          <p:nvPr/>
        </p:nvSpPr>
        <p:spPr>
          <a:xfrm>
            <a:off x="1568059" y="1268856"/>
            <a:ext cx="843701" cy="864000"/>
          </a:xfrm>
          <a:prstGeom prst="roundRect">
            <a:avLst>
              <a:gd name="adj" fmla="val 8793"/>
            </a:avLst>
          </a:prstGeom>
          <a:blipFill>
            <a:blip r:embed="rId39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5" name="مستطيل مستدير الزوايا 254">
            <a:hlinkClick r:id="rId40" action="ppaction://hlinksldjump"/>
          </p:cNvPr>
          <p:cNvSpPr/>
          <p:nvPr/>
        </p:nvSpPr>
        <p:spPr>
          <a:xfrm>
            <a:off x="4527807" y="1282952"/>
            <a:ext cx="766481" cy="785461"/>
          </a:xfrm>
          <a:prstGeom prst="roundRect">
            <a:avLst>
              <a:gd name="adj" fmla="val 50000"/>
            </a:avLst>
          </a:prstGeom>
          <a:blipFill>
            <a:blip r:embed="rId4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6" name="مستطيل مستدير الزوايا 255">
            <a:hlinkClick r:id="rId10" action="ppaction://hlinksldjump"/>
          </p:cNvPr>
          <p:cNvSpPr/>
          <p:nvPr/>
        </p:nvSpPr>
        <p:spPr>
          <a:xfrm>
            <a:off x="3533731" y="24479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57" name="Picture 16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34" y="2526793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8" name="شكل بيضاوي 257"/>
          <p:cNvSpPr/>
          <p:nvPr/>
        </p:nvSpPr>
        <p:spPr>
          <a:xfrm>
            <a:off x="4419447" y="558924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9" name="مستطيل مستدير الزوايا 258">
            <a:hlinkClick r:id="rId12" action="ppaction://hlinksldjump"/>
          </p:cNvPr>
          <p:cNvSpPr/>
          <p:nvPr/>
        </p:nvSpPr>
        <p:spPr>
          <a:xfrm>
            <a:off x="4540965" y="242186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60" name="Picture 14" descr="نتيجة بحث الصور عن ‪contact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43" y="251686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1" name="مستطيل 260"/>
          <p:cNvSpPr/>
          <p:nvPr/>
        </p:nvSpPr>
        <p:spPr>
          <a:xfrm>
            <a:off x="8029451" y="5447689"/>
            <a:ext cx="601448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Trash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2" name="مستطيل مستدير الزوايا 261"/>
          <p:cNvSpPr/>
          <p:nvPr/>
        </p:nvSpPr>
        <p:spPr>
          <a:xfrm>
            <a:off x="7970056" y="4717756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50000">
                <a:schemeClr val="bg1">
                  <a:lumMod val="75000"/>
                </a:schemeClr>
              </a:gs>
              <a:gs pos="98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63" name="Picture 28" descr="نتيجة بحث الصور عن ‪recycle bin icon‬‏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328" y="4830954"/>
            <a:ext cx="493684" cy="49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7" name="مستطيل 266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8" name="سهم إلى اليمين 267">
            <a:hlinkClick r:id="rId43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9" name="مستطيل مستدير الزوايا 268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0" name="مستطيل مستدير الزوايا 269">
            <a:hlinkClick r:id="rId44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1" name="مستطيل مستدير الزوايا 120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3" name="مستطيل ذو زاويتين مستديرتين في نفس الجانب 122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5" name="مستطيل 124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19338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0" decel="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0" decel="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0" decel="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0" decel="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0" decel="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0" decel="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0" decel="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0" decel="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0" decel="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0" decel="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0" decel="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0" decel="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0" decel="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0" decel="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0" decel="100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0" decel="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0" decel="100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0" decel="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0" decel="100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0" decel="100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0" decel="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0" decel="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0" decel="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0" decel="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0" decel="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0" decel="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50" decel="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0" decel="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0" decel="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50" decel="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0" decel="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0" decel="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450" decel="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0" decel="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0" decel="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50" decel="100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0" decel="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0" decel="100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450" decel="100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0" decel="100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450" decel="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50" decel="100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0" decel="100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50" decel="100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450" decel="100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0" decel="100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50" decel="100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450" decel="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0" decel="100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450" decel="100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450" decel="100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450" decel="100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50" decel="100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450" decel="100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450" decel="100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450" decel="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450" decel="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450" decel="100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450" decel="100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450" decel="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450" decel="100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450" decel="100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450" decel="100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450" decel="100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450" decel="100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450" decel="100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450" decel="100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450" decel="100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450" decel="100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450" decel="100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450" decel="100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50" decel="100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450" decel="100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1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450" decel="100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450" decel="100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450" decel="100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450" decel="100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450" decel="100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0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450" decel="100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7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450" decel="100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450" decel="100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8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1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450" decel="100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450" decel="100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450" decel="100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450" decel="100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450" decel="100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10" grpId="0" animBg="1"/>
      <p:bldP spid="111" grpId="0" animBg="1"/>
      <p:bldP spid="112" grpId="0" animBg="1"/>
      <p:bldP spid="116" grpId="0" animBg="1"/>
      <p:bldP spid="120" grpId="0" animBg="1"/>
      <p:bldP spid="122" grpId="0" animBg="1"/>
      <p:bldP spid="124" grpId="0" animBg="1"/>
      <p:bldP spid="127" grpId="0" animBg="1"/>
      <p:bldP spid="128" grpId="0" animBg="1"/>
      <p:bldP spid="129" grpId="0" animBg="1"/>
      <p:bldP spid="133" grpId="0" animBg="1"/>
      <p:bldP spid="136" grpId="0" animBg="1"/>
      <p:bldP spid="145" grpId="0" animBg="1"/>
      <p:bldP spid="153" grpId="0" animBg="1"/>
      <p:bldP spid="156" grpId="0"/>
      <p:bldP spid="157" grpId="0"/>
      <p:bldP spid="158" grpId="0" animBg="1"/>
      <p:bldP spid="159" grpId="0"/>
      <p:bldP spid="161" grpId="0" animBg="1"/>
      <p:bldP spid="165" grpId="0"/>
      <p:bldP spid="166" grpId="0" animBg="1"/>
      <p:bldP spid="167" grpId="0"/>
      <p:bldP spid="169" grpId="0" animBg="1"/>
      <p:bldP spid="178" grpId="0"/>
      <p:bldP spid="183" grpId="0" animBg="1"/>
      <p:bldP spid="188" grpId="0"/>
      <p:bldP spid="194" grpId="0" animBg="1"/>
      <p:bldP spid="195" grpId="0"/>
      <p:bldP spid="197" grpId="0" animBg="1"/>
      <p:bldP spid="198" grpId="0"/>
      <p:bldP spid="199" grpId="0" animBg="1"/>
      <p:bldP spid="200" grpId="0"/>
      <p:bldP spid="201" grpId="0"/>
      <p:bldP spid="202" grpId="0" animBg="1"/>
      <p:bldP spid="203" grpId="0"/>
      <p:bldP spid="204" grpId="0" animBg="1"/>
      <p:bldP spid="205" grpId="0"/>
      <p:bldP spid="206" grpId="0"/>
      <p:bldP spid="207" grpId="0" animBg="1"/>
      <p:bldP spid="208" grpId="0" animBg="1"/>
      <p:bldP spid="209" grpId="0" animBg="1"/>
      <p:bldP spid="210" grpId="0" animBg="1"/>
      <p:bldP spid="211" grpId="0"/>
      <p:bldP spid="212" grpId="0"/>
      <p:bldP spid="221" grpId="0" animBg="1"/>
      <p:bldP spid="222" grpId="0" animBg="1"/>
      <p:bldP spid="224" grpId="0" animBg="1"/>
      <p:bldP spid="226" grpId="0"/>
      <p:bldP spid="227" grpId="0" animBg="1"/>
      <p:bldP spid="229" grpId="0"/>
      <p:bldP spid="230" grpId="0" animBg="1"/>
      <p:bldP spid="231" grpId="0"/>
      <p:bldP spid="232" grpId="0" animBg="1"/>
      <p:bldP spid="233" grpId="0"/>
      <p:bldP spid="234" grpId="0" animBg="1"/>
      <p:bldP spid="235" grpId="0"/>
      <p:bldP spid="236" grpId="0" animBg="1"/>
      <p:bldP spid="237" grpId="0"/>
      <p:bldP spid="238" grpId="0" animBg="1"/>
      <p:bldP spid="239" grpId="0"/>
      <p:bldP spid="240" grpId="0" animBg="1"/>
      <p:bldP spid="241" grpId="0" animBg="1"/>
      <p:bldP spid="242" grpId="0" animBg="1"/>
      <p:bldP spid="243" grpId="0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4" grpId="0" animBg="1"/>
      <p:bldP spid="255" grpId="0" animBg="1"/>
      <p:bldP spid="256" grpId="0" animBg="1"/>
      <p:bldP spid="258" grpId="0" animBg="1"/>
      <p:bldP spid="259" grpId="0" animBg="1"/>
      <p:bldP spid="261" grpId="0"/>
      <p:bldP spid="262" grpId="0" animBg="1"/>
    </p:bldLst>
  </p:timing>
</p:sld>
</file>

<file path=ppt/slides/slide7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" action="ppaction://hlinkshowjump?jump=nextslide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>
            <a:hlinkClick r:id="" action="ppaction://hlinkshowjump?jump=nextslide"/>
          </p:cNvPr>
          <p:cNvSpPr/>
          <p:nvPr/>
        </p:nvSpPr>
        <p:spPr>
          <a:xfrm>
            <a:off x="214333" y="692696"/>
            <a:ext cx="8886150" cy="432048"/>
          </a:xfrm>
          <a:prstGeom prst="roundRect">
            <a:avLst>
              <a:gd name="adj" fmla="val 40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Search</a:t>
            </a:r>
            <a:endParaRPr lang="ar-SA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رابط مستقيم 16"/>
          <p:cNvCxnSpPr/>
          <p:nvPr/>
        </p:nvCxnSpPr>
        <p:spPr>
          <a:xfrm>
            <a:off x="251520" y="751056"/>
            <a:ext cx="0" cy="315327"/>
          </a:xfrm>
          <a:prstGeom prst="line">
            <a:avLst/>
          </a:prstGeom>
          <a:ln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" descr="نتيجة بحث الصور عن ‪micro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88884"/>
            <a:ext cx="144016" cy="23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مستطيل مستدير الزوايا 43">
            <a:hlinkClick r:id="rId6" action="ppaction://hlinksldjump"/>
          </p:cNvPr>
          <p:cNvSpPr/>
          <p:nvPr/>
        </p:nvSpPr>
        <p:spPr>
          <a:xfrm>
            <a:off x="570893" y="129576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539552" y="2015842"/>
            <a:ext cx="74732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1606499" y="2015842"/>
            <a:ext cx="77938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Camera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مستطيل مستدير الزوايا 39">
            <a:hlinkClick r:id="rId7" action="ppaction://hlinksldjump"/>
          </p:cNvPr>
          <p:cNvSpPr/>
          <p:nvPr/>
        </p:nvSpPr>
        <p:spPr>
          <a:xfrm>
            <a:off x="2565274" y="131799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2506683" y="2038073"/>
            <a:ext cx="80182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" name="Picture 4" descr="نتيجة بحث الصور عن ‪options icon‬‏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90" y="1371857"/>
            <a:ext cx="610356" cy="6103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0" action="ppaction://hlinksldjump"/>
          </p:cNvPr>
          <p:cNvSpPr/>
          <p:nvPr/>
        </p:nvSpPr>
        <p:spPr>
          <a:xfrm>
            <a:off x="3550929" y="1316995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9" name="Picture 8" descr="نتيجة بحث الصور عن ‪mail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93" y="1431986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3595728" y="2037075"/>
            <a:ext cx="59503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4550934" y="131310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مستطيل 54"/>
          <p:cNvSpPr/>
          <p:nvPr/>
        </p:nvSpPr>
        <p:spPr>
          <a:xfrm>
            <a:off x="4571324" y="2060122"/>
            <a:ext cx="60465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Clock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نتيجة بحث الصور عن ‪Google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5" y="1396105"/>
            <a:ext cx="513903" cy="51390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مستطيل مستدير الزوايا 66"/>
          <p:cNvSpPr/>
          <p:nvPr/>
        </p:nvSpPr>
        <p:spPr>
          <a:xfrm>
            <a:off x="5605447" y="131866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8" name="مستطيل 67"/>
          <p:cNvSpPr/>
          <p:nvPr/>
        </p:nvSpPr>
        <p:spPr>
          <a:xfrm>
            <a:off x="5449507" y="2065691"/>
            <a:ext cx="95731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Calculator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Calculator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46" y="1349413"/>
            <a:ext cx="666429" cy="666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مستطيل مستدير الزوايا 75">
            <a:hlinkClick r:id="rId16" action="ppaction://hlinksldjump"/>
          </p:cNvPr>
          <p:cNvSpPr/>
          <p:nvPr/>
        </p:nvSpPr>
        <p:spPr>
          <a:xfrm>
            <a:off x="6747718" y="1318669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37000">
                <a:srgbClr val="00B0F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76"/>
          <p:cNvSpPr/>
          <p:nvPr/>
        </p:nvSpPr>
        <p:spPr>
          <a:xfrm>
            <a:off x="6686885" y="2068413"/>
            <a:ext cx="84189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Weather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0" name="Picture 6" descr="نتيجة بحث الصور عن ‪weather icon png‬‏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75" y="1464383"/>
            <a:ext cx="417514" cy="41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مستطيل مستدير الزوايا 84"/>
          <p:cNvSpPr/>
          <p:nvPr/>
        </p:nvSpPr>
        <p:spPr>
          <a:xfrm>
            <a:off x="7895392" y="132801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6" name="مستطيل 85"/>
          <p:cNvSpPr/>
          <p:nvPr/>
        </p:nvSpPr>
        <p:spPr>
          <a:xfrm>
            <a:off x="7893871" y="2077763"/>
            <a:ext cx="72327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34" name="Picture 10" descr="نتيجة بحث الصور عن ‪photo icon png‬‏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42" y="1408250"/>
            <a:ext cx="559617" cy="55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مستطيل مستدير الزوايا 89">
            <a:hlinkClick r:id="rId20" action="ppaction://hlinksldjump"/>
          </p:cNvPr>
          <p:cNvSpPr/>
          <p:nvPr/>
        </p:nvSpPr>
        <p:spPr>
          <a:xfrm>
            <a:off x="571935" y="2453112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25000">
                <a:schemeClr val="bg1"/>
              </a:gs>
              <a:gs pos="24000">
                <a:srgbClr val="FF0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cs typeface="Arial" pitchFamily="34" charset="0"/>
              </a:rPr>
              <a:t>Sep</a:t>
            </a:r>
          </a:p>
          <a:p>
            <a:pPr algn="ctr"/>
            <a:r>
              <a:rPr lang="en-US" sz="9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Thursday</a:t>
            </a:r>
            <a:endParaRPr lang="en-US" sz="10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  <a:cs typeface="Arial" pitchFamily="34" charset="0"/>
              </a:rPr>
              <a:t>1</a:t>
            </a:r>
            <a:endParaRPr lang="ar-SA" sz="2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  <a:cs typeface="Arial" pitchFamily="34" charset="0"/>
            </a:endParaRPr>
          </a:p>
        </p:txBody>
      </p:sp>
      <p:sp>
        <p:nvSpPr>
          <p:cNvPr id="91" name="مستطيل 90"/>
          <p:cNvSpPr/>
          <p:nvPr/>
        </p:nvSpPr>
        <p:spPr>
          <a:xfrm>
            <a:off x="468460" y="3173192"/>
            <a:ext cx="89159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calendar 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" name="مستطيل مستدير الزوايا 91"/>
          <p:cNvSpPr/>
          <p:nvPr/>
        </p:nvSpPr>
        <p:spPr>
          <a:xfrm>
            <a:off x="1647559" y="243963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8" name="مستطيل 97"/>
          <p:cNvSpPr/>
          <p:nvPr/>
        </p:nvSpPr>
        <p:spPr>
          <a:xfrm>
            <a:off x="1643609" y="3173192"/>
            <a:ext cx="70724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Videos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" name="مستطيل 105"/>
          <p:cNvSpPr/>
          <p:nvPr/>
        </p:nvSpPr>
        <p:spPr>
          <a:xfrm>
            <a:off x="4482599" y="3118034"/>
            <a:ext cx="78418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Contact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4" name="مستطيل مستدير الزوايا 113"/>
          <p:cNvSpPr/>
          <p:nvPr/>
        </p:nvSpPr>
        <p:spPr>
          <a:xfrm>
            <a:off x="5632346" y="2407824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11676">
                <a:srgbClr val="FFC000"/>
              </a:gs>
              <a:gs pos="22000">
                <a:schemeClr val="bg1"/>
              </a:gs>
              <a:gs pos="21000">
                <a:srgbClr val="FFC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5" name="مستطيل 114"/>
          <p:cNvSpPr/>
          <p:nvPr/>
        </p:nvSpPr>
        <p:spPr>
          <a:xfrm>
            <a:off x="5643998" y="3109420"/>
            <a:ext cx="64312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Notes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7" name="مستطيل مستدير الزوايا 116">
            <a:hlinkClick r:id="rId21" action="ppaction://hlinksldjump"/>
          </p:cNvPr>
          <p:cNvSpPr/>
          <p:nvPr/>
        </p:nvSpPr>
        <p:spPr>
          <a:xfrm>
            <a:off x="6748760" y="240782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8" name="مستطيل 117"/>
          <p:cNvSpPr/>
          <p:nvPr/>
        </p:nvSpPr>
        <p:spPr>
          <a:xfrm>
            <a:off x="6623885" y="3110319"/>
            <a:ext cx="8451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 store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1" name="مستطيل 120"/>
          <p:cNvSpPr/>
          <p:nvPr/>
        </p:nvSpPr>
        <p:spPr>
          <a:xfrm>
            <a:off x="7757680" y="3109421"/>
            <a:ext cx="101502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7" name="شكل بيضاوي 1026"/>
          <p:cNvSpPr/>
          <p:nvPr/>
        </p:nvSpPr>
        <p:spPr>
          <a:xfrm>
            <a:off x="1685892" y="2492931"/>
            <a:ext cx="641477" cy="607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29" name="سهم إلى اليمين 1028"/>
          <p:cNvSpPr/>
          <p:nvPr/>
        </p:nvSpPr>
        <p:spPr>
          <a:xfrm>
            <a:off x="1900281" y="2630454"/>
            <a:ext cx="324036" cy="36227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6" name="مستطيل مستدير الزوايا 125"/>
          <p:cNvSpPr/>
          <p:nvPr/>
        </p:nvSpPr>
        <p:spPr>
          <a:xfrm>
            <a:off x="4544943" y="242055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0" name="مستطيل 129"/>
          <p:cNvSpPr/>
          <p:nvPr/>
        </p:nvSpPr>
        <p:spPr>
          <a:xfrm>
            <a:off x="3512392" y="3156753"/>
            <a:ext cx="67839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" name="مستطيل 130"/>
          <p:cNvSpPr/>
          <p:nvPr/>
        </p:nvSpPr>
        <p:spPr>
          <a:xfrm>
            <a:off x="2339752" y="3167390"/>
            <a:ext cx="1149674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Inxtra X internet</a:t>
            </a:r>
            <a:endParaRPr lang="ar-SA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33" name="رابط مستقيم 1032"/>
          <p:cNvCxnSpPr/>
          <p:nvPr/>
        </p:nvCxnSpPr>
        <p:spPr>
          <a:xfrm>
            <a:off x="5632346" y="2564904"/>
            <a:ext cx="7202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رابط مستقيم 133"/>
          <p:cNvCxnSpPr/>
          <p:nvPr/>
        </p:nvCxnSpPr>
        <p:spPr>
          <a:xfrm>
            <a:off x="5632344" y="2622483"/>
            <a:ext cx="72023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رابط مستقيم 138"/>
          <p:cNvCxnSpPr/>
          <p:nvPr/>
        </p:nvCxnSpPr>
        <p:spPr>
          <a:xfrm>
            <a:off x="5632343" y="2708920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رابط مستقيم 139"/>
          <p:cNvCxnSpPr/>
          <p:nvPr/>
        </p:nvCxnSpPr>
        <p:spPr>
          <a:xfrm>
            <a:off x="5632346" y="278374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رابط مستقيم 140"/>
          <p:cNvCxnSpPr/>
          <p:nvPr/>
        </p:nvCxnSpPr>
        <p:spPr>
          <a:xfrm>
            <a:off x="5632346" y="2852936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رابط مستقيم 141"/>
          <p:cNvCxnSpPr/>
          <p:nvPr/>
        </p:nvCxnSpPr>
        <p:spPr>
          <a:xfrm>
            <a:off x="5632342" y="2924944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رابط مستقيم 142"/>
          <p:cNvCxnSpPr/>
          <p:nvPr/>
        </p:nvCxnSpPr>
        <p:spPr>
          <a:xfrm>
            <a:off x="5632346" y="299273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رابط مستقيم 143"/>
          <p:cNvCxnSpPr/>
          <p:nvPr/>
        </p:nvCxnSpPr>
        <p:spPr>
          <a:xfrm>
            <a:off x="5632341" y="3068960"/>
            <a:ext cx="720231" cy="0"/>
          </a:xfrm>
          <a:prstGeom prst="line">
            <a:avLst/>
          </a:prstGeom>
          <a:ln w="31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9" name="مستطيل 1038">
            <a:hlinkClick r:id="rId21" action="ppaction://hlinksldjump"/>
          </p:cNvPr>
          <p:cNvSpPr/>
          <p:nvPr/>
        </p:nvSpPr>
        <p:spPr>
          <a:xfrm>
            <a:off x="6824787" y="2666749"/>
            <a:ext cx="576064" cy="3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6" name="مستطيل 145">
            <a:hlinkClick r:id="rId21" action="ppaction://hlinksldjump"/>
          </p:cNvPr>
          <p:cNvSpPr/>
          <p:nvPr/>
        </p:nvSpPr>
        <p:spPr>
          <a:xfrm>
            <a:off x="6999318" y="2564903"/>
            <a:ext cx="217028" cy="116241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صورة 1039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00A2E8"/>
              </a:clrFrom>
              <a:clrTo>
                <a:srgbClr val="00A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86" y="2733357"/>
            <a:ext cx="228449" cy="239158"/>
          </a:xfrm>
          <a:prstGeom prst="rect">
            <a:avLst/>
          </a:prstGeom>
        </p:spPr>
      </p:pic>
      <p:sp>
        <p:nvSpPr>
          <p:cNvPr id="148" name="مستطيل مستدير الزوايا 147">
            <a:hlinkClick r:id="rId23" action="ppaction://hlinksldjump"/>
          </p:cNvPr>
          <p:cNvSpPr/>
          <p:nvPr/>
        </p:nvSpPr>
        <p:spPr>
          <a:xfrm>
            <a:off x="7956376" y="238663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49" name="Picture 10" descr="نتيجة بحث الصور عن ‪messaging icon‬‏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2494409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" name="مستطيل 149"/>
          <p:cNvSpPr/>
          <p:nvPr/>
        </p:nvSpPr>
        <p:spPr>
          <a:xfrm>
            <a:off x="586196" y="4282105"/>
            <a:ext cx="63511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1" name="مستطيل مستدير الزوايا 150"/>
          <p:cNvSpPr/>
          <p:nvPr/>
        </p:nvSpPr>
        <p:spPr>
          <a:xfrm>
            <a:off x="573829" y="358751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1" name="Picture 12" descr="نتيجة بحث الصور عن ‪Music icon png‬‏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5" y="3657250"/>
            <a:ext cx="580601" cy="5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" name="مستطيل 153"/>
          <p:cNvSpPr/>
          <p:nvPr/>
        </p:nvSpPr>
        <p:spPr>
          <a:xfrm>
            <a:off x="1614585" y="4311681"/>
            <a:ext cx="80502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5" name="مستطيل مستدير الزوايا 154">
            <a:hlinkClick r:id="rId27" action="ppaction://hlinksldjump"/>
          </p:cNvPr>
          <p:cNvSpPr/>
          <p:nvPr/>
        </p:nvSpPr>
        <p:spPr>
          <a:xfrm>
            <a:off x="16371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3" name="مستطيل 162"/>
          <p:cNvSpPr/>
          <p:nvPr/>
        </p:nvSpPr>
        <p:spPr>
          <a:xfrm>
            <a:off x="2522040" y="4336387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4" name="مستطيل مستدير الزوايا 163">
            <a:hlinkClick r:id="rId28" action="ppaction://hlinksldjump"/>
          </p:cNvPr>
          <p:cNvSpPr/>
          <p:nvPr/>
        </p:nvSpPr>
        <p:spPr>
          <a:xfrm>
            <a:off x="2515716" y="3616307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0" name="مستطيل 169"/>
          <p:cNvSpPr/>
          <p:nvPr/>
        </p:nvSpPr>
        <p:spPr>
          <a:xfrm>
            <a:off x="3323951" y="4334203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1" name="مستطيل مستدير الزوايا 170">
            <a:hlinkClick r:id="rId29" action="ppaction://hlinksldjump"/>
          </p:cNvPr>
          <p:cNvSpPr/>
          <p:nvPr/>
        </p:nvSpPr>
        <p:spPr>
          <a:xfrm>
            <a:off x="351239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2" name="مستطيل 171"/>
          <p:cNvSpPr/>
          <p:nvPr/>
        </p:nvSpPr>
        <p:spPr>
          <a:xfrm>
            <a:off x="4333181" y="4334203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3" name="مستطيل مستدير الزوايا 172"/>
          <p:cNvSpPr/>
          <p:nvPr/>
        </p:nvSpPr>
        <p:spPr>
          <a:xfrm>
            <a:off x="455368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4" name="مستطيل 173"/>
          <p:cNvSpPr/>
          <p:nvPr/>
        </p:nvSpPr>
        <p:spPr>
          <a:xfrm>
            <a:off x="5691322" y="4330514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5" name="مستطيل مستدير الزوايا 174"/>
          <p:cNvSpPr/>
          <p:nvPr/>
        </p:nvSpPr>
        <p:spPr>
          <a:xfrm>
            <a:off x="5647160" y="360058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6" name="مستطيل 175"/>
          <p:cNvSpPr/>
          <p:nvPr/>
        </p:nvSpPr>
        <p:spPr>
          <a:xfrm>
            <a:off x="6492119" y="4321534"/>
            <a:ext cx="123142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Watch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77" name="مستطيل مستدير الزوايا 176"/>
          <p:cNvSpPr/>
          <p:nvPr/>
        </p:nvSpPr>
        <p:spPr>
          <a:xfrm>
            <a:off x="67477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3" name="مستطيل مستدير الزوايا 1042"/>
          <p:cNvSpPr/>
          <p:nvPr/>
        </p:nvSpPr>
        <p:spPr>
          <a:xfrm>
            <a:off x="7064198" y="3648193"/>
            <a:ext cx="57112" cy="6248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9" name="مستطيل مستدير الزوايا 178"/>
          <p:cNvSpPr/>
          <p:nvPr/>
        </p:nvSpPr>
        <p:spPr>
          <a:xfrm>
            <a:off x="6987593" y="3837222"/>
            <a:ext cx="210322" cy="228837"/>
          </a:xfrm>
          <a:prstGeom prst="roundRect">
            <a:avLst>
              <a:gd name="adj" fmla="val 21228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0" name="مستطيل 179"/>
          <p:cNvSpPr/>
          <p:nvPr/>
        </p:nvSpPr>
        <p:spPr>
          <a:xfrm>
            <a:off x="7958864" y="4317443"/>
            <a:ext cx="71526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inxPlay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81" name="مستطيل مستدير الزوايا 180"/>
          <p:cNvSpPr/>
          <p:nvPr/>
        </p:nvSpPr>
        <p:spPr>
          <a:xfrm>
            <a:off x="7956376" y="358751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4" name="مستطيل مستدير الزوايا 183"/>
          <p:cNvSpPr/>
          <p:nvPr/>
        </p:nvSpPr>
        <p:spPr>
          <a:xfrm>
            <a:off x="8027066" y="3740123"/>
            <a:ext cx="590081" cy="231225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5" name="مستطيل مستدير الزوايا 184"/>
          <p:cNvSpPr/>
          <p:nvPr/>
        </p:nvSpPr>
        <p:spPr>
          <a:xfrm>
            <a:off x="8027066" y="3774650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6" name="مستطيل مستدير الزوايا 185"/>
          <p:cNvSpPr/>
          <p:nvPr/>
        </p:nvSpPr>
        <p:spPr>
          <a:xfrm>
            <a:off x="8481514" y="3775592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7" name="مستطيل مستدير الزوايا 186"/>
          <p:cNvSpPr/>
          <p:nvPr/>
        </p:nvSpPr>
        <p:spPr>
          <a:xfrm>
            <a:off x="8068687" y="3754409"/>
            <a:ext cx="498665" cy="45719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44" name="شكل بيضاوي 1043"/>
          <p:cNvSpPr/>
          <p:nvPr/>
        </p:nvSpPr>
        <p:spPr>
          <a:xfrm>
            <a:off x="8120812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9" name="شكل بيضاوي 188"/>
          <p:cNvSpPr/>
          <p:nvPr/>
        </p:nvSpPr>
        <p:spPr>
          <a:xfrm>
            <a:off x="8393869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0" name="شكل بيضاوي 189"/>
          <p:cNvSpPr/>
          <p:nvPr/>
        </p:nvSpPr>
        <p:spPr>
          <a:xfrm>
            <a:off x="8429675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1" name="شكل بيضاوي 190"/>
          <p:cNvSpPr/>
          <p:nvPr/>
        </p:nvSpPr>
        <p:spPr>
          <a:xfrm>
            <a:off x="8156618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2" name="مستطيل مستدير الزوايا 191">
            <a:hlinkClick r:id="rId30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074" name="Picture 2" descr="نتيجة بحث الصور عن ‪folder icon‬‏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80" y="3745150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مستطيل مستدير الزوايا 118">
            <a:hlinkClick r:id="rId32" action="ppaction://hlinksldjump"/>
          </p:cNvPr>
          <p:cNvSpPr/>
          <p:nvPr/>
        </p:nvSpPr>
        <p:spPr>
          <a:xfrm>
            <a:off x="1568059" y="1268856"/>
            <a:ext cx="843701" cy="864000"/>
          </a:xfrm>
          <a:prstGeom prst="roundRect">
            <a:avLst>
              <a:gd name="adj" fmla="val 8793"/>
            </a:avLst>
          </a:prstGeom>
          <a:blipFill>
            <a:blip r:embed="rId3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9" name="مستطيل مستدير الزوايا 108">
            <a:hlinkClick r:id="rId34" action="ppaction://hlinksldjump"/>
          </p:cNvPr>
          <p:cNvSpPr/>
          <p:nvPr/>
        </p:nvSpPr>
        <p:spPr>
          <a:xfrm>
            <a:off x="4527807" y="1282952"/>
            <a:ext cx="766481" cy="785461"/>
          </a:xfrm>
          <a:prstGeom prst="roundRect">
            <a:avLst>
              <a:gd name="adj" fmla="val 50000"/>
            </a:avLst>
          </a:prstGeom>
          <a:blipFill>
            <a:blip r:embed="rId3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0" name="مستطيل مستدير الزوايا 99">
            <a:hlinkClick r:id="rId36" action="ppaction://hlinksldjump"/>
          </p:cNvPr>
          <p:cNvSpPr/>
          <p:nvPr/>
        </p:nvSpPr>
        <p:spPr>
          <a:xfrm>
            <a:off x="3533731" y="24479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1" name="Picture 16" descr="نتيجة بحث الصور عن ‪contact icon‬‏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34" y="2526793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شكل بيضاوي 101"/>
          <p:cNvSpPr/>
          <p:nvPr/>
        </p:nvSpPr>
        <p:spPr>
          <a:xfrm>
            <a:off x="4419447" y="558924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3" name="مستطيل مستدير الزوايا 102">
            <a:hlinkClick r:id="rId38" action="ppaction://hlinksldjump"/>
          </p:cNvPr>
          <p:cNvSpPr/>
          <p:nvPr/>
        </p:nvSpPr>
        <p:spPr>
          <a:xfrm>
            <a:off x="4540965" y="242186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" name="Picture 14" descr="نتيجة بحث الصور عن ‪contact icon‬‏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43" y="251686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مستطيل 104"/>
          <p:cNvSpPr/>
          <p:nvPr/>
        </p:nvSpPr>
        <p:spPr>
          <a:xfrm>
            <a:off x="8029451" y="5447689"/>
            <a:ext cx="601448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Trash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7" name="مستطيل مستدير الزوايا 106"/>
          <p:cNvSpPr/>
          <p:nvPr/>
        </p:nvSpPr>
        <p:spPr>
          <a:xfrm>
            <a:off x="7970056" y="4717756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50000">
                <a:schemeClr val="bg1">
                  <a:lumMod val="75000"/>
                </a:schemeClr>
              </a:gs>
              <a:gs pos="98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23" name="Picture 28" descr="نتيجة بحث الصور عن ‪recycle bin icon‬‏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328" y="4830954"/>
            <a:ext cx="493684" cy="49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مستطيل مستدير الزوايا 107">
            <a:hlinkClick r:id="rId41" action="ppaction://hlinksldjump"/>
          </p:cNvPr>
          <p:cNvSpPr/>
          <p:nvPr/>
        </p:nvSpPr>
        <p:spPr>
          <a:xfrm>
            <a:off x="2565274" y="2393948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4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0" name="مستطيل مستدير الزوايا 109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1" name="مستطيل ذو زاويتين مستديرتين في نفس الجانب 110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2" name="مستطيل 111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0727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" name="مستطيل مستدير الزوايا 144">
            <a:hlinkClick r:id="" action="ppaction://hlinkshowjump?jump=nextslide"/>
          </p:cNvPr>
          <p:cNvSpPr/>
          <p:nvPr/>
        </p:nvSpPr>
        <p:spPr>
          <a:xfrm>
            <a:off x="214333" y="692696"/>
            <a:ext cx="8886150" cy="432048"/>
          </a:xfrm>
          <a:prstGeom prst="roundRect">
            <a:avLst>
              <a:gd name="adj" fmla="val 40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Search</a:t>
            </a:r>
            <a:endParaRPr lang="ar-SA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7" name="رابط مستقيم 146"/>
          <p:cNvCxnSpPr/>
          <p:nvPr/>
        </p:nvCxnSpPr>
        <p:spPr>
          <a:xfrm>
            <a:off x="251520" y="751056"/>
            <a:ext cx="0" cy="315327"/>
          </a:xfrm>
          <a:prstGeom prst="line">
            <a:avLst/>
          </a:prstGeom>
          <a:ln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" name="Picture 2" descr="نتيجة بحث الصور عن ‪micro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480" y="788884"/>
            <a:ext cx="144016" cy="23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" name="مستطيل مستدير الزوايا 152">
            <a:hlinkClick r:id="rId6" action="ppaction://hlinksldjump"/>
          </p:cNvPr>
          <p:cNvSpPr/>
          <p:nvPr/>
        </p:nvSpPr>
        <p:spPr>
          <a:xfrm>
            <a:off x="570893" y="129576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156" name="مستطيل 155"/>
          <p:cNvSpPr/>
          <p:nvPr/>
        </p:nvSpPr>
        <p:spPr>
          <a:xfrm>
            <a:off x="539552" y="2015842"/>
            <a:ext cx="74732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7" name="مستطيل 156"/>
          <p:cNvSpPr/>
          <p:nvPr/>
        </p:nvSpPr>
        <p:spPr>
          <a:xfrm>
            <a:off x="1606499" y="2015842"/>
            <a:ext cx="77938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Camera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8" name="مستطيل مستدير الزوايا 157">
            <a:hlinkClick r:id="rId7" action="ppaction://hlinksldjump"/>
          </p:cNvPr>
          <p:cNvSpPr/>
          <p:nvPr/>
        </p:nvSpPr>
        <p:spPr>
          <a:xfrm>
            <a:off x="2565274" y="1317993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latin typeface="Catull" pitchFamily="2" charset="0"/>
              <a:cs typeface="Arial" pitchFamily="34" charset="0"/>
            </a:endParaRPr>
          </a:p>
        </p:txBody>
      </p:sp>
      <p:sp>
        <p:nvSpPr>
          <p:cNvPr id="159" name="مستطيل 158"/>
          <p:cNvSpPr/>
          <p:nvPr/>
        </p:nvSpPr>
        <p:spPr>
          <a:xfrm>
            <a:off x="2506683" y="2038073"/>
            <a:ext cx="80182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0" name="Picture 4" descr="نتيجة بحث الصور عن ‪options icon‬‏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790" y="1371857"/>
            <a:ext cx="610356" cy="6103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1" name="مستطيل مستدير الزوايا 160">
            <a:hlinkClick r:id="rId10" action="ppaction://hlinksldjump"/>
          </p:cNvPr>
          <p:cNvSpPr/>
          <p:nvPr/>
        </p:nvSpPr>
        <p:spPr>
          <a:xfrm>
            <a:off x="3550929" y="1316995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62" name="Picture 8" descr="نتيجة بحث الصور عن ‪mail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93" y="1431986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" name="مستطيل 164"/>
          <p:cNvSpPr/>
          <p:nvPr/>
        </p:nvSpPr>
        <p:spPr>
          <a:xfrm>
            <a:off x="3595728" y="2037075"/>
            <a:ext cx="59503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6" name="مستطيل مستدير الزوايا 165"/>
          <p:cNvSpPr/>
          <p:nvPr/>
        </p:nvSpPr>
        <p:spPr>
          <a:xfrm>
            <a:off x="4550934" y="131310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7" name="مستطيل 166"/>
          <p:cNvSpPr/>
          <p:nvPr/>
        </p:nvSpPr>
        <p:spPr>
          <a:xfrm>
            <a:off x="4571324" y="2060122"/>
            <a:ext cx="60465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Clock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8" name="Picture 2" descr="نتيجة بحث الصور عن ‪Google icon‬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5" y="1396105"/>
            <a:ext cx="513903" cy="51390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9" name="مستطيل مستدير الزوايا 168"/>
          <p:cNvSpPr/>
          <p:nvPr/>
        </p:nvSpPr>
        <p:spPr>
          <a:xfrm>
            <a:off x="5605447" y="131866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8" name="مستطيل 177"/>
          <p:cNvSpPr/>
          <p:nvPr/>
        </p:nvSpPr>
        <p:spPr>
          <a:xfrm>
            <a:off x="5449507" y="2065691"/>
            <a:ext cx="957313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Calculator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82" name="Picture 4" descr="نتيجة بحث الصور عن ‪Calculator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346" y="1349413"/>
            <a:ext cx="666429" cy="666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3" name="مستطيل مستدير الزوايا 182">
            <a:hlinkClick r:id="rId16" action="ppaction://hlinksldjump"/>
          </p:cNvPr>
          <p:cNvSpPr/>
          <p:nvPr/>
        </p:nvSpPr>
        <p:spPr>
          <a:xfrm>
            <a:off x="6747718" y="1318669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37000">
                <a:srgbClr val="00B0F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8" name="مستطيل 187"/>
          <p:cNvSpPr/>
          <p:nvPr/>
        </p:nvSpPr>
        <p:spPr>
          <a:xfrm>
            <a:off x="6686885" y="2068413"/>
            <a:ext cx="84189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Weather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3" name="Picture 6" descr="نتيجة بحث الصور عن ‪weather icon png‬‏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075" y="1464383"/>
            <a:ext cx="417514" cy="41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" name="مستطيل مستدير الزوايا 193"/>
          <p:cNvSpPr/>
          <p:nvPr/>
        </p:nvSpPr>
        <p:spPr>
          <a:xfrm>
            <a:off x="7895392" y="1328019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5" name="مستطيل 194"/>
          <p:cNvSpPr/>
          <p:nvPr/>
        </p:nvSpPr>
        <p:spPr>
          <a:xfrm>
            <a:off x="7893871" y="2077763"/>
            <a:ext cx="72327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6" name="Picture 10" descr="نتيجة بحث الصور عن ‪photo icon png‬‏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42" y="1408250"/>
            <a:ext cx="559617" cy="55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7" name="مستطيل مستدير الزوايا 196">
            <a:hlinkClick r:id="rId20" action="ppaction://hlinksldjump"/>
          </p:cNvPr>
          <p:cNvSpPr/>
          <p:nvPr/>
        </p:nvSpPr>
        <p:spPr>
          <a:xfrm>
            <a:off x="571935" y="2453112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25000">
                <a:schemeClr val="bg1"/>
              </a:gs>
              <a:gs pos="24000">
                <a:srgbClr val="FF0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cs typeface="Arial" pitchFamily="34" charset="0"/>
              </a:rPr>
              <a:t>Sep</a:t>
            </a:r>
          </a:p>
          <a:p>
            <a:pPr algn="ctr"/>
            <a:r>
              <a:rPr lang="en-US" sz="9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Thursday</a:t>
            </a:r>
            <a:endParaRPr lang="en-US" sz="10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  <a:cs typeface="Arial" pitchFamily="34" charset="0"/>
              </a:rPr>
              <a:t>1</a:t>
            </a:r>
            <a:endParaRPr lang="ar-SA" sz="28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  <a:cs typeface="Arial" pitchFamily="34" charset="0"/>
            </a:endParaRPr>
          </a:p>
        </p:txBody>
      </p:sp>
      <p:sp>
        <p:nvSpPr>
          <p:cNvPr id="198" name="مستطيل 197"/>
          <p:cNvSpPr/>
          <p:nvPr/>
        </p:nvSpPr>
        <p:spPr>
          <a:xfrm>
            <a:off x="468460" y="3173192"/>
            <a:ext cx="891591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calendar 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9" name="مستطيل مستدير الزوايا 198"/>
          <p:cNvSpPr/>
          <p:nvPr/>
        </p:nvSpPr>
        <p:spPr>
          <a:xfrm>
            <a:off x="1647559" y="243963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0" name="مستطيل 199"/>
          <p:cNvSpPr/>
          <p:nvPr/>
        </p:nvSpPr>
        <p:spPr>
          <a:xfrm>
            <a:off x="1643609" y="3173192"/>
            <a:ext cx="70724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Videos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1" name="مستطيل 200"/>
          <p:cNvSpPr/>
          <p:nvPr/>
        </p:nvSpPr>
        <p:spPr>
          <a:xfrm>
            <a:off x="4482599" y="3118034"/>
            <a:ext cx="78418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Contact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2" name="مستطيل مستدير الزوايا 201"/>
          <p:cNvSpPr/>
          <p:nvPr/>
        </p:nvSpPr>
        <p:spPr>
          <a:xfrm>
            <a:off x="5632346" y="2407824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11676">
                <a:srgbClr val="FFC000"/>
              </a:gs>
              <a:gs pos="22000">
                <a:schemeClr val="bg1"/>
              </a:gs>
              <a:gs pos="21000">
                <a:srgbClr val="FFC000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3" name="مستطيل 202"/>
          <p:cNvSpPr/>
          <p:nvPr/>
        </p:nvSpPr>
        <p:spPr>
          <a:xfrm>
            <a:off x="5643998" y="3109420"/>
            <a:ext cx="643126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Notes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4" name="مستطيل مستدير الزوايا 203">
            <a:hlinkClick r:id="rId21" action="ppaction://hlinksldjump"/>
          </p:cNvPr>
          <p:cNvSpPr/>
          <p:nvPr/>
        </p:nvSpPr>
        <p:spPr>
          <a:xfrm>
            <a:off x="6748760" y="240782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5" name="مستطيل 204"/>
          <p:cNvSpPr/>
          <p:nvPr/>
        </p:nvSpPr>
        <p:spPr>
          <a:xfrm>
            <a:off x="6623885" y="3110319"/>
            <a:ext cx="8451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 store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6" name="مستطيل 205"/>
          <p:cNvSpPr/>
          <p:nvPr/>
        </p:nvSpPr>
        <p:spPr>
          <a:xfrm>
            <a:off x="7757680" y="3109421"/>
            <a:ext cx="101502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7" name="شكل بيضاوي 206"/>
          <p:cNvSpPr/>
          <p:nvPr/>
        </p:nvSpPr>
        <p:spPr>
          <a:xfrm>
            <a:off x="1685892" y="2492931"/>
            <a:ext cx="641477" cy="607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8" name="سهم إلى اليمين 207"/>
          <p:cNvSpPr/>
          <p:nvPr/>
        </p:nvSpPr>
        <p:spPr>
          <a:xfrm>
            <a:off x="1900281" y="2630454"/>
            <a:ext cx="324036" cy="362278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9" name="مستطيل مستدير الزوايا 208">
            <a:hlinkClick r:id="rId22" action="ppaction://hlinksldjump"/>
          </p:cNvPr>
          <p:cNvSpPr/>
          <p:nvPr/>
        </p:nvSpPr>
        <p:spPr>
          <a:xfrm>
            <a:off x="2493388" y="2362530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2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0" name="مستطيل مستدير الزوايا 209"/>
          <p:cNvSpPr/>
          <p:nvPr/>
        </p:nvSpPr>
        <p:spPr>
          <a:xfrm>
            <a:off x="4544943" y="2420554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1" name="مستطيل 210"/>
          <p:cNvSpPr/>
          <p:nvPr/>
        </p:nvSpPr>
        <p:spPr>
          <a:xfrm>
            <a:off x="3512392" y="3156753"/>
            <a:ext cx="678392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2" name="مستطيل 211"/>
          <p:cNvSpPr/>
          <p:nvPr/>
        </p:nvSpPr>
        <p:spPr>
          <a:xfrm>
            <a:off x="2339752" y="3167390"/>
            <a:ext cx="1149674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Inxtra X internet</a:t>
            </a:r>
            <a:endParaRPr lang="ar-SA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3" name="رابط مستقيم 212"/>
          <p:cNvCxnSpPr/>
          <p:nvPr/>
        </p:nvCxnSpPr>
        <p:spPr>
          <a:xfrm>
            <a:off x="5632346" y="2564904"/>
            <a:ext cx="7202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رابط مستقيم 213"/>
          <p:cNvCxnSpPr/>
          <p:nvPr/>
        </p:nvCxnSpPr>
        <p:spPr>
          <a:xfrm>
            <a:off x="5632344" y="2622483"/>
            <a:ext cx="720231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رابط مستقيم 214"/>
          <p:cNvCxnSpPr/>
          <p:nvPr/>
        </p:nvCxnSpPr>
        <p:spPr>
          <a:xfrm>
            <a:off x="5632343" y="2708920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رابط مستقيم 215"/>
          <p:cNvCxnSpPr/>
          <p:nvPr/>
        </p:nvCxnSpPr>
        <p:spPr>
          <a:xfrm>
            <a:off x="5632346" y="278374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رابط مستقيم 216"/>
          <p:cNvCxnSpPr/>
          <p:nvPr/>
        </p:nvCxnSpPr>
        <p:spPr>
          <a:xfrm>
            <a:off x="5632346" y="2852936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رابط مستقيم 217"/>
          <p:cNvCxnSpPr/>
          <p:nvPr/>
        </p:nvCxnSpPr>
        <p:spPr>
          <a:xfrm>
            <a:off x="5632342" y="2924944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رابط مستقيم 218"/>
          <p:cNvCxnSpPr/>
          <p:nvPr/>
        </p:nvCxnSpPr>
        <p:spPr>
          <a:xfrm>
            <a:off x="5632346" y="2992732"/>
            <a:ext cx="720231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رابط مستقيم 219"/>
          <p:cNvCxnSpPr/>
          <p:nvPr/>
        </p:nvCxnSpPr>
        <p:spPr>
          <a:xfrm>
            <a:off x="5632341" y="3068960"/>
            <a:ext cx="720231" cy="0"/>
          </a:xfrm>
          <a:prstGeom prst="line">
            <a:avLst/>
          </a:prstGeom>
          <a:ln w="31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مستطيل 220">
            <a:hlinkClick r:id="rId21" action="ppaction://hlinksldjump"/>
          </p:cNvPr>
          <p:cNvSpPr/>
          <p:nvPr/>
        </p:nvSpPr>
        <p:spPr>
          <a:xfrm>
            <a:off x="6824787" y="2666749"/>
            <a:ext cx="576064" cy="383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2" name="مستطيل 221">
            <a:hlinkClick r:id="rId21" action="ppaction://hlinksldjump"/>
          </p:cNvPr>
          <p:cNvSpPr/>
          <p:nvPr/>
        </p:nvSpPr>
        <p:spPr>
          <a:xfrm>
            <a:off x="6999318" y="2564903"/>
            <a:ext cx="217028" cy="116241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23" name="صورة 222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00A2E8"/>
              </a:clrFrom>
              <a:clrTo>
                <a:srgbClr val="00A2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86" y="2733357"/>
            <a:ext cx="228449" cy="239158"/>
          </a:xfrm>
          <a:prstGeom prst="rect">
            <a:avLst/>
          </a:prstGeom>
        </p:spPr>
      </p:pic>
      <p:sp>
        <p:nvSpPr>
          <p:cNvPr id="224" name="مستطيل مستدير الزوايا 223">
            <a:hlinkClick r:id="rId25" action="ppaction://hlinksldjump"/>
          </p:cNvPr>
          <p:cNvSpPr/>
          <p:nvPr/>
        </p:nvSpPr>
        <p:spPr>
          <a:xfrm>
            <a:off x="7956376" y="238663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25" name="Picture 10" descr="نتيجة بحث الصور عن ‪messaging icon‬‏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2494409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" name="مستطيل 225"/>
          <p:cNvSpPr/>
          <p:nvPr/>
        </p:nvSpPr>
        <p:spPr>
          <a:xfrm>
            <a:off x="586196" y="4282105"/>
            <a:ext cx="63511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Music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27" name="مستطيل مستدير الزوايا 226"/>
          <p:cNvSpPr/>
          <p:nvPr/>
        </p:nvSpPr>
        <p:spPr>
          <a:xfrm>
            <a:off x="573829" y="3587511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28" name="Picture 12" descr="نتيجة بحث الصور عن ‪Music icon png‬‏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5" y="3657250"/>
            <a:ext cx="580601" cy="5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9" name="مستطيل 228"/>
          <p:cNvSpPr/>
          <p:nvPr/>
        </p:nvSpPr>
        <p:spPr>
          <a:xfrm>
            <a:off x="1614585" y="4311681"/>
            <a:ext cx="80502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My Files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0" name="مستطيل مستدير الزوايا 229"/>
          <p:cNvSpPr/>
          <p:nvPr/>
        </p:nvSpPr>
        <p:spPr>
          <a:xfrm>
            <a:off x="16371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1" name="مستطيل 230"/>
          <p:cNvSpPr/>
          <p:nvPr/>
        </p:nvSpPr>
        <p:spPr>
          <a:xfrm>
            <a:off x="2522040" y="4336387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2" name="مستطيل مستدير الزوايا 231"/>
          <p:cNvSpPr/>
          <p:nvPr/>
        </p:nvSpPr>
        <p:spPr>
          <a:xfrm>
            <a:off x="2515716" y="3616307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3" name="مستطيل 232"/>
          <p:cNvSpPr/>
          <p:nvPr/>
        </p:nvSpPr>
        <p:spPr>
          <a:xfrm>
            <a:off x="3323951" y="4334203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4" name="مستطيل مستدير الزوايا 233"/>
          <p:cNvSpPr/>
          <p:nvPr/>
        </p:nvSpPr>
        <p:spPr>
          <a:xfrm>
            <a:off x="351239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5" name="مستطيل 234"/>
          <p:cNvSpPr/>
          <p:nvPr/>
        </p:nvSpPr>
        <p:spPr>
          <a:xfrm>
            <a:off x="4333181" y="4334203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6" name="مستطيل مستدير الزوايا 235"/>
          <p:cNvSpPr/>
          <p:nvPr/>
        </p:nvSpPr>
        <p:spPr>
          <a:xfrm>
            <a:off x="4553681" y="3614123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7" name="مستطيل 236"/>
          <p:cNvSpPr/>
          <p:nvPr/>
        </p:nvSpPr>
        <p:spPr>
          <a:xfrm>
            <a:off x="5691322" y="4330514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38" name="مستطيل مستدير الزوايا 237"/>
          <p:cNvSpPr/>
          <p:nvPr/>
        </p:nvSpPr>
        <p:spPr>
          <a:xfrm>
            <a:off x="5647160" y="360058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9" name="مستطيل 238"/>
          <p:cNvSpPr/>
          <p:nvPr/>
        </p:nvSpPr>
        <p:spPr>
          <a:xfrm>
            <a:off x="6492119" y="4321534"/>
            <a:ext cx="1231427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Watch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40" name="مستطيل مستدير الزوايا 239"/>
          <p:cNvSpPr/>
          <p:nvPr/>
        </p:nvSpPr>
        <p:spPr>
          <a:xfrm>
            <a:off x="6747717" y="3591601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1" name="مستطيل مستدير الزوايا 240"/>
          <p:cNvSpPr/>
          <p:nvPr/>
        </p:nvSpPr>
        <p:spPr>
          <a:xfrm>
            <a:off x="7064198" y="3648193"/>
            <a:ext cx="57112" cy="6248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2" name="مستطيل مستدير الزوايا 241"/>
          <p:cNvSpPr/>
          <p:nvPr/>
        </p:nvSpPr>
        <p:spPr>
          <a:xfrm>
            <a:off x="6987593" y="3837222"/>
            <a:ext cx="210322" cy="228837"/>
          </a:xfrm>
          <a:prstGeom prst="roundRect">
            <a:avLst>
              <a:gd name="adj" fmla="val 21228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3" name="مستطيل 242"/>
          <p:cNvSpPr/>
          <p:nvPr/>
        </p:nvSpPr>
        <p:spPr>
          <a:xfrm>
            <a:off x="7958864" y="4317443"/>
            <a:ext cx="71526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inxPlay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44" name="مستطيل مستدير الزوايا 243"/>
          <p:cNvSpPr/>
          <p:nvPr/>
        </p:nvSpPr>
        <p:spPr>
          <a:xfrm>
            <a:off x="7956376" y="3587510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5" name="مستطيل مستدير الزوايا 244"/>
          <p:cNvSpPr/>
          <p:nvPr/>
        </p:nvSpPr>
        <p:spPr>
          <a:xfrm>
            <a:off x="8027066" y="3740123"/>
            <a:ext cx="590081" cy="231225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6" name="مستطيل مستدير الزوايا 245"/>
          <p:cNvSpPr/>
          <p:nvPr/>
        </p:nvSpPr>
        <p:spPr>
          <a:xfrm>
            <a:off x="8027066" y="3774650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7" name="مستطيل مستدير الزوايا 246"/>
          <p:cNvSpPr/>
          <p:nvPr/>
        </p:nvSpPr>
        <p:spPr>
          <a:xfrm>
            <a:off x="8481514" y="3775592"/>
            <a:ext cx="135633" cy="397142"/>
          </a:xfrm>
          <a:prstGeom prst="roundRect">
            <a:avLst>
              <a:gd name="adj" fmla="val 879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8" name="مستطيل مستدير الزوايا 247"/>
          <p:cNvSpPr/>
          <p:nvPr/>
        </p:nvSpPr>
        <p:spPr>
          <a:xfrm>
            <a:off x="8068687" y="3754409"/>
            <a:ext cx="498665" cy="45719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9" name="شكل بيضاوي 248"/>
          <p:cNvSpPr/>
          <p:nvPr/>
        </p:nvSpPr>
        <p:spPr>
          <a:xfrm>
            <a:off x="8120812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0" name="شكل بيضاوي 249"/>
          <p:cNvSpPr/>
          <p:nvPr/>
        </p:nvSpPr>
        <p:spPr>
          <a:xfrm>
            <a:off x="8393869" y="3907066"/>
            <a:ext cx="144016" cy="128564"/>
          </a:xfrm>
          <a:prstGeom prst="ellipse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1" name="شكل بيضاوي 250"/>
          <p:cNvSpPr/>
          <p:nvPr/>
        </p:nvSpPr>
        <p:spPr>
          <a:xfrm>
            <a:off x="8429675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2" name="شكل بيضاوي 251"/>
          <p:cNvSpPr/>
          <p:nvPr/>
        </p:nvSpPr>
        <p:spPr>
          <a:xfrm>
            <a:off x="8156618" y="3937221"/>
            <a:ext cx="72404" cy="7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53" name="Picture 2" descr="نتيجة بحث الصور عن ‪folder icon‬‏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80" y="3745150"/>
            <a:ext cx="523128" cy="4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4" name="مستطيل مستدير الزوايا 253">
            <a:hlinkClick r:id="rId30" action="ppaction://hlinksldjump"/>
          </p:cNvPr>
          <p:cNvSpPr/>
          <p:nvPr/>
        </p:nvSpPr>
        <p:spPr>
          <a:xfrm>
            <a:off x="1568059" y="1268856"/>
            <a:ext cx="843701" cy="864000"/>
          </a:xfrm>
          <a:prstGeom prst="roundRect">
            <a:avLst>
              <a:gd name="adj" fmla="val 8793"/>
            </a:avLst>
          </a:prstGeom>
          <a:blipFill>
            <a:blip r:embed="rId3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5" name="مستطيل مستدير الزوايا 254">
            <a:hlinkClick r:id="rId32" action="ppaction://hlinksldjump"/>
          </p:cNvPr>
          <p:cNvSpPr/>
          <p:nvPr/>
        </p:nvSpPr>
        <p:spPr>
          <a:xfrm>
            <a:off x="4527807" y="1282952"/>
            <a:ext cx="766481" cy="785461"/>
          </a:xfrm>
          <a:prstGeom prst="roundRect">
            <a:avLst>
              <a:gd name="adj" fmla="val 50000"/>
            </a:avLst>
          </a:prstGeom>
          <a:blipFill>
            <a:blip r:embed="rId3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6" name="مستطيل مستدير الزوايا 255">
            <a:hlinkClick r:id="rId34" action="ppaction://hlinksldjump"/>
          </p:cNvPr>
          <p:cNvSpPr/>
          <p:nvPr/>
        </p:nvSpPr>
        <p:spPr>
          <a:xfrm>
            <a:off x="3533731" y="24479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57" name="Picture 16" descr="نتيجة بحث الصور عن ‪contact icon‬‏">
            <a:hlinkClick r:id="rId34" action="ppaction://hlinksldjump"/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34" y="2526793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8" name="شكل بيضاوي 257"/>
          <p:cNvSpPr/>
          <p:nvPr/>
        </p:nvSpPr>
        <p:spPr>
          <a:xfrm>
            <a:off x="4419447" y="558924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9" name="مستطيل مستدير الزوايا 258">
            <a:hlinkClick r:id="rId36" action="ppaction://hlinksldjump"/>
          </p:cNvPr>
          <p:cNvSpPr/>
          <p:nvPr/>
        </p:nvSpPr>
        <p:spPr>
          <a:xfrm>
            <a:off x="4540965" y="242186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60" name="Picture 14" descr="نتيجة بحث الصور عن ‪contact icon‬‏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43" y="251686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1" name="مستطيل 260"/>
          <p:cNvSpPr/>
          <p:nvPr/>
        </p:nvSpPr>
        <p:spPr>
          <a:xfrm>
            <a:off x="8029451" y="5447689"/>
            <a:ext cx="601448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Trash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2" name="مستطيل مستدير الزوايا 261"/>
          <p:cNvSpPr/>
          <p:nvPr/>
        </p:nvSpPr>
        <p:spPr>
          <a:xfrm>
            <a:off x="7970056" y="4717756"/>
            <a:ext cx="720229" cy="720080"/>
          </a:xfrm>
          <a:prstGeom prst="roundRect">
            <a:avLst>
              <a:gd name="adj" fmla="val 8793"/>
            </a:avLst>
          </a:prstGeom>
          <a:gradFill>
            <a:gsLst>
              <a:gs pos="50000">
                <a:schemeClr val="bg1">
                  <a:lumMod val="75000"/>
                </a:schemeClr>
              </a:gs>
              <a:gs pos="98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63" name="Picture 28" descr="نتيجة بحث الصور عن ‪recycle bin icon‬‏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328" y="4830954"/>
            <a:ext cx="493684" cy="49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8" name="مستطيل 267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9" name="مستطيل مستدير الزوايا 268">
            <a:hlinkClick r:id="rId39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0" name="مستطيل مستدير الزوايا 269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1" name="مستطيل مستدير الزوايا 270">
            <a:hlinkClick r:id="rId39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40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72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3" name="مستطيل 272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4" name="شكل بيضاوي 273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5" name="شكل بيضاوي 274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6" name="شكل بيضاوي 275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7" name="مستطيل مستدير الزوايا 276">
            <a:hlinkClick r:id="rId22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4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8" name="مستطيل مستدير الزوايا 277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279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1" name="مستطيل مستدير الزوايا 280">
            <a:hlinkClick r:id="rId10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82" name="Picture 8" descr="نتيجة بحث الصور عن ‪mail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3" name="مستطيل مستدير الزوايا 282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84" name="مستطيل مستدير الزوايا 283">
            <a:hlinkClick r:id="rId34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85" name="Picture 16" descr="نتيجة بحث الصور عن ‪contact icon‬‏">
            <a:hlinkClick r:id="rId34" action="ppaction://hlinksldjump"/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7" name="مستطيل مستدير الزوايا 286">
            <a:hlinkClick r:id="rId36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288" name="Picture 14" descr="نتيجة بحث الصور عن ‪contact icon‬‏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9" name="مستطيل 28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0" name="سهم إلى اليمين 289">
            <a:hlinkClick r:id="rId4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1" name="مستطيل مستدير الزوايا 290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2" name="مستطيل مستدير الزوايا 291">
            <a:hlinkClick r:id="rId4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4" name="مستطيل مستدير الزوايا 123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5" name="مستطيل ذو زاويتين مستديرتين في نفس الجانب 124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6" name="مستطيل 125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6529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" decel="100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decel="100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decel="100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decel="1000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decel="100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decel="1000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decel="100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decel="1000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decel="1000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decel="100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" decel="100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" decel="100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" decel="100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" decel="100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" decel="100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" decel="100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" decel="1000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" decel="100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" decel="100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" decel="1000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" decel="1000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" decel="100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" decel="100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" decel="100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" decel="100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" decel="100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" decel="1000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" decel="1000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" decel="1000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" decel="1000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" decel="1000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" decel="100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" decel="1000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" decel="1000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" decel="100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" decel="1000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" decel="1000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" decel="1000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" decel="100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" decel="1000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" decel="1000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" decel="1000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" decel="1000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" decel="100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" decel="1000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" decel="10000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" decel="1000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" decel="1000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5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" decel="1000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" decel="1000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" decel="1000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" decel="1000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" decel="1000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" decel="1000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" decel="1000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" decel="1000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" decel="1000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" decel="1000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" decel="1000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" decel="1000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" decel="1000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" decel="1000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" decel="1000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" decel="1000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" decel="1000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7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" decel="1000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5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" decel="1000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5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" decel="1000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5" dur="5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" decel="1000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" decel="1000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5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" decel="100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3" dur="5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50" decel="1000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9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" decel="1000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" decel="100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1" dur="5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" decel="1000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" dur="5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" decel="1000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" decel="1000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9" dur="5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" decel="100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5" dur="5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" decel="100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5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" decel="100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7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" decel="100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3" dur="5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50" decel="1000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5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" decel="1000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5"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50" decel="1000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1" dur="5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50" decel="1000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7" dur="5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" decel="1000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2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50" decel="1000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9" dur="5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" decel="1000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5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50" decel="1000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1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50" decel="1000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7" dur="5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50" decel="1000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2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2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9" dur="2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2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" dur="2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8" dur="2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1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8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4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53" grpId="0" animBg="1"/>
      <p:bldP spid="156" grpId="0"/>
      <p:bldP spid="157" grpId="0"/>
      <p:bldP spid="158" grpId="0" animBg="1"/>
      <p:bldP spid="159" grpId="0"/>
      <p:bldP spid="161" grpId="0" animBg="1"/>
      <p:bldP spid="165" grpId="0"/>
      <p:bldP spid="166" grpId="0" animBg="1"/>
      <p:bldP spid="167" grpId="0"/>
      <p:bldP spid="169" grpId="0" animBg="1"/>
      <p:bldP spid="178" grpId="0"/>
      <p:bldP spid="183" grpId="0" animBg="1"/>
      <p:bldP spid="188" grpId="0"/>
      <p:bldP spid="194" grpId="0" animBg="1"/>
      <p:bldP spid="195" grpId="0"/>
      <p:bldP spid="197" grpId="0" animBg="1"/>
      <p:bldP spid="198" grpId="0"/>
      <p:bldP spid="199" grpId="0" animBg="1"/>
      <p:bldP spid="200" grpId="0"/>
      <p:bldP spid="201" grpId="0"/>
      <p:bldP spid="202" grpId="0" animBg="1"/>
      <p:bldP spid="203" grpId="0"/>
      <p:bldP spid="204" grpId="0" animBg="1"/>
      <p:bldP spid="205" grpId="0"/>
      <p:bldP spid="206" grpId="0"/>
      <p:bldP spid="207" grpId="0" animBg="1"/>
      <p:bldP spid="208" grpId="0" animBg="1"/>
      <p:bldP spid="209" grpId="0" animBg="1"/>
      <p:bldP spid="210" grpId="0" animBg="1"/>
      <p:bldP spid="211" grpId="0"/>
      <p:bldP spid="212" grpId="0"/>
      <p:bldP spid="221" grpId="0" animBg="1"/>
      <p:bldP spid="222" grpId="0" animBg="1"/>
      <p:bldP spid="224" grpId="0" animBg="1"/>
      <p:bldP spid="226" grpId="0"/>
      <p:bldP spid="227" grpId="0" animBg="1"/>
      <p:bldP spid="229" grpId="0"/>
      <p:bldP spid="230" grpId="0" animBg="1"/>
      <p:bldP spid="231" grpId="0"/>
      <p:bldP spid="232" grpId="0" animBg="1"/>
      <p:bldP spid="233" grpId="0"/>
      <p:bldP spid="234" grpId="0" animBg="1"/>
      <p:bldP spid="235" grpId="0"/>
      <p:bldP spid="236" grpId="0" animBg="1"/>
      <p:bldP spid="237" grpId="0"/>
      <p:bldP spid="238" grpId="0" animBg="1"/>
      <p:bldP spid="239" grpId="0"/>
      <p:bldP spid="240" grpId="0" animBg="1"/>
      <p:bldP spid="241" grpId="0" animBg="1"/>
      <p:bldP spid="242" grpId="0" animBg="1"/>
      <p:bldP spid="243" grpId="0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4" grpId="0" animBg="1"/>
      <p:bldP spid="255" grpId="0" animBg="1"/>
      <p:bldP spid="256" grpId="0" animBg="1"/>
      <p:bldP spid="258" grpId="0" animBg="1"/>
      <p:bldP spid="259" grpId="0" animBg="1"/>
      <p:bldP spid="261" grpId="0"/>
      <p:bldP spid="262" grpId="0" animBg="1"/>
      <p:bldP spid="268" grpId="0"/>
      <p:bldP spid="269" grpId="0" animBg="1"/>
      <p:bldP spid="270" grpId="0" animBg="1"/>
      <p:bldP spid="271" grpId="0" animBg="1"/>
      <p:bldP spid="273" grpId="0"/>
      <p:bldP spid="274" grpId="0" animBg="1"/>
      <p:bldP spid="275" grpId="0" animBg="1"/>
      <p:bldP spid="276" grpId="0" animBg="1"/>
      <p:bldP spid="277" grpId="0" animBg="1"/>
      <p:bldP spid="278" grpId="0" animBg="1"/>
      <p:bldP spid="281" grpId="0" animBg="1"/>
      <p:bldP spid="283" grpId="0" animBg="1"/>
      <p:bldP spid="284" grpId="0" animBg="1"/>
      <p:bldP spid="287" grpId="0" animBg="1"/>
    </p:bldLst>
  </p:timing>
</p:sld>
</file>

<file path=ppt/slides/slide7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6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6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شكل بيضاوي 42"/>
          <p:cNvSpPr/>
          <p:nvPr/>
        </p:nvSpPr>
        <p:spPr>
          <a:xfrm>
            <a:off x="4398848" y="4250111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شكل بيضاوي 43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شكل بيضاوي 44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34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11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مستطيل مستدير الزوايا 39">
            <a:hlinkClick r:id="rId12" action="ppaction://hlinksldjump"/>
          </p:cNvPr>
          <p:cNvSpPr/>
          <p:nvPr/>
        </p:nvSpPr>
        <p:spPr>
          <a:xfrm>
            <a:off x="7909279" y="3508899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1" name="Picture 8" descr="نتيجة بحث الصور عن ‪mail icon‬‏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3623890"/>
            <a:ext cx="490097" cy="4900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مستطيل مستدير الزوايا 46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>
            <a:hlinkClick r:id="rId15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0" name="Picture 16" descr="نتيجة بحث الصور عن ‪contact icon‬‏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7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2" name="Picture 14" descr="نتيجة بحث الصور عن ‪contact icon‬‏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مستطيل مستدير الزوايا 38">
            <a:hlinkClick r:id="rId19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20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6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ذو زاويتين مستديرتين في نفس الجانب 50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مستطيل 51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74732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2" name="Picture 4" descr="نتيجة بحث الصور عن ‪loading‬‏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568" y="771920"/>
            <a:ext cx="272167" cy="27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>
            <a:hlinkClick r:id="rId6" action="ppaction://hlinksldjump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شارة رتبة 3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2" name="شارة رتبة 3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33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3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38">
            <a:hlinkClick r:id="rId10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22" name="رابط مستقيم 21"/>
          <p:cNvCxnSpPr/>
          <p:nvPr/>
        </p:nvCxnSpPr>
        <p:spPr>
          <a:xfrm>
            <a:off x="-108520" y="1412776"/>
            <a:ext cx="9252521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رابط مستقيم 26"/>
          <p:cNvCxnSpPr/>
          <p:nvPr/>
        </p:nvCxnSpPr>
        <p:spPr>
          <a:xfrm>
            <a:off x="-10621688" y="1412776"/>
            <a:ext cx="1062168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ستطيل مستدير الزوايا 2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8" name="مستطيل ذو زاويتين مستديرتين في نفس الجانب 27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28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42296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1.02361 1.48148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8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-17629" y="1394920"/>
            <a:ext cx="9161629" cy="57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44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61884" y="2399621"/>
            <a:ext cx="8640960" cy="344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8" name="مستطيل 27"/>
          <p:cNvSpPr/>
          <p:nvPr/>
        </p:nvSpPr>
        <p:spPr>
          <a:xfrm>
            <a:off x="2483768" y="2600713"/>
            <a:ext cx="34355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Typo Round Regular Demo" pitchFamily="2" charset="0"/>
              </a:rPr>
              <a:t>Inxsoft</a:t>
            </a:r>
            <a:r>
              <a:rPr lang="en-US" sz="4800" dirty="0">
                <a:latin typeface="Typo Round Regular Demo" pitchFamily="2" charset="0"/>
              </a:rPr>
              <a:t> inxtra S</a:t>
            </a:r>
            <a:endParaRPr lang="ar-SA" sz="4800" dirty="0"/>
          </a:p>
        </p:txBody>
      </p:sp>
      <p:sp>
        <p:nvSpPr>
          <p:cNvPr id="29" name="مستطيل 28"/>
          <p:cNvSpPr/>
          <p:nvPr/>
        </p:nvSpPr>
        <p:spPr>
          <a:xfrm>
            <a:off x="2116336" y="2475861"/>
            <a:ext cx="3535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latin typeface="Typo Round Regular Demo" pitchFamily="2" charset="0"/>
              </a:rPr>
              <a:t>More powerful phone</a:t>
            </a:r>
            <a:endParaRPr lang="ar-SA" sz="1400" dirty="0"/>
          </a:p>
        </p:txBody>
      </p:sp>
      <p:sp>
        <p:nvSpPr>
          <p:cNvPr id="30" name="مستطيل مستدير الزوايا 29"/>
          <p:cNvSpPr/>
          <p:nvPr/>
        </p:nvSpPr>
        <p:spPr>
          <a:xfrm>
            <a:off x="3810439" y="3433019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3888640" y="3502864"/>
            <a:ext cx="1392004" cy="2366571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/>
          <p:cNvSpPr/>
          <p:nvPr/>
        </p:nvSpPr>
        <p:spPr>
          <a:xfrm>
            <a:off x="5778508" y="3647734"/>
            <a:ext cx="1487865" cy="2667179"/>
          </a:xfrm>
          <a:prstGeom prst="roundRect">
            <a:avLst>
              <a:gd name="adj" fmla="val 5609"/>
            </a:avLst>
          </a:prstGeom>
          <a:solidFill>
            <a:srgbClr val="FFFFCC"/>
          </a:solidFill>
          <a:ln>
            <a:noFill/>
          </a:ln>
          <a:effectLst/>
          <a:scene3d>
            <a:camera prst="orthographicFront">
              <a:rot lat="440725" lon="2704230" rev="19293751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2" descr="نتيجة بحث الصور عن ‪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35455">
            <a:off x="6815483" y="4189908"/>
            <a:ext cx="368948" cy="36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مستدير الزوايا 39"/>
          <p:cNvSpPr/>
          <p:nvPr/>
        </p:nvSpPr>
        <p:spPr>
          <a:xfrm rot="2750171">
            <a:off x="6917816" y="3699953"/>
            <a:ext cx="287031" cy="145048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/>
          <p:cNvSpPr/>
          <p:nvPr/>
        </p:nvSpPr>
        <p:spPr>
          <a:xfrm rot="2750171">
            <a:off x="6953632" y="3666415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 rot="2750171">
            <a:off x="7042602" y="3760837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3" name="مستطيل مستدير الزوايا 42"/>
          <p:cNvSpPr/>
          <p:nvPr/>
        </p:nvSpPr>
        <p:spPr>
          <a:xfrm rot="2750171">
            <a:off x="7093007" y="3773971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مستدير الزوايا 43"/>
          <p:cNvSpPr/>
          <p:nvPr/>
        </p:nvSpPr>
        <p:spPr>
          <a:xfrm rot="2750171">
            <a:off x="6993650" y="3679547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مستدير الزوايا 44"/>
          <p:cNvSpPr/>
          <p:nvPr/>
        </p:nvSpPr>
        <p:spPr>
          <a:xfrm rot="18768321">
            <a:off x="1698085" y="3227542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 rot="18768321">
            <a:off x="1718360" y="3383544"/>
            <a:ext cx="1392004" cy="2291180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7" name="مستطيل مستدير الزوايا 46"/>
          <p:cNvSpPr/>
          <p:nvPr/>
        </p:nvSpPr>
        <p:spPr>
          <a:xfrm rot="18768321">
            <a:off x="2467340" y="5262873"/>
            <a:ext cx="1487865" cy="516632"/>
          </a:xfrm>
          <a:prstGeom prst="roundRect">
            <a:avLst>
              <a:gd name="adj" fmla="val 5609"/>
            </a:avLst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39000"/>
              </a:prstClr>
            </a:outerShdw>
          </a:effectLst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Typo Round Regular Demo" pitchFamily="2" charset="0"/>
              </a:rPr>
              <a:t>inxtra</a:t>
            </a:r>
            <a:endParaRPr lang="ar-SA" sz="1400" dirty="0">
              <a:solidFill>
                <a:schemeClr val="bg1">
                  <a:lumMod val="50000"/>
                </a:schemeClr>
              </a:solidFill>
              <a:latin typeface="Typo Round Regular Demo" pitchFamily="2" charset="0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9054764" y="2329719"/>
            <a:ext cx="45719" cy="134237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شارة رتبة 52">
            <a:hlinkClick r:id="rId6" action="ppaction://hlinksldjump"/>
          </p:cNvPr>
          <p:cNvSpPr/>
          <p:nvPr/>
        </p:nvSpPr>
        <p:spPr>
          <a:xfrm>
            <a:off x="7348126" y="3697547"/>
            <a:ext cx="1078854" cy="1531441"/>
          </a:xfrm>
          <a:prstGeom prst="chevron">
            <a:avLst>
              <a:gd name="adj" fmla="val 56727"/>
            </a:avLst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8" name="مستطيل 57">
            <a:hlinkClick r:id="rId7" action="ppaction://hlinksldjump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شارة رتبة 58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0" name="شارة رتبة 59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9" y="1394920"/>
            <a:ext cx="1651212" cy="575999"/>
          </a:xfrm>
          <a:prstGeom prst="rect">
            <a:avLst/>
          </a:prstGeom>
          <a:effectLst/>
        </p:spPr>
      </p:pic>
      <p:sp>
        <p:nvSpPr>
          <p:cNvPr id="14" name="مستطيل 13"/>
          <p:cNvSpPr/>
          <p:nvPr/>
        </p:nvSpPr>
        <p:spPr>
          <a:xfrm>
            <a:off x="2216897" y="1394922"/>
            <a:ext cx="1336163" cy="559502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FF00"/>
                </a:solidFill>
                <a:latin typeface="Typo Round Regular Demo" pitchFamily="2" charset="0"/>
              </a:rPr>
              <a:t>Home</a:t>
            </a:r>
            <a:endParaRPr lang="ar-SA" sz="2000" dirty="0">
              <a:solidFill>
                <a:srgbClr val="FFFF00"/>
              </a:solidFill>
              <a:latin typeface="Typo Round Regular Demo" pitchFamily="2" charset="0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3553060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inxOS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4759568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inxtra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5919324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Office</a:t>
            </a:r>
            <a:endParaRPr lang="ar-SA" dirty="0">
              <a:latin typeface="Typo Round Regular Demo" pitchFamily="2" charset="0"/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>
            <a:off x="2216896" y="1951955"/>
            <a:ext cx="1336163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نتيجة بحث الصور عن ‪show menu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250" y="1548402"/>
            <a:ext cx="321514" cy="26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48">
            <a:hlinkClick r:id="rId13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51" name="Picture 2" descr="نتيجة بحث الصور عن ‪home icon‬‏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مستطيل مستدير الزوايا 5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ذو زاويتين مستديرتين في نفس الجانب 5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93208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-17629" y="1394920"/>
            <a:ext cx="9161629" cy="57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44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sp>
        <p:nvSpPr>
          <p:cNvPr id="58" name="مستطيل 57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شارة رتبة 58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0" name="شارة رتبة 59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62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9" y="1394920"/>
            <a:ext cx="1651212" cy="575999"/>
          </a:xfrm>
          <a:prstGeom prst="rect">
            <a:avLst/>
          </a:prstGeom>
          <a:effectLst/>
        </p:spPr>
      </p:pic>
      <p:sp>
        <p:nvSpPr>
          <p:cNvPr id="14" name="مستطيل 13"/>
          <p:cNvSpPr/>
          <p:nvPr/>
        </p:nvSpPr>
        <p:spPr>
          <a:xfrm>
            <a:off x="2216897" y="1394921"/>
            <a:ext cx="1336163" cy="575997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Typo Round Regular Demo" pitchFamily="2" charset="0"/>
              </a:rPr>
              <a:t>Home</a:t>
            </a:r>
            <a:endParaRPr lang="ar-SA" sz="20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4759568" y="1394921"/>
            <a:ext cx="1336163" cy="575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inxtra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5919324" y="1412776"/>
            <a:ext cx="1336163" cy="55814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Office</a:t>
            </a:r>
            <a:endParaRPr lang="ar-SA" dirty="0">
              <a:latin typeface="Typo Round Regular Demo" pitchFamily="2" charset="0"/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>
            <a:off x="3523869" y="1951955"/>
            <a:ext cx="1336163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نتيجة بحث الصور عن ‪show menu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250" y="1548402"/>
            <a:ext cx="321514" cy="26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3553060" y="1392788"/>
            <a:ext cx="1336163" cy="578132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FFFF00"/>
                </a:solidFill>
                <a:latin typeface="Typo Round Regular Demo" pitchFamily="2" charset="0"/>
              </a:rPr>
              <a:t>inxOS</a:t>
            </a:r>
            <a:endParaRPr lang="ar-SA" dirty="0">
              <a:solidFill>
                <a:srgbClr val="FFFF00"/>
              </a:solidFill>
              <a:latin typeface="Typo Round Regular Demo" pitchFamily="2" charset="0"/>
            </a:endParaRPr>
          </a:p>
        </p:txBody>
      </p:sp>
      <p:pic>
        <p:nvPicPr>
          <p:cNvPr id="49" name="Picture 4" descr="نتيجة بحث الصور عن ‪loading‬‏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568" y="771920"/>
            <a:ext cx="272167" cy="27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نتيجة بحث الصور عن ‪loading‬‏">
            <a:hlinkClick r:id="rId12"/>
          </p:cNvPr>
          <p:cNvSpPr>
            <a:spLocks noChangeAspect="1" noChangeArrowheads="1"/>
          </p:cNvSpPr>
          <p:nvPr/>
        </p:nvSpPr>
        <p:spPr bwMode="auto">
          <a:xfrm>
            <a:off x="6138863" y="-11652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 dirty="0"/>
          </a:p>
        </p:txBody>
      </p:sp>
      <p:sp>
        <p:nvSpPr>
          <p:cNvPr id="9" name="AutoShape 4" descr="نتيجة بحث الصور عن ‪loading‬‏">
            <a:hlinkClick r:id="rId12"/>
          </p:cNvPr>
          <p:cNvSpPr>
            <a:spLocks noChangeAspect="1" noChangeArrowheads="1"/>
          </p:cNvSpPr>
          <p:nvPr/>
        </p:nvSpPr>
        <p:spPr bwMode="auto">
          <a:xfrm>
            <a:off x="6291263" y="-10128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 dirty="0"/>
          </a:p>
        </p:txBody>
      </p:sp>
      <p:sp>
        <p:nvSpPr>
          <p:cNvPr id="32" name="مستطيل 31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32">
            <a:hlinkClick r:id="rId13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34" name="رابط مستقيم 33"/>
          <p:cNvCxnSpPr/>
          <p:nvPr/>
        </p:nvCxnSpPr>
        <p:spPr>
          <a:xfrm>
            <a:off x="-108520" y="1412776"/>
            <a:ext cx="9252521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مستقيم 34"/>
          <p:cNvCxnSpPr/>
          <p:nvPr/>
        </p:nvCxnSpPr>
        <p:spPr>
          <a:xfrm>
            <a:off x="-10621688" y="1412776"/>
            <a:ext cx="1062168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مستطيل مستدير الزوايا 35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ذو زاويتين مستديرتين في نفس الجانب 36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37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975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1.02361 1.48148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8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Sounds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70991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0" y="2176630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Reign sound</a:t>
            </a:r>
            <a:endParaRPr lang="ar-SA" sz="2400" dirty="0">
              <a:solidFill>
                <a:schemeClr val="tx1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846022" y="2300611"/>
            <a:ext cx="13051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Open (</a:t>
            </a:r>
            <a:r>
              <a:rPr lang="en-US" sz="2000" dirty="0" err="1">
                <a:solidFill>
                  <a:schemeClr val="bg1">
                    <a:lumMod val="7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inx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)</a:t>
            </a:r>
            <a:endParaRPr lang="ar-SA" sz="20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37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-17629" y="1394920"/>
            <a:ext cx="9161629" cy="57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44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sp>
        <p:nvSpPr>
          <p:cNvPr id="58" name="مستطيل 57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شارة رتبة 58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0" name="شارة رتبة 59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62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9" y="1394920"/>
            <a:ext cx="1651212" cy="575999"/>
          </a:xfrm>
          <a:prstGeom prst="rect">
            <a:avLst/>
          </a:prstGeom>
          <a:effectLst/>
        </p:spPr>
      </p:pic>
      <p:sp>
        <p:nvSpPr>
          <p:cNvPr id="14" name="مستطيل 13"/>
          <p:cNvSpPr/>
          <p:nvPr/>
        </p:nvSpPr>
        <p:spPr>
          <a:xfrm>
            <a:off x="2216897" y="1394921"/>
            <a:ext cx="1336163" cy="575997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Typo Round Regular Demo" pitchFamily="2" charset="0"/>
              </a:rPr>
              <a:t>Home</a:t>
            </a:r>
            <a:endParaRPr lang="ar-SA" sz="20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4759568" y="1394921"/>
            <a:ext cx="1336163" cy="575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inxtra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5919324" y="1412776"/>
            <a:ext cx="1336163" cy="55814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Office</a:t>
            </a:r>
            <a:endParaRPr lang="ar-SA" dirty="0">
              <a:latin typeface="Typo Round Regular Demo" pitchFamily="2" charset="0"/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>
            <a:off x="3523869" y="1951955"/>
            <a:ext cx="1336163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نتيجة بحث الصور عن ‪show menu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250" y="1548402"/>
            <a:ext cx="321514" cy="26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3553060" y="1392788"/>
            <a:ext cx="1336163" cy="578132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FFFF00"/>
                </a:solidFill>
                <a:latin typeface="Typo Round Regular Demo" pitchFamily="2" charset="0"/>
              </a:rPr>
              <a:t>inxOS</a:t>
            </a:r>
            <a:endParaRPr lang="ar-SA" dirty="0">
              <a:solidFill>
                <a:srgbClr val="FFFF00"/>
              </a:solidFill>
              <a:latin typeface="Typo Round Regular Demo" pitchFamily="2" charset="0"/>
            </a:endParaRPr>
          </a:p>
        </p:txBody>
      </p:sp>
      <p:sp>
        <p:nvSpPr>
          <p:cNvPr id="3" name="AutoShape 2" descr="نتيجة بحث الصور عن ‪loading‬‏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6138863" y="-11652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 dirty="0"/>
          </a:p>
        </p:txBody>
      </p:sp>
      <p:sp>
        <p:nvSpPr>
          <p:cNvPr id="9" name="AutoShape 4" descr="نتيجة بحث الصور عن ‪loading‬‏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6291263" y="-10128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105295" y="2060848"/>
            <a:ext cx="8931201" cy="3096344"/>
          </a:xfrm>
          <a:prstGeom prst="rect">
            <a:avLst/>
          </a:prstGeom>
          <a:gradFill>
            <a:gsLst>
              <a:gs pos="0">
                <a:srgbClr val="00B0F0"/>
              </a:gs>
              <a:gs pos="50000">
                <a:srgbClr val="0070C0"/>
              </a:gs>
              <a:gs pos="100000">
                <a:srgbClr val="00206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800" dirty="0">
                <a:latin typeface="Typo Round Regular Demo" pitchFamily="2" charset="0"/>
              </a:rPr>
              <a:t>Inxsoft OS 6</a:t>
            </a:r>
            <a:r>
              <a:rPr lang="en-US" sz="4800" dirty="0">
                <a:latin typeface="Berlin Sans FB" pitchFamily="34" charset="0"/>
              </a:rPr>
              <a:t>.</a:t>
            </a:r>
            <a:r>
              <a:rPr lang="en-US" sz="4800" dirty="0">
                <a:latin typeface="Typo Round Regular Demo" pitchFamily="2" charset="0"/>
              </a:rPr>
              <a:t>0</a:t>
            </a:r>
            <a:endParaRPr lang="ar-SA" sz="4800" dirty="0">
              <a:latin typeface="Typo Round Regular Demo" pitchFamily="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443991" y="2708920"/>
            <a:ext cx="881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</a:rPr>
              <a:t>Get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5652120" y="3789040"/>
            <a:ext cx="1648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</a:rPr>
              <a:t>For Free</a:t>
            </a:r>
            <a:endParaRPr lang="ar-SA" sz="3200" dirty="0">
              <a:solidFill>
                <a:schemeClr val="bg1"/>
              </a:solidFill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35">
            <a:hlinkClick r:id="rId12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7" name="مستطيل مستدير الزوايا 36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ذو زاويتين مستديرتين في نفس الجانب 37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38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79981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-17629" y="1394920"/>
            <a:ext cx="9161629" cy="57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44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9054764" y="2329719"/>
            <a:ext cx="45719" cy="134237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9" y="1394920"/>
            <a:ext cx="1651212" cy="575999"/>
          </a:xfrm>
          <a:prstGeom prst="rect">
            <a:avLst/>
          </a:prstGeom>
          <a:effectLst/>
        </p:spPr>
      </p:pic>
      <p:sp>
        <p:nvSpPr>
          <p:cNvPr id="14" name="مستطيل 13"/>
          <p:cNvSpPr/>
          <p:nvPr/>
        </p:nvSpPr>
        <p:spPr>
          <a:xfrm>
            <a:off x="2216897" y="1394922"/>
            <a:ext cx="1336163" cy="559502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FF00"/>
                </a:solidFill>
                <a:latin typeface="Typo Round Regular Demo" pitchFamily="2" charset="0"/>
              </a:rPr>
              <a:t>Home</a:t>
            </a:r>
            <a:endParaRPr lang="ar-SA" sz="2000" dirty="0">
              <a:solidFill>
                <a:srgbClr val="FFFF00"/>
              </a:solidFill>
              <a:latin typeface="Typo Round Regular Demo" pitchFamily="2" charset="0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3553060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inxOS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4759568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inxtra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5919324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Office</a:t>
            </a:r>
            <a:endParaRPr lang="ar-SA" dirty="0">
              <a:latin typeface="Typo Round Regular Demo" pitchFamily="2" charset="0"/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>
            <a:off x="2216896" y="1951955"/>
            <a:ext cx="1336163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نتيجة بحث الصور عن ‪show menu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250" y="1548402"/>
            <a:ext cx="321514" cy="26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مستطيل 50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شارة رتبة 6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5" name="شارة رتبة 64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66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ذو زاويتين مستديرتين في نفس الجانب 70">
            <a:hlinkClick r:id="" action="ppaction://hlinkshowjump?jump=nextslide"/>
          </p:cNvPr>
          <p:cNvSpPr/>
          <p:nvPr/>
        </p:nvSpPr>
        <p:spPr>
          <a:xfrm>
            <a:off x="3553060" y="6547780"/>
            <a:ext cx="1206508" cy="310220"/>
          </a:xfrm>
          <a:prstGeom prst="round2Same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2" name="شارة رتبة 71">
            <a:hlinkClick r:id="" action="ppaction://hlinkshowjump?jump=nextslide"/>
          </p:cNvPr>
          <p:cNvSpPr/>
          <p:nvPr/>
        </p:nvSpPr>
        <p:spPr>
          <a:xfrm rot="5400000" flipH="1">
            <a:off x="4101766" y="6590431"/>
            <a:ext cx="109094" cy="234537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161884" y="2399621"/>
            <a:ext cx="8640960" cy="344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مستطيل 54"/>
          <p:cNvSpPr/>
          <p:nvPr/>
        </p:nvSpPr>
        <p:spPr>
          <a:xfrm>
            <a:off x="2483768" y="2600713"/>
            <a:ext cx="34355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Typo Round Regular Demo" pitchFamily="2" charset="0"/>
              </a:rPr>
              <a:t>Inxsoft</a:t>
            </a:r>
            <a:r>
              <a:rPr lang="en-US" sz="4800" dirty="0">
                <a:latin typeface="Typo Round Regular Demo" pitchFamily="2" charset="0"/>
              </a:rPr>
              <a:t> inxtra S</a:t>
            </a:r>
            <a:endParaRPr lang="ar-SA" sz="4800" dirty="0"/>
          </a:p>
        </p:txBody>
      </p:sp>
      <p:sp>
        <p:nvSpPr>
          <p:cNvPr id="56" name="مستطيل 55"/>
          <p:cNvSpPr/>
          <p:nvPr/>
        </p:nvSpPr>
        <p:spPr>
          <a:xfrm>
            <a:off x="2116336" y="2475861"/>
            <a:ext cx="3535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latin typeface="Typo Round Regular Demo" pitchFamily="2" charset="0"/>
              </a:rPr>
              <a:t>More powerful phone</a:t>
            </a:r>
            <a:endParaRPr lang="ar-SA" sz="1400" dirty="0"/>
          </a:p>
        </p:txBody>
      </p:sp>
      <p:sp>
        <p:nvSpPr>
          <p:cNvPr id="58" name="مستطيل مستدير الزوايا 57"/>
          <p:cNvSpPr/>
          <p:nvPr/>
        </p:nvSpPr>
        <p:spPr>
          <a:xfrm rot="5157089">
            <a:off x="3810439" y="2859632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مستطيل مستدير الزوايا 58"/>
          <p:cNvSpPr/>
          <p:nvPr/>
        </p:nvSpPr>
        <p:spPr>
          <a:xfrm rot="5104967">
            <a:off x="3890668" y="3009934"/>
            <a:ext cx="1392004" cy="2366571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0" name="مستطيل مستدير الزوايا 59"/>
          <p:cNvSpPr/>
          <p:nvPr/>
        </p:nvSpPr>
        <p:spPr>
          <a:xfrm>
            <a:off x="5953821" y="3413010"/>
            <a:ext cx="1403127" cy="2232248"/>
          </a:xfrm>
          <a:prstGeom prst="roundRect">
            <a:avLst>
              <a:gd name="adj" fmla="val 5609"/>
            </a:avLst>
          </a:prstGeom>
          <a:solidFill>
            <a:srgbClr val="FFFFCC"/>
          </a:solidFill>
          <a:ln>
            <a:noFill/>
          </a:ln>
          <a:effectLst/>
          <a:scene3d>
            <a:camera prst="orthographicFront">
              <a:rot lat="440725" lon="2704230" rev="19293751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2" name="Picture 2" descr="نتيجة بحث الصور عن ‪phone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35455">
            <a:off x="6793314" y="3922122"/>
            <a:ext cx="368948" cy="36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مستطيل مستدير الزوايا 62"/>
          <p:cNvSpPr/>
          <p:nvPr/>
        </p:nvSpPr>
        <p:spPr>
          <a:xfrm rot="2750171">
            <a:off x="6917816" y="3509956"/>
            <a:ext cx="287031" cy="145048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4" name="مستطيل مستدير الزوايا 63"/>
          <p:cNvSpPr/>
          <p:nvPr/>
        </p:nvSpPr>
        <p:spPr>
          <a:xfrm rot="2750171">
            <a:off x="6953632" y="3476418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5" name="مستطيل مستدير الزوايا 74"/>
          <p:cNvSpPr/>
          <p:nvPr/>
        </p:nvSpPr>
        <p:spPr>
          <a:xfrm rot="2750171">
            <a:off x="7042602" y="3570840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6" name="مستطيل مستدير الزوايا 75"/>
          <p:cNvSpPr/>
          <p:nvPr/>
        </p:nvSpPr>
        <p:spPr>
          <a:xfrm rot="2750171">
            <a:off x="7093007" y="3583974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مستدير الزوايا 76"/>
          <p:cNvSpPr/>
          <p:nvPr/>
        </p:nvSpPr>
        <p:spPr>
          <a:xfrm rot="2750171">
            <a:off x="6993650" y="3489550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9" name="شارة رتبة 78">
            <a:hlinkClick r:id="rId12" action="ppaction://hlinksldjump"/>
          </p:cNvPr>
          <p:cNvSpPr/>
          <p:nvPr/>
        </p:nvSpPr>
        <p:spPr>
          <a:xfrm>
            <a:off x="7579346" y="3398352"/>
            <a:ext cx="1078854" cy="1531441"/>
          </a:xfrm>
          <a:prstGeom prst="chevron">
            <a:avLst>
              <a:gd name="adj" fmla="val 76907"/>
            </a:avLst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80" name="مستطيل مستدير الزوايا 79"/>
          <p:cNvSpPr/>
          <p:nvPr/>
        </p:nvSpPr>
        <p:spPr>
          <a:xfrm rot="18768321">
            <a:off x="1698085" y="3227542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1" name="مستطيل مستدير الزوايا 80"/>
          <p:cNvSpPr/>
          <p:nvPr/>
        </p:nvSpPr>
        <p:spPr>
          <a:xfrm rot="18768321">
            <a:off x="1718360" y="3383544"/>
            <a:ext cx="1392004" cy="2291180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2" name="مستطيل 81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3" name="مستطيل 82">
            <a:hlinkClick r:id="rId13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مستدير الزوايا 46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ذو زاويتين مستديرتين في نفس الجانب 48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52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598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</p:bldLst>
  </p:timing>
</p:sld>
</file>

<file path=ppt/slides/slide7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9054764" y="2329719"/>
            <a:ext cx="45719" cy="134237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57"/>
          <p:cNvSpPr/>
          <p:nvPr/>
        </p:nvSpPr>
        <p:spPr>
          <a:xfrm>
            <a:off x="-17629" y="1394920"/>
            <a:ext cx="9161629" cy="57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44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pic>
        <p:nvPicPr>
          <p:cNvPr id="59" name="صورة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9" y="1394920"/>
            <a:ext cx="1651212" cy="575999"/>
          </a:xfrm>
          <a:prstGeom prst="rect">
            <a:avLst/>
          </a:prstGeom>
          <a:effectLst/>
        </p:spPr>
      </p:pic>
      <p:sp>
        <p:nvSpPr>
          <p:cNvPr id="62" name="مستطيل 61"/>
          <p:cNvSpPr/>
          <p:nvPr/>
        </p:nvSpPr>
        <p:spPr>
          <a:xfrm>
            <a:off x="2216897" y="1394922"/>
            <a:ext cx="1336163" cy="559502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FF00"/>
                </a:solidFill>
                <a:latin typeface="Typo Round Regular Demo" pitchFamily="2" charset="0"/>
              </a:rPr>
              <a:t>Home</a:t>
            </a:r>
            <a:endParaRPr lang="ar-SA" sz="2000" dirty="0">
              <a:solidFill>
                <a:srgbClr val="FFFF00"/>
              </a:solidFill>
              <a:latin typeface="Typo Round Regular Demo" pitchFamily="2" charset="0"/>
            </a:endParaRPr>
          </a:p>
        </p:txBody>
      </p:sp>
      <p:sp>
        <p:nvSpPr>
          <p:cNvPr id="63" name="مستطيل 62"/>
          <p:cNvSpPr/>
          <p:nvPr/>
        </p:nvSpPr>
        <p:spPr>
          <a:xfrm>
            <a:off x="3553060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inxOS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4759568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inxtra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67" name="مستطيل 66"/>
          <p:cNvSpPr/>
          <p:nvPr/>
        </p:nvSpPr>
        <p:spPr>
          <a:xfrm>
            <a:off x="5919324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Office</a:t>
            </a:r>
            <a:endParaRPr lang="ar-SA" dirty="0">
              <a:latin typeface="Typo Round Regular Demo" pitchFamily="2" charset="0"/>
            </a:endParaRPr>
          </a:p>
        </p:txBody>
      </p:sp>
      <p:cxnSp>
        <p:nvCxnSpPr>
          <p:cNvPr id="71" name="رابط مستقيم 70"/>
          <p:cNvCxnSpPr/>
          <p:nvPr/>
        </p:nvCxnSpPr>
        <p:spPr>
          <a:xfrm>
            <a:off x="2216896" y="1951955"/>
            <a:ext cx="1336163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Picture 2" descr="نتيجة بحث الصور عن ‪show menu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250" y="1548402"/>
            <a:ext cx="321514" cy="26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مستطيل 48"/>
          <p:cNvSpPr/>
          <p:nvPr/>
        </p:nvSpPr>
        <p:spPr>
          <a:xfrm>
            <a:off x="161884" y="2399621"/>
            <a:ext cx="8640960" cy="344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50"/>
          <p:cNvSpPr/>
          <p:nvPr/>
        </p:nvSpPr>
        <p:spPr>
          <a:xfrm>
            <a:off x="2483768" y="2600713"/>
            <a:ext cx="34355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Typo Round Regular Demo" pitchFamily="2" charset="0"/>
              </a:rPr>
              <a:t>Inxsoft</a:t>
            </a:r>
            <a:r>
              <a:rPr lang="en-US" sz="4800" dirty="0">
                <a:latin typeface="Typo Round Regular Demo" pitchFamily="2" charset="0"/>
              </a:rPr>
              <a:t> inxtra S</a:t>
            </a:r>
            <a:endParaRPr lang="ar-SA" sz="4800" dirty="0"/>
          </a:p>
        </p:txBody>
      </p:sp>
      <p:sp>
        <p:nvSpPr>
          <p:cNvPr id="53" name="مستطيل 52"/>
          <p:cNvSpPr/>
          <p:nvPr/>
        </p:nvSpPr>
        <p:spPr>
          <a:xfrm>
            <a:off x="2116336" y="2475861"/>
            <a:ext cx="3535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latin typeface="Typo Round Regular Demo" pitchFamily="2" charset="0"/>
              </a:rPr>
              <a:t>More powerful phone</a:t>
            </a:r>
            <a:endParaRPr lang="ar-SA" sz="1400" dirty="0"/>
          </a:p>
        </p:txBody>
      </p:sp>
      <p:sp>
        <p:nvSpPr>
          <p:cNvPr id="89" name="مستطيل مستدير الزوايا 88"/>
          <p:cNvSpPr/>
          <p:nvPr/>
        </p:nvSpPr>
        <p:spPr>
          <a:xfrm rot="5157089">
            <a:off x="3810439" y="2859632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0" name="مستطيل مستدير الزوايا 89"/>
          <p:cNvSpPr/>
          <p:nvPr/>
        </p:nvSpPr>
        <p:spPr>
          <a:xfrm rot="5104967">
            <a:off x="3890668" y="3009934"/>
            <a:ext cx="1392004" cy="2366571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1" name="مستطيل مستدير الزوايا 90"/>
          <p:cNvSpPr/>
          <p:nvPr/>
        </p:nvSpPr>
        <p:spPr>
          <a:xfrm>
            <a:off x="5953821" y="3413010"/>
            <a:ext cx="1403127" cy="2232248"/>
          </a:xfrm>
          <a:prstGeom prst="roundRect">
            <a:avLst>
              <a:gd name="adj" fmla="val 5609"/>
            </a:avLst>
          </a:prstGeom>
          <a:solidFill>
            <a:srgbClr val="FFFFCC"/>
          </a:solidFill>
          <a:ln>
            <a:noFill/>
          </a:ln>
          <a:effectLst/>
          <a:scene3d>
            <a:camera prst="orthographicFront">
              <a:rot lat="440725" lon="2704230" rev="19293751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92" name="Picture 2" descr="نتيجة بحث الصور عن ‪phon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35455">
            <a:off x="6793314" y="3922122"/>
            <a:ext cx="368948" cy="36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مستطيل مستدير الزوايا 92"/>
          <p:cNvSpPr/>
          <p:nvPr/>
        </p:nvSpPr>
        <p:spPr>
          <a:xfrm rot="2750171">
            <a:off x="6917816" y="3509956"/>
            <a:ext cx="287031" cy="145048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4" name="مستطيل مستدير الزوايا 93"/>
          <p:cNvSpPr/>
          <p:nvPr/>
        </p:nvSpPr>
        <p:spPr>
          <a:xfrm rot="2750171">
            <a:off x="6953632" y="3476418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5" name="مستطيل مستدير الزوايا 94"/>
          <p:cNvSpPr/>
          <p:nvPr/>
        </p:nvSpPr>
        <p:spPr>
          <a:xfrm rot="2750171">
            <a:off x="7042602" y="3570840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6" name="مستطيل مستدير الزوايا 95"/>
          <p:cNvSpPr/>
          <p:nvPr/>
        </p:nvSpPr>
        <p:spPr>
          <a:xfrm rot="2750171">
            <a:off x="7093007" y="3583974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7" name="مستطيل مستدير الزوايا 96"/>
          <p:cNvSpPr/>
          <p:nvPr/>
        </p:nvSpPr>
        <p:spPr>
          <a:xfrm rot="2750171">
            <a:off x="6993650" y="3489550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9" name="شارة رتبة 98">
            <a:hlinkClick r:id="rId9" action="ppaction://hlinksldjump"/>
          </p:cNvPr>
          <p:cNvSpPr/>
          <p:nvPr/>
        </p:nvSpPr>
        <p:spPr>
          <a:xfrm>
            <a:off x="7579346" y="3398352"/>
            <a:ext cx="1078854" cy="1531441"/>
          </a:xfrm>
          <a:prstGeom prst="chevron">
            <a:avLst>
              <a:gd name="adj" fmla="val 76907"/>
            </a:avLst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01" name="مستطيل مستدير الزوايا 100"/>
          <p:cNvSpPr/>
          <p:nvPr/>
        </p:nvSpPr>
        <p:spPr>
          <a:xfrm rot="18768321">
            <a:off x="1698085" y="3227542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2" name="مستطيل مستدير الزوايا 101"/>
          <p:cNvSpPr/>
          <p:nvPr/>
        </p:nvSpPr>
        <p:spPr>
          <a:xfrm rot="18768321">
            <a:off x="1718360" y="3383544"/>
            <a:ext cx="1392004" cy="2291180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8" name="مستطيل 107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9" name="شارة رتبة 108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10" name="شارة رتبة 109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111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مستطيل 59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>
            <a:hlinkClick r:id="rId13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1" y="6095472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8" name="مستطيل مستدير الزوايا 67"/>
          <p:cNvSpPr/>
          <p:nvPr/>
        </p:nvSpPr>
        <p:spPr>
          <a:xfrm>
            <a:off x="8488327" y="6225796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9" name="مستطيل مستدير الزوايا 68">
            <a:hlinkClick r:id="rId14" action="ppaction://hlinksldjump"/>
          </p:cNvPr>
          <p:cNvSpPr/>
          <p:nvPr/>
        </p:nvSpPr>
        <p:spPr>
          <a:xfrm>
            <a:off x="1439653" y="6233007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0" name="سهم إلى اليمين 69">
            <a:hlinkClick r:id="rId15" action="ppaction://hlinksldjump"/>
          </p:cNvPr>
          <p:cNvSpPr/>
          <p:nvPr/>
        </p:nvSpPr>
        <p:spPr>
          <a:xfrm>
            <a:off x="214334" y="6233007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مستطيل مستدير الزوايا 49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4" name="مستطيل ذو زاويتين مستديرتين في نفس الجانب 5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مستطيل 54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5106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6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</p:bldLst>
  </p:timing>
</p:sld>
</file>

<file path=ppt/slides/slide7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1392788"/>
            <a:ext cx="9144000" cy="468522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161884" y="2399621"/>
            <a:ext cx="8640960" cy="344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5" name="مستطيل 74"/>
          <p:cNvSpPr/>
          <p:nvPr/>
        </p:nvSpPr>
        <p:spPr>
          <a:xfrm>
            <a:off x="2483768" y="2600713"/>
            <a:ext cx="34355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Typo Round Regular Demo" pitchFamily="2" charset="0"/>
              </a:rPr>
              <a:t>Inxsoft</a:t>
            </a:r>
            <a:r>
              <a:rPr lang="en-US" sz="4800" dirty="0">
                <a:latin typeface="Typo Round Regular Demo" pitchFamily="2" charset="0"/>
              </a:rPr>
              <a:t> inxtra S</a:t>
            </a:r>
            <a:endParaRPr lang="ar-SA" sz="4800" dirty="0"/>
          </a:p>
        </p:txBody>
      </p:sp>
      <p:sp>
        <p:nvSpPr>
          <p:cNvPr id="77" name="مستطيل 76"/>
          <p:cNvSpPr/>
          <p:nvPr/>
        </p:nvSpPr>
        <p:spPr>
          <a:xfrm>
            <a:off x="2116336" y="2475861"/>
            <a:ext cx="3535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latin typeface="Typo Round Regular Demo" pitchFamily="2" charset="0"/>
              </a:rPr>
              <a:t>More powerful phone</a:t>
            </a:r>
            <a:endParaRPr lang="ar-SA" sz="1400" dirty="0"/>
          </a:p>
        </p:txBody>
      </p:sp>
      <p:sp>
        <p:nvSpPr>
          <p:cNvPr id="79" name="مستطيل مستدير الزوايا 78"/>
          <p:cNvSpPr/>
          <p:nvPr/>
        </p:nvSpPr>
        <p:spPr>
          <a:xfrm rot="5157089">
            <a:off x="3810439" y="2859632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0" name="مستطيل مستدير الزوايا 79"/>
          <p:cNvSpPr/>
          <p:nvPr/>
        </p:nvSpPr>
        <p:spPr>
          <a:xfrm rot="5104967">
            <a:off x="3890668" y="3009934"/>
            <a:ext cx="1392004" cy="2366571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1" name="مستطيل مستدير الزوايا 80"/>
          <p:cNvSpPr/>
          <p:nvPr/>
        </p:nvSpPr>
        <p:spPr>
          <a:xfrm>
            <a:off x="5953821" y="3413010"/>
            <a:ext cx="1403127" cy="2232248"/>
          </a:xfrm>
          <a:prstGeom prst="roundRect">
            <a:avLst>
              <a:gd name="adj" fmla="val 5609"/>
            </a:avLst>
          </a:prstGeom>
          <a:solidFill>
            <a:srgbClr val="FFFFCC"/>
          </a:solidFill>
          <a:ln>
            <a:noFill/>
          </a:ln>
          <a:effectLst/>
          <a:scene3d>
            <a:camera prst="orthographicFront">
              <a:rot lat="440725" lon="2704230" rev="19293751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82" name="Picture 2" descr="نتيجة بحث الصور عن ‪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35455">
            <a:off x="6793314" y="3922122"/>
            <a:ext cx="368948" cy="36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مستطيل مستدير الزوايا 82"/>
          <p:cNvSpPr/>
          <p:nvPr/>
        </p:nvSpPr>
        <p:spPr>
          <a:xfrm rot="2750171">
            <a:off x="6917816" y="3509956"/>
            <a:ext cx="287031" cy="145048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4" name="مستطيل مستدير الزوايا 83"/>
          <p:cNvSpPr/>
          <p:nvPr/>
        </p:nvSpPr>
        <p:spPr>
          <a:xfrm rot="2750171">
            <a:off x="6953632" y="3476418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5" name="مستطيل مستدير الزوايا 84"/>
          <p:cNvSpPr/>
          <p:nvPr/>
        </p:nvSpPr>
        <p:spPr>
          <a:xfrm rot="2750171">
            <a:off x="7042602" y="3570840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6" name="مستطيل مستدير الزوايا 85"/>
          <p:cNvSpPr/>
          <p:nvPr/>
        </p:nvSpPr>
        <p:spPr>
          <a:xfrm rot="2750171">
            <a:off x="7093007" y="3583974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7" name="مستطيل مستدير الزوايا 86"/>
          <p:cNvSpPr/>
          <p:nvPr/>
        </p:nvSpPr>
        <p:spPr>
          <a:xfrm rot="2750171">
            <a:off x="6993650" y="3489550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8" name="مستطيل مستدير الزوايا 87"/>
          <p:cNvSpPr/>
          <p:nvPr/>
        </p:nvSpPr>
        <p:spPr>
          <a:xfrm rot="18768321">
            <a:off x="1698085" y="3227542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9" name="مستطيل مستدير الزوايا 88"/>
          <p:cNvSpPr/>
          <p:nvPr/>
        </p:nvSpPr>
        <p:spPr>
          <a:xfrm rot="18768321">
            <a:off x="1718360" y="3383544"/>
            <a:ext cx="1392004" cy="2291180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1" name="مستطيل مستدير الزوايا 90"/>
          <p:cNvSpPr/>
          <p:nvPr/>
        </p:nvSpPr>
        <p:spPr>
          <a:xfrm>
            <a:off x="9054764" y="2329719"/>
            <a:ext cx="45719" cy="134237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2" name="شارة رتبة 91">
            <a:hlinkClick r:id="rId6" action="ppaction://hlinksldjump"/>
          </p:cNvPr>
          <p:cNvSpPr/>
          <p:nvPr/>
        </p:nvSpPr>
        <p:spPr>
          <a:xfrm>
            <a:off x="7579346" y="3398352"/>
            <a:ext cx="1078854" cy="1531441"/>
          </a:xfrm>
          <a:prstGeom prst="chevron">
            <a:avLst>
              <a:gd name="adj" fmla="val 76907"/>
            </a:avLst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93" name="مستطيل 92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4" name="شارة رتبة 93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95" name="شارة رتبة 94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96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8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مستطيل 98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00" name="مستطيل 99">
            <a:hlinkClick r:id="rId10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02" name="مستطيل 101"/>
          <p:cNvSpPr/>
          <p:nvPr/>
        </p:nvSpPr>
        <p:spPr>
          <a:xfrm>
            <a:off x="-17629" y="1394920"/>
            <a:ext cx="9161629" cy="57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44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pic>
        <p:nvPicPr>
          <p:cNvPr id="103" name="صورة 10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9" y="1394920"/>
            <a:ext cx="1651212" cy="575999"/>
          </a:xfrm>
          <a:prstGeom prst="rect">
            <a:avLst/>
          </a:prstGeom>
          <a:effectLst/>
        </p:spPr>
      </p:pic>
      <p:sp>
        <p:nvSpPr>
          <p:cNvPr id="104" name="مستطيل 103"/>
          <p:cNvSpPr/>
          <p:nvPr/>
        </p:nvSpPr>
        <p:spPr>
          <a:xfrm>
            <a:off x="2216897" y="1394922"/>
            <a:ext cx="1336163" cy="559502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FF00"/>
                </a:solidFill>
                <a:latin typeface="Typo Round Regular Demo" pitchFamily="2" charset="0"/>
              </a:rPr>
              <a:t>Home</a:t>
            </a:r>
            <a:endParaRPr lang="ar-SA" sz="2000" dirty="0">
              <a:solidFill>
                <a:srgbClr val="FFFF00"/>
              </a:solidFill>
              <a:latin typeface="Typo Round Regular Demo" pitchFamily="2" charset="0"/>
            </a:endParaRPr>
          </a:p>
        </p:txBody>
      </p:sp>
      <p:sp>
        <p:nvSpPr>
          <p:cNvPr id="105" name="مستطيل 104"/>
          <p:cNvSpPr/>
          <p:nvPr/>
        </p:nvSpPr>
        <p:spPr>
          <a:xfrm>
            <a:off x="3553060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inxOS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106" name="مستطيل 105"/>
          <p:cNvSpPr/>
          <p:nvPr/>
        </p:nvSpPr>
        <p:spPr>
          <a:xfrm>
            <a:off x="4759568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inxtra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107" name="مستطيل 106"/>
          <p:cNvSpPr/>
          <p:nvPr/>
        </p:nvSpPr>
        <p:spPr>
          <a:xfrm>
            <a:off x="5919324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Office</a:t>
            </a:r>
            <a:endParaRPr lang="ar-SA" dirty="0">
              <a:latin typeface="Typo Round Regular Demo" pitchFamily="2" charset="0"/>
            </a:endParaRPr>
          </a:p>
        </p:txBody>
      </p:sp>
      <p:cxnSp>
        <p:nvCxnSpPr>
          <p:cNvPr id="108" name="رابط مستقيم 107"/>
          <p:cNvCxnSpPr/>
          <p:nvPr/>
        </p:nvCxnSpPr>
        <p:spPr>
          <a:xfrm>
            <a:off x="2216896" y="1951955"/>
            <a:ext cx="1336163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9" name="Picture 2" descr="نتيجة بحث الصور عن ‪show menu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250" y="1548402"/>
            <a:ext cx="321514" cy="26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مستطيل مستدير الزوايا 4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ذو زاويتين مستديرتين في نفس الجانب 4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7" name="مستطيل 46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14867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417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7" name="مستطيل مستدير الزوايا 86">
            <a:hlinkClick r:id="rId4" action="ppaction://hlinksldjump"/>
          </p:cNvPr>
          <p:cNvSpPr/>
          <p:nvPr/>
        </p:nvSpPr>
        <p:spPr>
          <a:xfrm>
            <a:off x="2067033" y="1844824"/>
            <a:ext cx="5009935" cy="2808312"/>
          </a:xfrm>
          <a:prstGeom prst="roundRect">
            <a:avLst>
              <a:gd name="adj" fmla="val 11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" name="مستطيل 11"/>
          <p:cNvSpPr/>
          <p:nvPr/>
        </p:nvSpPr>
        <p:spPr>
          <a:xfrm>
            <a:off x="2062299" y="1556792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2" name="شكل بيضاوي 21"/>
          <p:cNvSpPr/>
          <p:nvPr/>
        </p:nvSpPr>
        <p:spPr>
          <a:xfrm>
            <a:off x="6732240" y="1291262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0" y="6093296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ستطيل 20">
            <a:hlinkClick r:id="" action="ppaction://hlinkshowjump?jump=nextslide"/>
          </p:cNvPr>
          <p:cNvSpPr/>
          <p:nvPr/>
        </p:nvSpPr>
        <p:spPr>
          <a:xfrm>
            <a:off x="3735059" y="6093296"/>
            <a:ext cx="1340997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Typo Round Regular Demo" pitchFamily="2" charset="0"/>
              </a:rPr>
              <a:t>+</a:t>
            </a:r>
            <a:endParaRPr lang="ar-SA" sz="60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4" name="سهم إلى اليمين 23">
            <a:hlinkClick r:id="rId4" action="ppaction://hlinksldjump"/>
          </p:cNvPr>
          <p:cNvSpPr/>
          <p:nvPr/>
        </p:nvSpPr>
        <p:spPr>
          <a:xfrm>
            <a:off x="7272224" y="6219979"/>
            <a:ext cx="648072" cy="499567"/>
          </a:xfrm>
          <a:prstGeom prst="rightArrow">
            <a:avLst>
              <a:gd name="adj1" fmla="val 100000"/>
              <a:gd name="adj2" fmla="val 129727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" name="مستطيل 16">
            <a:hlinkClick r:id="rId6" action="ppaction://hlinksldjump"/>
          </p:cNvPr>
          <p:cNvSpPr/>
          <p:nvPr/>
        </p:nvSpPr>
        <p:spPr>
          <a:xfrm>
            <a:off x="211693" y="6165304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8" name="مستطيل 17">
            <a:hlinkClick r:id="rId6" action="ppaction://hlinksldjump"/>
          </p:cNvPr>
          <p:cNvSpPr/>
          <p:nvPr/>
        </p:nvSpPr>
        <p:spPr>
          <a:xfrm>
            <a:off x="211692" y="6165304"/>
            <a:ext cx="829275" cy="13683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ذو زاويتين مستديرتين في نفس الجانب 24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ستطيل 25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96815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417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0" y="6093296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28"/>
          <p:cNvSpPr/>
          <p:nvPr/>
        </p:nvSpPr>
        <p:spPr>
          <a:xfrm>
            <a:off x="3735059" y="6093296"/>
            <a:ext cx="1340997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Typo Round Regular Demo" pitchFamily="2" charset="0"/>
              </a:rPr>
              <a:t>+</a:t>
            </a:r>
            <a:endParaRPr lang="ar-SA" sz="60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30" name="سهم إلى اليمين 29">
            <a:hlinkClick r:id="rId4" action="ppaction://hlinksldjump"/>
          </p:cNvPr>
          <p:cNvSpPr/>
          <p:nvPr/>
        </p:nvSpPr>
        <p:spPr>
          <a:xfrm>
            <a:off x="7272224" y="6219979"/>
            <a:ext cx="648072" cy="499567"/>
          </a:xfrm>
          <a:prstGeom prst="rightArrow">
            <a:avLst>
              <a:gd name="adj1" fmla="val 100000"/>
              <a:gd name="adj2" fmla="val 129727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مستدير الزوايا 30">
            <a:hlinkClick r:id="rId4" action="ppaction://hlinksldjump"/>
          </p:cNvPr>
          <p:cNvSpPr/>
          <p:nvPr/>
        </p:nvSpPr>
        <p:spPr>
          <a:xfrm>
            <a:off x="2067033" y="1844824"/>
            <a:ext cx="5009935" cy="2808312"/>
          </a:xfrm>
          <a:prstGeom prst="roundRect">
            <a:avLst>
              <a:gd name="adj" fmla="val 11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31"/>
          <p:cNvSpPr/>
          <p:nvPr/>
        </p:nvSpPr>
        <p:spPr>
          <a:xfrm>
            <a:off x="2062299" y="1556792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3" name="شكل بيضاوي 32"/>
          <p:cNvSpPr/>
          <p:nvPr/>
        </p:nvSpPr>
        <p:spPr>
          <a:xfrm>
            <a:off x="6732240" y="1291262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34" name="مستطيل مستدير الزوايا 33">
            <a:hlinkClick r:id="" action="ppaction://hlinkshowjump?jump=nextslide"/>
          </p:cNvPr>
          <p:cNvSpPr/>
          <p:nvPr/>
        </p:nvSpPr>
        <p:spPr>
          <a:xfrm>
            <a:off x="2059367" y="2756512"/>
            <a:ext cx="5009935" cy="2832728"/>
          </a:xfrm>
          <a:prstGeom prst="roundRect">
            <a:avLst>
              <a:gd name="adj" fmla="val 111"/>
            </a:avLst>
          </a:pr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مستطيل 34"/>
          <p:cNvSpPr/>
          <p:nvPr/>
        </p:nvSpPr>
        <p:spPr>
          <a:xfrm>
            <a:off x="2062299" y="2468480"/>
            <a:ext cx="5014669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New Tap</a:t>
            </a:r>
            <a:endParaRPr lang="ar-SA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6" name="شكل بيضاوي 35"/>
          <p:cNvSpPr/>
          <p:nvPr/>
        </p:nvSpPr>
        <p:spPr>
          <a:xfrm>
            <a:off x="6732240" y="2202950"/>
            <a:ext cx="539984" cy="5310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12700" dir="5400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>
                <a:latin typeface="Typo Round Regular Demo" pitchFamily="2" charset="0"/>
              </a:rPr>
              <a:t>×</a:t>
            </a:r>
          </a:p>
        </p:txBody>
      </p:sp>
      <p:sp>
        <p:nvSpPr>
          <p:cNvPr id="20" name="مستطيل 19">
            <a:hlinkClick r:id="rId6" action="ppaction://hlinksldjump"/>
          </p:cNvPr>
          <p:cNvSpPr/>
          <p:nvPr/>
        </p:nvSpPr>
        <p:spPr>
          <a:xfrm>
            <a:off x="211693" y="6165304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ستطيل 20">
            <a:hlinkClick r:id="rId6" action="ppaction://hlinksldjump"/>
          </p:cNvPr>
          <p:cNvSpPr/>
          <p:nvPr/>
        </p:nvSpPr>
        <p:spPr>
          <a:xfrm>
            <a:off x="211692" y="6165304"/>
            <a:ext cx="829275" cy="13683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2" name="مستطيل مستدير الزوايا 2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ذو زاويتين مستديرتين في نفس الجانب 2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24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94075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58382E-6 L 0 -0.0994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5.78035E-8 L 0.00035 -0.0943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7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4624E-7 L 0.00191 -0.0943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471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7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0" y="1740563"/>
            <a:ext cx="6732240" cy="11521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5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     Inxernet </a:t>
            </a:r>
            <a:r>
              <a:rPr lang="en-US" sz="5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1.0</a:t>
            </a:r>
            <a:endParaRPr lang="ar-SA" sz="5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855048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مستدير الزوايا 30">
            <a:hlinkClick r:id="" action="ppaction://hlinkshowjump?jump=nextslide"/>
          </p:cNvPr>
          <p:cNvSpPr/>
          <p:nvPr/>
        </p:nvSpPr>
        <p:spPr>
          <a:xfrm>
            <a:off x="2874247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4901450" y="3196978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6865153" y="3222874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4" name="صورة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16" y="3573016"/>
            <a:ext cx="1651212" cy="575999"/>
          </a:xfrm>
          <a:prstGeom prst="rect">
            <a:avLst/>
          </a:prstGeom>
          <a:effectLst/>
        </p:spPr>
      </p:pic>
      <p:pic>
        <p:nvPicPr>
          <p:cNvPr id="4098" name="Picture 2" descr="نتيجة بحث الصور عن ‪Google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96" y="3429000"/>
            <a:ext cx="825232" cy="8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827584" y="425130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/>
          </a:p>
        </p:txBody>
      </p:sp>
      <p:sp>
        <p:nvSpPr>
          <p:cNvPr id="35" name="مستطيل 34"/>
          <p:cNvSpPr/>
          <p:nvPr/>
        </p:nvSpPr>
        <p:spPr>
          <a:xfrm>
            <a:off x="2855619" y="4263738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4901450" y="4263738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Apple</a:t>
            </a:r>
            <a:endParaRPr lang="ar-SA" dirty="0"/>
          </a:p>
        </p:txBody>
      </p:sp>
      <p:sp>
        <p:nvSpPr>
          <p:cNvPr id="37" name="مستطيل 36"/>
          <p:cNvSpPr/>
          <p:nvPr/>
        </p:nvSpPr>
        <p:spPr>
          <a:xfrm>
            <a:off x="6865153" y="42838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Microsoft</a:t>
            </a:r>
            <a:endParaRPr lang="ar-SA" dirty="0"/>
          </a:p>
        </p:txBody>
      </p:sp>
      <p:pic>
        <p:nvPicPr>
          <p:cNvPr id="4100" name="Picture 4" descr="نتيجة بحث الصور عن ‪Apple icon‬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82" y="3500028"/>
            <a:ext cx="880145" cy="8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نتيجة بحث الصور عن ‪microsoft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2262"/>
            <a:ext cx="671542" cy="67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39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شارة رتبة 4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2" name="شارة رتبة 4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4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48">
            <a:hlinkClick r:id="rId12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8" name="مستطيل مستدير الزوايا 37"/>
          <p:cNvSpPr/>
          <p:nvPr/>
        </p:nvSpPr>
        <p:spPr>
          <a:xfrm>
            <a:off x="2062650" y="1668555"/>
            <a:ext cx="1207402" cy="1224136"/>
          </a:xfrm>
          <a:prstGeom prst="roundRect">
            <a:avLst>
              <a:gd name="adj" fmla="val 9235"/>
            </a:avLst>
          </a:prstGeom>
          <a:blipFill>
            <a:blip r:embed="rId1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مستدير الزوايا 38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ذو زاويتين مستديرتين في نفس الجانب 44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مستطيل 49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5467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www.Google.com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2" name="Picture 4" descr="نتيجة بحث الصور عن ‪loading‬‏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568" y="771920"/>
            <a:ext cx="272167" cy="27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شارة رتبة 3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2" name="شارة رتبة 3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33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مستطيل 35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36">
            <a:hlinkClick r:id="rId9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27" name="رابط مستقيم 26"/>
          <p:cNvCxnSpPr/>
          <p:nvPr/>
        </p:nvCxnSpPr>
        <p:spPr>
          <a:xfrm>
            <a:off x="-108520" y="1412776"/>
            <a:ext cx="9252521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رابط مستقيم 27"/>
          <p:cNvCxnSpPr/>
          <p:nvPr/>
        </p:nvCxnSpPr>
        <p:spPr>
          <a:xfrm>
            <a:off x="-10621688" y="1412776"/>
            <a:ext cx="1062168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ستطيل مستدير الزوايا 2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ذو زاويتين مستديرتين في نفس الجانب 28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29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71627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1.02361 1.48148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8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www.Google.com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1" name="مستطيل 30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شارة رتبة 31">
            <a:hlinkClick r:id="rId5" action="ppaction://hlinksldjump"/>
          </p:cNvPr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3" name="شارة رتبة 32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34" name="Picture 2" descr="نتيجة بحث الصور عن ‪home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36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37">
            <a:hlinkClick r:id="rId9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5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57417"/>
            <a:ext cx="3199002" cy="133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مستدير الزوايا 25"/>
          <p:cNvSpPr/>
          <p:nvPr/>
        </p:nvSpPr>
        <p:spPr>
          <a:xfrm>
            <a:off x="2589189" y="3789040"/>
            <a:ext cx="4216524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3131840" y="4212704"/>
            <a:ext cx="152061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Google Search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4796469" y="4212704"/>
            <a:ext cx="160744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I’m Felling Lucky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ذو زاويتين مستديرتين في نفس الجانب 29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38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55229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0" y="6081725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ارة رتبة 15"/>
          <p:cNvSpPr/>
          <p:nvPr/>
        </p:nvSpPr>
        <p:spPr>
          <a:xfrm>
            <a:off x="8456377" y="6229325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7" name="شارة رتبة 66"/>
          <p:cNvSpPr/>
          <p:nvPr/>
        </p:nvSpPr>
        <p:spPr>
          <a:xfrm flipH="1">
            <a:off x="7231967" y="6229325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52914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8223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www.Google.com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5711666" y="6110114"/>
            <a:ext cx="764499" cy="737542"/>
          </a:xfrm>
          <a:prstGeom prst="roundRect">
            <a:avLst>
              <a:gd name="adj" fmla="val 85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0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8222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مستطيل 30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31">
            <a:hlinkClick r:id="rId8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5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57417"/>
            <a:ext cx="3199002" cy="133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مستدير الزوايا 25"/>
          <p:cNvSpPr/>
          <p:nvPr/>
        </p:nvSpPr>
        <p:spPr>
          <a:xfrm>
            <a:off x="2589189" y="3789040"/>
            <a:ext cx="4216524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3131840" y="4212704"/>
            <a:ext cx="152061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Google Search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4796469" y="4212704"/>
            <a:ext cx="160744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I’m Felling Lucky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ذو زاويتين مستديرتين في نفس الجانب 32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4" name="مستطيل 33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12071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956376" y="35010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9" name="Picture 8" descr="نتيجة بحث الصور عن ‪mail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440" y="3615999"/>
            <a:ext cx="490097" cy="49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مستطيل مستدير الزوايا 61"/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مستطيل مستدير الزوايا 96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79" y="5409685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مستطيل مستدير الزوايا 40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45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>
            <a:hlinkClick r:id="rId14" action="ppaction://hlinksldjump"/>
          </p:cNvPr>
          <p:cNvSpPr/>
          <p:nvPr/>
        </p:nvSpPr>
        <p:spPr>
          <a:xfrm>
            <a:off x="6244918" y="5265296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2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>
            <a:hlinkClick r:id="rId16" action="ppaction://hlinksldjump"/>
          </p:cNvPr>
          <p:cNvSpPr/>
          <p:nvPr/>
        </p:nvSpPr>
        <p:spPr>
          <a:xfrm>
            <a:off x="0" y="476672"/>
            <a:ext cx="9144000" cy="5644008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918284" y="1163303"/>
            <a:ext cx="5647695" cy="4021620"/>
          </a:xfrm>
          <a:prstGeom prst="roundRect">
            <a:avLst>
              <a:gd name="adj" fmla="val 1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" name="شكل بيضاوي 11"/>
          <p:cNvSpPr/>
          <p:nvPr/>
        </p:nvSpPr>
        <p:spPr>
          <a:xfrm>
            <a:off x="3880828" y="3052879"/>
            <a:ext cx="324036" cy="3385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شكل بيضاوي 38"/>
          <p:cNvSpPr/>
          <p:nvPr/>
        </p:nvSpPr>
        <p:spPr>
          <a:xfrm>
            <a:off x="4304982" y="3052879"/>
            <a:ext cx="324036" cy="338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شكل بيضاوي 39"/>
          <p:cNvSpPr/>
          <p:nvPr/>
        </p:nvSpPr>
        <p:spPr>
          <a:xfrm>
            <a:off x="4752020" y="3052879"/>
            <a:ext cx="324036" cy="3385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شكل بيضاوي 45"/>
          <p:cNvSpPr/>
          <p:nvPr/>
        </p:nvSpPr>
        <p:spPr>
          <a:xfrm>
            <a:off x="5184068" y="3057832"/>
            <a:ext cx="324036" cy="33858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87120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7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0" y="1740563"/>
            <a:ext cx="6732240" cy="11521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5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     Inxernet </a:t>
            </a:r>
            <a:r>
              <a:rPr lang="en-US" sz="5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1.0</a:t>
            </a:r>
            <a:endParaRPr lang="ar-SA" sz="5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855048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مستدير الزوايا 30">
            <a:hlinkClick r:id="rId5" action="ppaction://hlinksldjump"/>
          </p:cNvPr>
          <p:cNvSpPr/>
          <p:nvPr/>
        </p:nvSpPr>
        <p:spPr>
          <a:xfrm>
            <a:off x="2874247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4901450" y="3196978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6865153" y="3222874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4" name="صورة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16" y="3573016"/>
            <a:ext cx="1651212" cy="575999"/>
          </a:xfrm>
          <a:prstGeom prst="rect">
            <a:avLst/>
          </a:prstGeom>
          <a:effectLst/>
        </p:spPr>
      </p:pic>
      <p:pic>
        <p:nvPicPr>
          <p:cNvPr id="4098" name="Picture 2" descr="نتيجة بحث الصور عن ‪Google icon‬‏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96" y="3429000"/>
            <a:ext cx="825232" cy="8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827584" y="425130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/>
          </a:p>
        </p:txBody>
      </p:sp>
      <p:sp>
        <p:nvSpPr>
          <p:cNvPr id="35" name="مستطيل 34"/>
          <p:cNvSpPr/>
          <p:nvPr/>
        </p:nvSpPr>
        <p:spPr>
          <a:xfrm>
            <a:off x="2855619" y="4263738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4901450" y="4263738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Apple</a:t>
            </a:r>
            <a:endParaRPr lang="ar-SA" dirty="0"/>
          </a:p>
        </p:txBody>
      </p:sp>
      <p:sp>
        <p:nvSpPr>
          <p:cNvPr id="37" name="مستطيل 36"/>
          <p:cNvSpPr/>
          <p:nvPr/>
        </p:nvSpPr>
        <p:spPr>
          <a:xfrm>
            <a:off x="6865153" y="42838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Microsoft</a:t>
            </a:r>
            <a:endParaRPr lang="ar-SA" dirty="0"/>
          </a:p>
        </p:txBody>
      </p:sp>
      <p:pic>
        <p:nvPicPr>
          <p:cNvPr id="4100" name="Picture 4" descr="نتيجة بحث الصور عن ‪Apple icon‬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82" y="3500028"/>
            <a:ext cx="880145" cy="8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نتيجة بحث الصور عن ‪microsoft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2262"/>
            <a:ext cx="671542" cy="67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مستطيل 38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شارة رتبة 39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1" name="شارة رتبة 40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مستطيل 46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ستطيل 47">
            <a:hlinkClick r:id="rId12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3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مستطيل مستدير الزوايا 48"/>
          <p:cNvSpPr/>
          <p:nvPr/>
        </p:nvSpPr>
        <p:spPr>
          <a:xfrm>
            <a:off x="2062650" y="1668555"/>
            <a:ext cx="1207402" cy="1224136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ذو زاويتين مستديرتين في نفس الجانب 44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مستطيل 49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95734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www.Google.com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6146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57417"/>
            <a:ext cx="3199002" cy="133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مستدير الزوايا 3"/>
          <p:cNvSpPr/>
          <p:nvPr/>
        </p:nvSpPr>
        <p:spPr>
          <a:xfrm>
            <a:off x="2589189" y="3789040"/>
            <a:ext cx="4216524" cy="2880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1" name="مستطيل 30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شارة رتبة 32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34" name="Picture 2" descr="نتيجة بحث الصور عن ‪home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36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37">
            <a:hlinkClick r:id="rId9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8244408" y="6110114"/>
            <a:ext cx="764499" cy="737542"/>
          </a:xfrm>
          <a:prstGeom prst="roundRect">
            <a:avLst>
              <a:gd name="adj" fmla="val 1893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شارة رتبة 25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3131840" y="4212704"/>
            <a:ext cx="152061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Google Search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4796469" y="4212704"/>
            <a:ext cx="1607443" cy="368424"/>
          </a:xfrm>
          <a:prstGeom prst="roundRect">
            <a:avLst>
              <a:gd name="adj" fmla="val 10341"/>
            </a:avLst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I’m Felling Lucky</a:t>
            </a:r>
            <a:endParaRPr lang="ar-SA" sz="1400" dirty="0">
              <a:solidFill>
                <a:schemeClr val="bg1">
                  <a:lumMod val="6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ذو زاويتين مستديرتين في نفس الجانب 29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31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7008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</p:bldLst>
  </p:timing>
</p:sld>
</file>

<file path=ppt/slides/slide7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0" y="1740563"/>
            <a:ext cx="6732240" cy="11521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5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     Inxernet </a:t>
            </a:r>
            <a:r>
              <a:rPr lang="en-US" sz="5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1.0</a:t>
            </a:r>
            <a:endParaRPr lang="ar-SA" sz="5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855048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4901450" y="3196978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6865153" y="3222874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4" name="صورة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16" y="3573016"/>
            <a:ext cx="1651212" cy="575999"/>
          </a:xfrm>
          <a:prstGeom prst="rect">
            <a:avLst/>
          </a:prstGeom>
          <a:effectLst/>
        </p:spPr>
      </p:pic>
      <p:sp>
        <p:nvSpPr>
          <p:cNvPr id="4" name="مستطيل 3"/>
          <p:cNvSpPr/>
          <p:nvPr/>
        </p:nvSpPr>
        <p:spPr>
          <a:xfrm>
            <a:off x="827584" y="425130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4901450" y="4263738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Apple</a:t>
            </a:r>
            <a:endParaRPr lang="ar-SA" dirty="0"/>
          </a:p>
        </p:txBody>
      </p:sp>
      <p:sp>
        <p:nvSpPr>
          <p:cNvPr id="37" name="مستطيل 36"/>
          <p:cNvSpPr/>
          <p:nvPr/>
        </p:nvSpPr>
        <p:spPr>
          <a:xfrm>
            <a:off x="6865153" y="42838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Microsoft</a:t>
            </a:r>
            <a:endParaRPr lang="ar-SA" dirty="0"/>
          </a:p>
        </p:txBody>
      </p:sp>
      <p:pic>
        <p:nvPicPr>
          <p:cNvPr id="4100" name="Picture 4" descr="نتيجة بحث الصور عن ‪Apple icon‬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82" y="3500028"/>
            <a:ext cx="880145" cy="8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نتيجة بحث الصور عن ‪microsof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2262"/>
            <a:ext cx="671542" cy="67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39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شارة رتبة 4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2" name="شارة رتبة 4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48">
            <a:hlinkClick r:id="rId10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2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8" name="مستطيل مستدير الزوايا 37">
            <a:hlinkClick r:id="rId11" action="ppaction://hlinksldjump"/>
          </p:cNvPr>
          <p:cNvSpPr/>
          <p:nvPr/>
        </p:nvSpPr>
        <p:spPr>
          <a:xfrm>
            <a:off x="2874247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2" descr="نتيجة بحث الصور عن ‪Google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96" y="3429000"/>
            <a:ext cx="825232" cy="8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2855619" y="4263738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dirty="0"/>
          </a:p>
        </p:txBody>
      </p:sp>
      <p:pic>
        <p:nvPicPr>
          <p:cNvPr id="51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مستدير الزوايا 51"/>
          <p:cNvSpPr/>
          <p:nvPr/>
        </p:nvSpPr>
        <p:spPr>
          <a:xfrm>
            <a:off x="2062650" y="1668555"/>
            <a:ext cx="1207402" cy="1224136"/>
          </a:xfrm>
          <a:prstGeom prst="roundRect">
            <a:avLst>
              <a:gd name="adj" fmla="val 9235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مستطيل مستدير الزوايا 3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ذو زاويتين مستديرتين في نفس الجانب 4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44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3930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www.inxsoft.com</a:t>
            </a:r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-17629" y="1394920"/>
            <a:ext cx="9161629" cy="57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4400" dirty="0">
              <a:solidFill>
                <a:schemeClr val="bg1"/>
              </a:solidFill>
              <a:latin typeface="Typo Round Regular Demo" pitchFamily="2" charset="0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61884" y="2399621"/>
            <a:ext cx="8640960" cy="344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8" name="مستطيل 27"/>
          <p:cNvSpPr/>
          <p:nvPr/>
        </p:nvSpPr>
        <p:spPr>
          <a:xfrm>
            <a:off x="2483768" y="2600713"/>
            <a:ext cx="34355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latin typeface="Typo Round Regular Demo" pitchFamily="2" charset="0"/>
              </a:rPr>
              <a:t>Inxsoft</a:t>
            </a:r>
            <a:r>
              <a:rPr lang="en-US" sz="4800" dirty="0">
                <a:latin typeface="Typo Round Regular Demo" pitchFamily="2" charset="0"/>
              </a:rPr>
              <a:t> inxtra S</a:t>
            </a:r>
            <a:endParaRPr lang="ar-SA" sz="4800" dirty="0"/>
          </a:p>
        </p:txBody>
      </p:sp>
      <p:sp>
        <p:nvSpPr>
          <p:cNvPr id="29" name="مستطيل 28"/>
          <p:cNvSpPr/>
          <p:nvPr/>
        </p:nvSpPr>
        <p:spPr>
          <a:xfrm>
            <a:off x="2116336" y="2475861"/>
            <a:ext cx="3535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400" dirty="0">
                <a:latin typeface="Typo Round Regular Demo" pitchFamily="2" charset="0"/>
              </a:rPr>
              <a:t>More powerful phone</a:t>
            </a:r>
            <a:endParaRPr lang="ar-SA" sz="1400" dirty="0"/>
          </a:p>
        </p:txBody>
      </p:sp>
      <p:sp>
        <p:nvSpPr>
          <p:cNvPr id="30" name="مستطيل مستدير الزوايا 29"/>
          <p:cNvSpPr/>
          <p:nvPr/>
        </p:nvSpPr>
        <p:spPr>
          <a:xfrm>
            <a:off x="3810439" y="3433019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3888640" y="3502864"/>
            <a:ext cx="1392004" cy="2366571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/>
          <p:cNvSpPr/>
          <p:nvPr/>
        </p:nvSpPr>
        <p:spPr>
          <a:xfrm>
            <a:off x="5778508" y="3647734"/>
            <a:ext cx="1487865" cy="2667179"/>
          </a:xfrm>
          <a:prstGeom prst="roundRect">
            <a:avLst>
              <a:gd name="adj" fmla="val 5609"/>
            </a:avLst>
          </a:prstGeom>
          <a:solidFill>
            <a:srgbClr val="FFFFCC"/>
          </a:solidFill>
          <a:ln>
            <a:noFill/>
          </a:ln>
          <a:effectLst/>
          <a:scene3d>
            <a:camera prst="orthographicFront">
              <a:rot lat="440725" lon="2704230" rev="19293751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2" descr="نتيجة بحث الصور عن ‪phone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35455">
            <a:off x="6815483" y="4189908"/>
            <a:ext cx="368948" cy="36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مستدير الزوايا 39"/>
          <p:cNvSpPr/>
          <p:nvPr/>
        </p:nvSpPr>
        <p:spPr>
          <a:xfrm rot="2750171">
            <a:off x="6917816" y="3699953"/>
            <a:ext cx="287031" cy="145048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/>
          <p:cNvSpPr/>
          <p:nvPr/>
        </p:nvSpPr>
        <p:spPr>
          <a:xfrm rot="2750171">
            <a:off x="6953632" y="3666415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 rot="2750171">
            <a:off x="7042602" y="3760837"/>
            <a:ext cx="116037" cy="11317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3" name="مستطيل مستدير الزوايا 42"/>
          <p:cNvSpPr/>
          <p:nvPr/>
        </p:nvSpPr>
        <p:spPr>
          <a:xfrm rot="2750171">
            <a:off x="7093007" y="3773971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مستدير الزوايا 43"/>
          <p:cNvSpPr/>
          <p:nvPr/>
        </p:nvSpPr>
        <p:spPr>
          <a:xfrm rot="2750171">
            <a:off x="6993650" y="3679547"/>
            <a:ext cx="36000" cy="3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مستدير الزوايا 44"/>
          <p:cNvSpPr/>
          <p:nvPr/>
        </p:nvSpPr>
        <p:spPr>
          <a:xfrm rot="18768321">
            <a:off x="1698085" y="3227542"/>
            <a:ext cx="1487865" cy="2667179"/>
          </a:xfrm>
          <a:prstGeom prst="roundRect">
            <a:avLst>
              <a:gd name="adj" fmla="val 560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 rot="18768321">
            <a:off x="1718360" y="3383544"/>
            <a:ext cx="1392004" cy="2291180"/>
          </a:xfrm>
          <a:prstGeom prst="roundRect">
            <a:avLst>
              <a:gd name="adj" fmla="val 3585"/>
            </a:avLst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440725" lon="2704229" rev="21093767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7" name="مستطيل مستدير الزوايا 46"/>
          <p:cNvSpPr/>
          <p:nvPr/>
        </p:nvSpPr>
        <p:spPr>
          <a:xfrm rot="18768321">
            <a:off x="2467340" y="5262873"/>
            <a:ext cx="1487865" cy="516632"/>
          </a:xfrm>
          <a:prstGeom prst="roundRect">
            <a:avLst>
              <a:gd name="adj" fmla="val 5609"/>
            </a:avLst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39000"/>
              </a:prstClr>
            </a:outerShdw>
          </a:effectLst>
          <a:scene3d>
            <a:camera prst="orthographicFront">
              <a:rot lat="440725" lon="2704229" rev="21093767"/>
            </a:camera>
            <a:lightRig rig="threePt" dir="t"/>
          </a:scene3d>
          <a:sp3d>
            <a:bevelB w="69850" h="698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Typo Round Regular Demo" pitchFamily="2" charset="0"/>
              </a:rPr>
              <a:t>inxtra</a:t>
            </a:r>
            <a:endParaRPr lang="ar-SA" sz="1400" dirty="0">
              <a:solidFill>
                <a:schemeClr val="bg1">
                  <a:lumMod val="50000"/>
                </a:schemeClr>
              </a:solidFill>
              <a:latin typeface="Typo Round Regular Demo" pitchFamily="2" charset="0"/>
            </a:endParaRPr>
          </a:p>
        </p:txBody>
      </p:sp>
      <p:sp>
        <p:nvSpPr>
          <p:cNvPr id="52" name="مستطيل مستدير الزوايا 51"/>
          <p:cNvSpPr/>
          <p:nvPr/>
        </p:nvSpPr>
        <p:spPr>
          <a:xfrm>
            <a:off x="9054764" y="2329719"/>
            <a:ext cx="45719" cy="1342374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شارة رتبة 52">
            <a:hlinkClick r:id="rId6" action="ppaction://hlinksldjump"/>
          </p:cNvPr>
          <p:cNvSpPr/>
          <p:nvPr/>
        </p:nvSpPr>
        <p:spPr>
          <a:xfrm>
            <a:off x="7348126" y="3697547"/>
            <a:ext cx="1078854" cy="1531441"/>
          </a:xfrm>
          <a:prstGeom prst="chevron">
            <a:avLst>
              <a:gd name="adj" fmla="val 56727"/>
            </a:avLst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58" name="مستطيل 57">
            <a:hlinkClick r:id="rId7" action="ppaction://hlinksldjump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شارة رتبة 58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60" name="شارة رتبة 59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9" y="1394920"/>
            <a:ext cx="1651212" cy="575999"/>
          </a:xfrm>
          <a:prstGeom prst="rect">
            <a:avLst/>
          </a:prstGeom>
          <a:effectLst/>
        </p:spPr>
      </p:pic>
      <p:sp>
        <p:nvSpPr>
          <p:cNvPr id="14" name="مستطيل 13"/>
          <p:cNvSpPr/>
          <p:nvPr/>
        </p:nvSpPr>
        <p:spPr>
          <a:xfrm>
            <a:off x="2216897" y="1394922"/>
            <a:ext cx="1336163" cy="559502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FF00"/>
                </a:solidFill>
                <a:latin typeface="Typo Round Regular Demo" pitchFamily="2" charset="0"/>
              </a:rPr>
              <a:t>Home</a:t>
            </a:r>
            <a:endParaRPr lang="ar-SA" sz="2000" dirty="0">
              <a:solidFill>
                <a:srgbClr val="FFFF00"/>
              </a:solidFill>
              <a:latin typeface="Typo Round Regular Demo" pitchFamily="2" charset="0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3553060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inxOS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4759568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inxtra</a:t>
            </a:r>
            <a:endParaRPr lang="ar-SA" dirty="0">
              <a:latin typeface="Typo Round Regular Demo" pitchFamily="2" charset="0"/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5919324" y="1392788"/>
            <a:ext cx="1336163" cy="578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latin typeface="Typo Round Regular Demo" pitchFamily="2" charset="0"/>
              </a:rPr>
              <a:t>Office</a:t>
            </a:r>
            <a:endParaRPr lang="ar-SA" dirty="0">
              <a:latin typeface="Typo Round Regular Demo" pitchFamily="2" charset="0"/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>
            <a:off x="2216896" y="1951955"/>
            <a:ext cx="1336163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نتيجة بحث الصور عن ‪show menu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250" y="1548402"/>
            <a:ext cx="321514" cy="26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48">
            <a:hlinkClick r:id="rId13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5711666" y="6110114"/>
            <a:ext cx="764499" cy="737542"/>
          </a:xfrm>
          <a:prstGeom prst="roundRect">
            <a:avLst>
              <a:gd name="adj" fmla="val 85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5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8222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مستطيل مستدير الزوايا 55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ذو زاويتين مستديرتين في نفس الجانب 60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61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75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</p:bldLst>
  </p:timing>
</p:sld>
</file>

<file path=ppt/slides/slide7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9721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187625" y="650770"/>
            <a:ext cx="6984776" cy="551904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8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7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711" y="771920"/>
            <a:ext cx="270735" cy="27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مستطيل مستدير الزوايا 73"/>
          <p:cNvSpPr/>
          <p:nvPr/>
        </p:nvSpPr>
        <p:spPr>
          <a:xfrm>
            <a:off x="8172400" y="680263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مستدير الزوايا 42"/>
          <p:cNvSpPr/>
          <p:nvPr/>
        </p:nvSpPr>
        <p:spPr>
          <a:xfrm>
            <a:off x="0" y="1740563"/>
            <a:ext cx="6732240" cy="11521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5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          Inxernet </a:t>
            </a:r>
            <a:r>
              <a:rPr lang="en-US" sz="5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1.0</a:t>
            </a:r>
            <a:endParaRPr lang="ar-SA" sz="5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ستطيل مستدير الزوايا 19">
            <a:hlinkClick r:id="rId5" action="ppaction://hlinksldjump"/>
          </p:cNvPr>
          <p:cNvSpPr/>
          <p:nvPr/>
        </p:nvSpPr>
        <p:spPr>
          <a:xfrm>
            <a:off x="855048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4901450" y="3196978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6865153" y="3222874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4" name="صورة 3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16" y="3573016"/>
            <a:ext cx="1651212" cy="575999"/>
          </a:xfrm>
          <a:prstGeom prst="rect">
            <a:avLst/>
          </a:prstGeom>
          <a:effectLst/>
        </p:spPr>
      </p:pic>
      <p:sp>
        <p:nvSpPr>
          <p:cNvPr id="4" name="مستطيل 3"/>
          <p:cNvSpPr/>
          <p:nvPr/>
        </p:nvSpPr>
        <p:spPr>
          <a:xfrm>
            <a:off x="827584" y="425130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inxsoft</a:t>
            </a:r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4901450" y="4263738"/>
            <a:ext cx="768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Apple</a:t>
            </a:r>
            <a:endParaRPr lang="ar-SA" dirty="0"/>
          </a:p>
        </p:txBody>
      </p:sp>
      <p:sp>
        <p:nvSpPr>
          <p:cNvPr id="37" name="مستطيل 36"/>
          <p:cNvSpPr/>
          <p:nvPr/>
        </p:nvSpPr>
        <p:spPr>
          <a:xfrm>
            <a:off x="6865153" y="42838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Microsoft</a:t>
            </a:r>
            <a:endParaRPr lang="ar-SA" dirty="0"/>
          </a:p>
        </p:txBody>
      </p:sp>
      <p:pic>
        <p:nvPicPr>
          <p:cNvPr id="4100" name="Picture 4" descr="نتيجة بحث الصور عن ‪Apple icon‬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82" y="3500028"/>
            <a:ext cx="880145" cy="88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نتيجة بحث الصور عن ‪microsoft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612262"/>
            <a:ext cx="671542" cy="67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39">
            <a:hlinkClick r:id="" action="ppaction://hlinkshowjump?jump=nextslide"/>
          </p:cNvPr>
          <p:cNvSpPr/>
          <p:nvPr/>
        </p:nvSpPr>
        <p:spPr>
          <a:xfrm>
            <a:off x="0" y="6078010"/>
            <a:ext cx="9144000" cy="81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شارة رتبة 40"/>
          <p:cNvSpPr/>
          <p:nvPr/>
        </p:nvSpPr>
        <p:spPr>
          <a:xfrm>
            <a:off x="8456377" y="6225610"/>
            <a:ext cx="436103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2" name="شارة رتبة 41"/>
          <p:cNvSpPr/>
          <p:nvPr/>
        </p:nvSpPr>
        <p:spPr>
          <a:xfrm flipH="1">
            <a:off x="7231967" y="6225610"/>
            <a:ext cx="436377" cy="524272"/>
          </a:xfrm>
          <a:prstGeom prst="chevron">
            <a:avLst>
              <a:gd name="adj" fmla="val 94758"/>
            </a:avLst>
          </a:prstGeom>
          <a:solidFill>
            <a:schemeClr val="tx1"/>
          </a:solidFill>
          <a:ln w="38100" cap="rnd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4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599" y="6154507"/>
            <a:ext cx="646634" cy="64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149199"/>
            <a:ext cx="651942" cy="65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 descr="نتيجة بحث الصور عن ‪favourite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6154508"/>
            <a:ext cx="599940" cy="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47"/>
          <p:cNvSpPr/>
          <p:nvPr/>
        </p:nvSpPr>
        <p:spPr>
          <a:xfrm>
            <a:off x="284296" y="6126472"/>
            <a:ext cx="684068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48">
            <a:hlinkClick r:id="rId12" action="ppaction://hlinksldjump"/>
          </p:cNvPr>
          <p:cNvSpPr/>
          <p:nvPr/>
        </p:nvSpPr>
        <p:spPr>
          <a:xfrm>
            <a:off x="211693" y="6225610"/>
            <a:ext cx="829275" cy="59994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1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8" name="مستطيل مستدير الزوايا 37">
            <a:hlinkClick r:id="rId13" action="ppaction://hlinksldjump"/>
          </p:cNvPr>
          <p:cNvSpPr/>
          <p:nvPr/>
        </p:nvSpPr>
        <p:spPr>
          <a:xfrm>
            <a:off x="2874247" y="3166890"/>
            <a:ext cx="1811303" cy="1486246"/>
          </a:xfrm>
          <a:prstGeom prst="roundRect">
            <a:avLst>
              <a:gd name="adj" fmla="val 499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2" descr="نتيجة بحث الصور عن ‪Google icon‬‏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96" y="3429000"/>
            <a:ext cx="825232" cy="8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2855619" y="4263738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Google</a:t>
            </a:r>
            <a:endParaRPr lang="ar-SA" dirty="0"/>
          </a:p>
        </p:txBody>
      </p:sp>
      <p:sp>
        <p:nvSpPr>
          <p:cNvPr id="35" name="مستطيل مستدير الزوايا 34"/>
          <p:cNvSpPr/>
          <p:nvPr/>
        </p:nvSpPr>
        <p:spPr>
          <a:xfrm>
            <a:off x="2062650" y="1668555"/>
            <a:ext cx="1207402" cy="1224136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مستدير الزوايا 4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ذو زاويتين مستديرتين في نفس الجانب 50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مستطيل 51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2271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6" name="Picture 4" descr="نتيجة بحث الصور عن ‪loading‬‏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859" y="3569050"/>
            <a:ext cx="424115" cy="42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مستطيل مستدير الزوايا 16">
            <a:hlinkClick r:id="rId6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9" name="مستطيل مستدير الزوايا 18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" name="مستطيل ذو زاويتين مستديرتين في نفس الجانب 19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ستطيل 20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56084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cover dir="u"/>
      </p:transition>
    </mc:Choice>
    <mc:Fallback xmlns="">
      <p:transition advClick="0" advTm="0">
        <p:cover dir="u"/>
      </p:transition>
    </mc:Fallback>
  </mc:AlternateContent>
</p:sld>
</file>

<file path=ppt/slides/slide7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>
            <a:hlinkClick r:id="rId4" action="ppaction://hlinksldjump"/>
          </p:cNvPr>
          <p:cNvSpPr/>
          <p:nvPr/>
        </p:nvSpPr>
        <p:spPr>
          <a:xfrm>
            <a:off x="1" y="141429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Wi-Fi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" y="1521040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28">
            <a:hlinkClick r:id="rId6" action="ppaction://hlinksldjump"/>
          </p:cNvPr>
          <p:cNvSpPr/>
          <p:nvPr/>
        </p:nvSpPr>
        <p:spPr>
          <a:xfrm>
            <a:off x="0" y="2132856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Bluetooth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6" y="2246325"/>
            <a:ext cx="565602" cy="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27">
            <a:hlinkClick r:id="rId8" action="ppaction://hlinksldjump"/>
          </p:cNvPr>
          <p:cNvSpPr/>
          <p:nvPr/>
        </p:nvSpPr>
        <p:spPr>
          <a:xfrm>
            <a:off x="0" y="278092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airplane Mode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0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8" y="2924236"/>
            <a:ext cx="361455" cy="36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64558" y="1144910"/>
            <a:ext cx="1454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communications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2352939" y="1309292"/>
            <a:ext cx="681222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0" y="1309292"/>
            <a:ext cx="964558" cy="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964558" y="3286883"/>
            <a:ext cx="699230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Device</a:t>
            </a:r>
            <a:endParaRPr lang="ar-SA" sz="1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691680" y="3429000"/>
            <a:ext cx="7473486" cy="22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 flipV="1">
            <a:off x="0" y="3451265"/>
            <a:ext cx="96455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مستطيل 46"/>
          <p:cNvSpPr/>
          <p:nvPr/>
        </p:nvSpPr>
        <p:spPr>
          <a:xfrm>
            <a:off x="0" y="3581214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7" name="Picture 4" descr="نتيجة بحث الصور عن ‪sound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" y="3722262"/>
            <a:ext cx="365975" cy="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0" y="424063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Wallpaper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0" y="485751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59" name="مستطيل 2058"/>
          <p:cNvSpPr/>
          <p:nvPr/>
        </p:nvSpPr>
        <p:spPr>
          <a:xfrm>
            <a:off x="16981" y="4420657"/>
            <a:ext cx="475252" cy="288032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9525" cmpd="dbl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2700" h="508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55"/>
          <p:cNvSpPr/>
          <p:nvPr/>
        </p:nvSpPr>
        <p:spPr>
          <a:xfrm>
            <a:off x="68744" y="4965788"/>
            <a:ext cx="362721" cy="3716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60" name="شمس 2059"/>
          <p:cNvSpPr/>
          <p:nvPr/>
        </p:nvSpPr>
        <p:spPr>
          <a:xfrm>
            <a:off x="57654" y="4977171"/>
            <a:ext cx="361258" cy="348915"/>
          </a:xfrm>
          <a:prstGeom prst="sun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936666" y="5363472"/>
            <a:ext cx="53251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User</a:t>
            </a:r>
            <a:endParaRPr lang="ar-SA" sz="1400" dirty="0">
              <a:solidFill>
                <a:srgbClr val="FFC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5505589"/>
            <a:ext cx="7473486" cy="222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5527854"/>
            <a:ext cx="964558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مستطيل 39"/>
          <p:cNvSpPr/>
          <p:nvPr/>
        </p:nvSpPr>
        <p:spPr>
          <a:xfrm>
            <a:off x="1" y="5589240"/>
            <a:ext cx="9137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themes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24302" y="5697252"/>
            <a:ext cx="60610" cy="432048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05904" y="5607967"/>
            <a:ext cx="264758" cy="260412"/>
          </a:xfrm>
          <a:prstGeom prst="roundRect">
            <a:avLst>
              <a:gd name="adj" fmla="val 1158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68744" y="5560495"/>
            <a:ext cx="357594" cy="1367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231747" y="607496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00373" y="5871739"/>
            <a:ext cx="120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مستطيل 5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سهم إلى اليمين 54">
            <a:hlinkClick r:id="rId12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مستطيل مستدير الزوايا 56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9054764" y="1258282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مستطيل ذو زاويتين مستديرتين في نفس الجانب 51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مستطيل 58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8231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" y="112474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Account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0" y="1808568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 lock and protect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0" y="245664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Backup and Reset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0" y="296129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Home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936666" y="3501008"/>
            <a:ext cx="736099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System</a:t>
            </a:r>
            <a:endParaRPr lang="ar-SA" sz="14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3643125"/>
            <a:ext cx="7473486" cy="222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3665390"/>
            <a:ext cx="964558" cy="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3068960"/>
            <a:ext cx="323317" cy="3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51"/>
          <p:cNvSpPr/>
          <p:nvPr/>
        </p:nvSpPr>
        <p:spPr>
          <a:xfrm>
            <a:off x="2" y="378380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Time and Date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501" y="4431873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Battery and Storage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-1" y="5079945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language 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>
            <a:hlinkClick r:id="rId5" action="ppaction://hlinksldjump"/>
          </p:cNvPr>
          <p:cNvSpPr/>
          <p:nvPr/>
        </p:nvSpPr>
        <p:spPr>
          <a:xfrm>
            <a:off x="-6725" y="576926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6" name="Picture 2" descr="نتيجة بحث الصور عن ‪Backup and Reset icon‬‏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" y="2579368"/>
            <a:ext cx="381923" cy="38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نتيجة بحث الصور عن ‪Screen lock and protec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1970805"/>
            <a:ext cx="323597" cy="32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مستدير الزوايا 70"/>
          <p:cNvSpPr/>
          <p:nvPr/>
        </p:nvSpPr>
        <p:spPr>
          <a:xfrm>
            <a:off x="9054764" y="2770450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0" name="Picture 6" descr="نتيجة بحث الصور عن ‪Account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" y="1149043"/>
            <a:ext cx="418112" cy="4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نتيجة بحث الصور عن ‪time and date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9" y="3928117"/>
            <a:ext cx="359440" cy="3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" y="4571003"/>
            <a:ext cx="394282" cy="39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71188" y="5223961"/>
            <a:ext cx="388627" cy="360040"/>
          </a:xfrm>
          <a:prstGeom prst="roundRect">
            <a:avLst>
              <a:gd name="adj" fmla="val 1087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ar-SA" sz="2800" dirty="0">
              <a:solidFill>
                <a:schemeClr val="tx1"/>
              </a:solidFill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29" y="5827162"/>
            <a:ext cx="532267" cy="53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مستطيل 71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3" name="سهم إلى اليمين 72">
            <a:hlinkClick r:id="rId12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6" name="مستطيل مستدير الزوايا 75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ذو زاويتين مستديرتين في نفس الجانب 36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37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07388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مستطيل 26"/>
          <p:cNvSpPr/>
          <p:nvPr/>
        </p:nvSpPr>
        <p:spPr>
          <a:xfrm>
            <a:off x="1" y="836712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Account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0" y="1340516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 lock and protect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0" y="198858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Backup and Reset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0" y="2493239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Home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936666" y="3032956"/>
            <a:ext cx="736099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System</a:t>
            </a:r>
            <a:endParaRPr lang="ar-SA" sz="14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3175073"/>
            <a:ext cx="7473486" cy="222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3197338"/>
            <a:ext cx="964558" cy="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2600908"/>
            <a:ext cx="323317" cy="3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51"/>
          <p:cNvSpPr/>
          <p:nvPr/>
        </p:nvSpPr>
        <p:spPr>
          <a:xfrm>
            <a:off x="2" y="3315749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Time and Date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501" y="396382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Battery and Storage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-1" y="4611893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language 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-6725" y="530120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6" name="Picture 2" descr="نتيجة بحث الصور عن ‪Backup and Reset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" y="2111316"/>
            <a:ext cx="381923" cy="38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نتيجة بحث الصور عن ‪Screen lock and protect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1502753"/>
            <a:ext cx="323597" cy="32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مستدير الزوايا 70"/>
          <p:cNvSpPr/>
          <p:nvPr/>
        </p:nvSpPr>
        <p:spPr>
          <a:xfrm>
            <a:off x="9054764" y="2554426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2" name="Picture 8" descr="نتيجة بحث الصور عن ‪time and date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9" y="3460065"/>
            <a:ext cx="359440" cy="3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" y="4102951"/>
            <a:ext cx="394282" cy="39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71188" y="4755909"/>
            <a:ext cx="388627" cy="360040"/>
          </a:xfrm>
          <a:prstGeom prst="roundRect">
            <a:avLst>
              <a:gd name="adj" fmla="val 1087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ar-SA" sz="2800" dirty="0">
              <a:solidFill>
                <a:schemeClr val="tx1"/>
              </a:solidFill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29" y="5359110"/>
            <a:ext cx="532267" cy="53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مستطيل 71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3" name="سهم إلى اليمين 72">
            <a:hlinkClick r:id="rId10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6" name="مستطيل مستدير الزوايا 75">
            <a:hlinkClick r:id="rId11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6" descr="نتيجة بحث الصور عن ‪Account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" y="861011"/>
            <a:ext cx="418112" cy="4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مستطيل 39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ذو زاويتين مستديرتين في نفس الجانب 36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37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52014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" y="112474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Account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0" y="1808568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 lock and protect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0" y="245664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Backup and Reset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0" y="296129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Home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936666" y="3501008"/>
            <a:ext cx="736099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System</a:t>
            </a:r>
            <a:endParaRPr lang="ar-SA" sz="14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3643125"/>
            <a:ext cx="7473486" cy="222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3665390"/>
            <a:ext cx="964558" cy="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3068960"/>
            <a:ext cx="323317" cy="3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51"/>
          <p:cNvSpPr/>
          <p:nvPr/>
        </p:nvSpPr>
        <p:spPr>
          <a:xfrm>
            <a:off x="2" y="378380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Time and Date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501" y="4431873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Battery and Storage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-1" y="5079945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language 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-6725" y="576926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6" name="Picture 2" descr="نتيجة بحث الصور عن ‪Backup and Reset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" y="2579368"/>
            <a:ext cx="381923" cy="38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نتيجة بحث الصور عن ‪Screen lock and protect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1970805"/>
            <a:ext cx="323597" cy="32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مستدير الزوايا 70"/>
          <p:cNvSpPr/>
          <p:nvPr/>
        </p:nvSpPr>
        <p:spPr>
          <a:xfrm>
            <a:off x="9054764" y="2770450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0" name="Picture 6" descr="نتيجة بحث الصور عن ‪Accoun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" y="1149043"/>
            <a:ext cx="418112" cy="4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نتيجة بحث الصور عن ‪time and da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9" y="3928117"/>
            <a:ext cx="359440" cy="3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" y="4571003"/>
            <a:ext cx="394282" cy="39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71188" y="5223961"/>
            <a:ext cx="388627" cy="360040"/>
          </a:xfrm>
          <a:prstGeom prst="roundRect">
            <a:avLst>
              <a:gd name="adj" fmla="val 1087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ar-SA" sz="2800" dirty="0">
              <a:solidFill>
                <a:schemeClr val="tx1"/>
              </a:solidFill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0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29" y="5827162"/>
            <a:ext cx="532267" cy="53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مستطيل 71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3" name="سهم إلى اليمين 72">
            <a:hlinkClick r:id="rId11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6" name="مستطيل مستدير الزوايا 75">
            <a:hlinkClick r:id="rId12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ذو زاويتين مستديرتين في نفس الجانب 36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37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9735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956376" y="35010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9" name="Picture 8" descr="نتيجة بحث الصور عن ‪mail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440" y="3615999"/>
            <a:ext cx="490097" cy="49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مستطيل مستدير الزوايا 61"/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مستطيل مستدير الزوايا 96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79" y="5409685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مستطيل مستدير الزوايا 40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45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>
            <a:hlinkClick r:id="rId14" action="ppaction://hlinksldjump"/>
          </p:cNvPr>
          <p:cNvSpPr/>
          <p:nvPr/>
        </p:nvSpPr>
        <p:spPr>
          <a:xfrm>
            <a:off x="6244918" y="5265296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2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>
            <a:hlinkClick r:id="rId16" action="ppaction://hlinksldjump"/>
          </p:cNvPr>
          <p:cNvSpPr/>
          <p:nvPr/>
        </p:nvSpPr>
        <p:spPr>
          <a:xfrm>
            <a:off x="0" y="476672"/>
            <a:ext cx="9144000" cy="5644008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918284" y="1163303"/>
            <a:ext cx="5647695" cy="4021620"/>
          </a:xfrm>
          <a:prstGeom prst="roundRect">
            <a:avLst>
              <a:gd name="adj" fmla="val 1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" name="شكل بيضاوي 11"/>
          <p:cNvSpPr/>
          <p:nvPr/>
        </p:nvSpPr>
        <p:spPr>
          <a:xfrm>
            <a:off x="4828203" y="2014116"/>
            <a:ext cx="324036" cy="3385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شكل بيضاوي 38"/>
          <p:cNvSpPr/>
          <p:nvPr/>
        </p:nvSpPr>
        <p:spPr>
          <a:xfrm>
            <a:off x="5294058" y="2678649"/>
            <a:ext cx="324036" cy="338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شكل بيضاوي 39"/>
          <p:cNvSpPr/>
          <p:nvPr/>
        </p:nvSpPr>
        <p:spPr>
          <a:xfrm>
            <a:off x="4645374" y="2719248"/>
            <a:ext cx="324036" cy="3385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شكل بيضاوي 45"/>
          <p:cNvSpPr/>
          <p:nvPr/>
        </p:nvSpPr>
        <p:spPr>
          <a:xfrm>
            <a:off x="4906175" y="3057832"/>
            <a:ext cx="324036" cy="33858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71565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7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" y="112474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Account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0" y="1808568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 lock and protect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0" y="245664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Backup and Reset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0" name="مستطيل 49"/>
          <p:cNvSpPr/>
          <p:nvPr/>
        </p:nvSpPr>
        <p:spPr>
          <a:xfrm>
            <a:off x="0" y="296129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Home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936666" y="3501008"/>
            <a:ext cx="736099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System</a:t>
            </a:r>
            <a:endParaRPr lang="ar-SA" sz="14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3643125"/>
            <a:ext cx="7473486" cy="2226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3665390"/>
            <a:ext cx="964558" cy="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2" descr="نتيجة بحث الصور عن ‪home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3068960"/>
            <a:ext cx="323317" cy="3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51"/>
          <p:cNvSpPr/>
          <p:nvPr/>
        </p:nvSpPr>
        <p:spPr>
          <a:xfrm>
            <a:off x="2" y="3783801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Time and Date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501" y="4431873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Battery and Storage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4" name="مستطيل 63"/>
          <p:cNvSpPr/>
          <p:nvPr/>
        </p:nvSpPr>
        <p:spPr>
          <a:xfrm>
            <a:off x="-1" y="5079945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language 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-6725" y="5769260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6" name="Picture 2" descr="نتيجة بحث الصور عن ‪Backup and Reset icon‬‏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" y="2579368"/>
            <a:ext cx="381923" cy="38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نتيجة بحث الصور عن ‪Screen lock and protect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" y="1970805"/>
            <a:ext cx="323597" cy="32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مستطيل مستدير الزوايا 70"/>
          <p:cNvSpPr/>
          <p:nvPr/>
        </p:nvSpPr>
        <p:spPr>
          <a:xfrm>
            <a:off x="9054764" y="2770450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0" name="Picture 6" descr="نتيجة بحث الصور عن ‪Account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" y="1149043"/>
            <a:ext cx="418112" cy="4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نتيجة بحث الصور عن ‪time and date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9" y="3928117"/>
            <a:ext cx="359440" cy="3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نتيجة بحث الصور عن ‪battery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" y="4571003"/>
            <a:ext cx="394282" cy="39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مستطيل مستدير الزوايا 13"/>
          <p:cNvSpPr/>
          <p:nvPr/>
        </p:nvSpPr>
        <p:spPr>
          <a:xfrm>
            <a:off x="71188" y="5223961"/>
            <a:ext cx="388627" cy="360040"/>
          </a:xfrm>
          <a:prstGeom prst="roundRect">
            <a:avLst>
              <a:gd name="adj" fmla="val 1087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A</a:t>
            </a:r>
            <a:endParaRPr lang="ar-SA" sz="2800" dirty="0">
              <a:solidFill>
                <a:schemeClr val="tx1"/>
              </a:solidFill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-1" y="5769260"/>
            <a:ext cx="9149501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info This Device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38" name="Picture 1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29" y="5827162"/>
            <a:ext cx="532267" cy="53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11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12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مستدير الزوايا 36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3" name="مستطيل ذو زاويتين مستديرتين في نفس الجانب 42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43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60488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7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1.0.b5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ستطيل ذو زاويتين مستديرتين في نفس الجانب 2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63828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1.0.b5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ستطيل ذو زاويتين مستديرتين في نفس الجانب 2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3928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7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745" y="440668"/>
            <a:ext cx="9144000" cy="5680012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979712" y="1522183"/>
            <a:ext cx="5472608" cy="3786598"/>
          </a:xfrm>
          <a:prstGeom prst="roundRect">
            <a:avLst>
              <a:gd name="adj" fmla="val 7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ستطيل مستدير الزوايا 25">
            <a:hlinkClick r:id="rId7" action="ppaction://hlinksldjump"/>
          </p:cNvPr>
          <p:cNvSpPr/>
          <p:nvPr/>
        </p:nvSpPr>
        <p:spPr>
          <a:xfrm>
            <a:off x="3546128" y="4725144"/>
            <a:ext cx="2178000" cy="537773"/>
          </a:xfrm>
          <a:prstGeom prst="roundRect">
            <a:avLst>
              <a:gd name="adj" fmla="val 21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Cancel</a:t>
            </a:r>
            <a:endParaRPr lang="ar-SA" sz="2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7" name="Picture 4" descr="نتيجة بحث الصور عن ‪loading‬‏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52936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مستدير الزوايا 27"/>
          <p:cNvSpPr/>
          <p:nvPr/>
        </p:nvSpPr>
        <p:spPr>
          <a:xfrm>
            <a:off x="2195736" y="3467291"/>
            <a:ext cx="4896544" cy="681789"/>
          </a:xfrm>
          <a:prstGeom prst="roundRect">
            <a:avLst>
              <a:gd name="adj" fmla="val 21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Loading Find Updates for Device…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979712" y="1522183"/>
            <a:ext cx="5472608" cy="11867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مستطيل 29"/>
          <p:cNvSpPr/>
          <p:nvPr/>
        </p:nvSpPr>
        <p:spPr>
          <a:xfrm>
            <a:off x="1979712" y="1522182"/>
            <a:ext cx="5472608" cy="1186737"/>
          </a:xfrm>
          <a:prstGeom prst="rect">
            <a:avLst/>
          </a:prstGeom>
          <a:gradFill>
            <a:gsLst>
              <a:gs pos="56000">
                <a:srgbClr val="0070C0"/>
              </a:gs>
              <a:gs pos="100000">
                <a:srgbClr val="00B0F0"/>
              </a:gs>
              <a:gs pos="55000">
                <a:srgbClr val="00B0F0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2195736" y="1600675"/>
            <a:ext cx="614426" cy="1029749"/>
          </a:xfrm>
          <a:prstGeom prst="roundRect">
            <a:avLst>
              <a:gd name="adj" fmla="val 94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2225497" y="1619210"/>
            <a:ext cx="554903" cy="937136"/>
          </a:xfrm>
          <a:prstGeom prst="roundRect">
            <a:avLst>
              <a:gd name="adj" fmla="val 324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للأسفل 13"/>
          <p:cNvSpPr/>
          <p:nvPr/>
        </p:nvSpPr>
        <p:spPr>
          <a:xfrm>
            <a:off x="2648397" y="2307783"/>
            <a:ext cx="303929" cy="322641"/>
          </a:xfrm>
          <a:prstGeom prst="downArrow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مستطيل مستدير الزوايا 33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مستطيل ذو زاويتين مستديرتين في نفس الجانب 34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35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15737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</p:sld>
</file>

<file path=ppt/slides/slide7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745" y="440668"/>
            <a:ext cx="9144000" cy="5680012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979712" y="1522183"/>
            <a:ext cx="5472608" cy="3786598"/>
          </a:xfrm>
          <a:prstGeom prst="roundRect">
            <a:avLst>
              <a:gd name="adj" fmla="val 79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ستطيل مستدير الزوايا 25">
            <a:hlinkClick r:id="rId7" action="ppaction://hlinksldjump"/>
          </p:cNvPr>
          <p:cNvSpPr/>
          <p:nvPr/>
        </p:nvSpPr>
        <p:spPr>
          <a:xfrm>
            <a:off x="3546128" y="4725144"/>
            <a:ext cx="2178000" cy="537773"/>
          </a:xfrm>
          <a:prstGeom prst="roundRect">
            <a:avLst>
              <a:gd name="adj" fmla="val 21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OK</a:t>
            </a:r>
            <a:endParaRPr lang="ar-SA" sz="2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2088232" y="3467291"/>
            <a:ext cx="4896544" cy="681789"/>
          </a:xfrm>
          <a:prstGeom prst="roundRect">
            <a:avLst>
              <a:gd name="adj" fmla="val 21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The Device not need Updates</a:t>
            </a:r>
          </a:p>
          <a:p>
            <a:pPr algn="ctr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IPOS 1.0b6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979712" y="1522183"/>
            <a:ext cx="5472608" cy="118673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مستطيل 29"/>
          <p:cNvSpPr/>
          <p:nvPr/>
        </p:nvSpPr>
        <p:spPr>
          <a:xfrm>
            <a:off x="1979712" y="1522182"/>
            <a:ext cx="5472608" cy="1186737"/>
          </a:xfrm>
          <a:prstGeom prst="rect">
            <a:avLst/>
          </a:prstGeom>
          <a:gradFill>
            <a:gsLst>
              <a:gs pos="56000">
                <a:srgbClr val="0070C0"/>
              </a:gs>
              <a:gs pos="100000">
                <a:srgbClr val="00B0F0"/>
              </a:gs>
              <a:gs pos="55000">
                <a:srgbClr val="00B0F0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2195736" y="1600675"/>
            <a:ext cx="614426" cy="1029749"/>
          </a:xfrm>
          <a:prstGeom prst="roundRect">
            <a:avLst>
              <a:gd name="adj" fmla="val 944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2225497" y="1619210"/>
            <a:ext cx="554903" cy="937136"/>
          </a:xfrm>
          <a:prstGeom prst="roundRect">
            <a:avLst>
              <a:gd name="adj" fmla="val 324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للأسفل 13"/>
          <p:cNvSpPr/>
          <p:nvPr/>
        </p:nvSpPr>
        <p:spPr>
          <a:xfrm>
            <a:off x="2648397" y="2307783"/>
            <a:ext cx="303929" cy="322641"/>
          </a:xfrm>
          <a:prstGeom prst="downArrow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4" name="مستطيل ذو زاويتين مستديرتين في نفس الجانب 3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مستطيل 34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61514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9600" dirty="0">
                <a:latin typeface="Typo Round Regular Demo" pitchFamily="2" charset="0"/>
              </a:rPr>
              <a:t>Welcome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Click Here to open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0718853"/>
      </p:ext>
    </p:extLst>
  </p:cSld>
  <p:clrMapOvr>
    <a:masterClrMapping/>
  </p:clrMapOvr>
  <p:transition spd="slow" advClick="0" advTm="3000">
    <p:fade/>
  </p:transition>
</p:sld>
</file>

<file path=ppt/slides/slide7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804995"/>
      </p:ext>
    </p:extLst>
  </p:cSld>
  <p:clrMapOvr>
    <a:masterClrMapping/>
  </p:clrMapOvr>
  <p:transition spd="slow" advClick="0" advTm="0">
    <p:fade/>
  </p:transition>
</p:sld>
</file>

<file path=ppt/slides/slide7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s-ES" sz="9600" dirty="0"/>
              <a:t>Bienvenido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s-ES" sz="2800" dirty="0">
                <a:solidFill>
                  <a:schemeClr val="bg1">
                    <a:lumMod val="75000"/>
                  </a:schemeClr>
                </a:solidFill>
              </a:rPr>
              <a:t>Haga Clic aquí para abrir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2066735"/>
      </p:ext>
    </p:extLst>
  </p:cSld>
  <p:clrMapOvr>
    <a:masterClrMapping/>
  </p:clrMapOvr>
  <p:transition spd="slow" advClick="0" advTm="3000">
    <p:fade/>
  </p:transition>
</p:sld>
</file>

<file path=ppt/slides/slide7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303222"/>
      </p:ext>
    </p:extLst>
  </p:cSld>
  <p:clrMapOvr>
    <a:masterClrMapping/>
  </p:clrMapOvr>
  <p:transition spd="slow" advClick="0" advTm="0">
    <p:fade/>
  </p:transition>
</p:sld>
</file>

<file path=ppt/slides/slide7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yo-NG" sz="9600" dirty="0"/>
              <a:t>kaabo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yo-NG" sz="2800" dirty="0"/>
              <a:t>Tẹ Eyi lati ṣii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9411270"/>
      </p:ext>
    </p:extLst>
  </p:cSld>
  <p:clrMapOvr>
    <a:masterClrMapping/>
  </p:clrMapOvr>
  <p:transition spd="slow" advClick="0" advTm="3000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956376" y="35010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9" name="Picture 8" descr="نتيجة بحث الصور عن ‪mail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440" y="3615999"/>
            <a:ext cx="490097" cy="49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مستطيل مستدير الزوايا 61"/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مستطيل مستدير الزوايا 96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79" y="5409685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مستطيل مستدير الزوايا 40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45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>
            <a:hlinkClick r:id="rId14" action="ppaction://hlinksldjump"/>
          </p:cNvPr>
          <p:cNvSpPr/>
          <p:nvPr/>
        </p:nvSpPr>
        <p:spPr>
          <a:xfrm>
            <a:off x="6244918" y="5265296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2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0" y="476672"/>
            <a:ext cx="9144000" cy="5644008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918284" y="1163303"/>
            <a:ext cx="5647695" cy="4021620"/>
          </a:xfrm>
          <a:prstGeom prst="roundRect">
            <a:avLst>
              <a:gd name="adj" fmla="val 1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4815996" y="2348880"/>
            <a:ext cx="324036" cy="50787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شكل بيضاوي 38"/>
          <p:cNvSpPr/>
          <p:nvPr/>
        </p:nvSpPr>
        <p:spPr>
          <a:xfrm>
            <a:off x="4896036" y="2834785"/>
            <a:ext cx="324036" cy="338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شكل بيضاوي 39"/>
          <p:cNvSpPr/>
          <p:nvPr/>
        </p:nvSpPr>
        <p:spPr>
          <a:xfrm>
            <a:off x="4535996" y="2847941"/>
            <a:ext cx="324036" cy="3385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4842030" y="3127349"/>
            <a:ext cx="162018" cy="488649"/>
          </a:xfrm>
          <a:prstGeom prst="roundRect">
            <a:avLst>
              <a:gd name="adj" fmla="val 2254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82001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7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605997"/>
      </p:ext>
    </p:extLst>
  </p:cSld>
  <p:clrMapOvr>
    <a:masterClrMapping/>
  </p:clrMapOvr>
  <p:transition spd="slow" advClick="0" advTm="0">
    <p:fade/>
  </p:transition>
</p:sld>
</file>

<file path=ppt/slides/slide7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ja-JP" altLang="en-US" sz="9600" dirty="0"/>
              <a:t>ようこそ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ja-JP" altLang="en-US" sz="2800" dirty="0"/>
              <a:t>開くにはここをクリック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5849355"/>
      </p:ext>
    </p:extLst>
  </p:cSld>
  <p:clrMapOvr>
    <a:masterClrMapping/>
  </p:clrMapOvr>
  <p:transition spd="slow" advClick="0" advTm="3000">
    <p:fade/>
  </p:transition>
</p:sld>
</file>

<file path=ppt/slides/slide7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51066"/>
      </p:ext>
    </p:extLst>
  </p:cSld>
  <p:clrMapOvr>
    <a:masterClrMapping/>
  </p:clrMapOvr>
  <p:transition spd="slow" advClick="0" advTm="0">
    <p:fade/>
  </p:transition>
</p:sld>
</file>

<file path=ppt/slides/slide7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9600" dirty="0"/>
              <a:t>مرحبا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dirty="0"/>
              <a:t>أنقر هنا </a:t>
            </a:r>
            <a:r>
              <a:rPr lang="ar-SA" sz="2800" dirty="0" err="1"/>
              <a:t>لإفتح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7885443"/>
      </p:ext>
    </p:extLst>
  </p:cSld>
  <p:clrMapOvr>
    <a:masterClrMapping/>
  </p:clrMapOvr>
  <p:transition spd="slow" advClick="0" advTm="3000">
    <p:fade/>
  </p:transition>
</p:sld>
</file>

<file path=ppt/slides/slide7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212148"/>
      </p:ext>
    </p:extLst>
  </p:cSld>
  <p:clrMapOvr>
    <a:masterClrMapping/>
  </p:clrMapOvr>
  <p:transition spd="slow" advClick="0" advTm="0">
    <p:fade/>
  </p:transition>
</p:sld>
</file>

<file path=ppt/slides/slide7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792223" y="2478380"/>
            <a:ext cx="705678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9600" dirty="0">
                <a:latin typeface="Typo Round Regular Demo" pitchFamily="2" charset="0"/>
              </a:rPr>
              <a:t>Welcome</a:t>
            </a:r>
            <a:endParaRPr lang="ar-SA" sz="9600" dirty="0">
              <a:latin typeface="Typo Round Regular Demo" pitchFamily="2" charset="0"/>
            </a:endParaRPr>
          </a:p>
        </p:txBody>
      </p:sp>
      <p:sp>
        <p:nvSpPr>
          <p:cNvPr id="3" name="مربع نص 2">
            <a:hlinkClick r:id="" action="ppaction://noaction"/>
          </p:cNvPr>
          <p:cNvSpPr txBox="1"/>
          <p:nvPr/>
        </p:nvSpPr>
        <p:spPr>
          <a:xfrm>
            <a:off x="827584" y="6362164"/>
            <a:ext cx="7056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Click Here to open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1520775"/>
      </p:ext>
    </p:extLst>
  </p:cSld>
  <p:clrMapOvr>
    <a:masterClrMapping/>
  </p:clrMapOvr>
  <p:transition spd="slow" advClick="0">
    <p:fade/>
  </p:transition>
</p:sld>
</file>

<file path=ppt/slides/slide7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Info This Device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Software Update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ستطيل 42"/>
          <p:cNvSpPr/>
          <p:nvPr/>
        </p:nvSpPr>
        <p:spPr>
          <a:xfrm>
            <a:off x="-2" y="2276872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Name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Inxtra S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-2" y="3140968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Device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IP-P434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745" y="4005064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IPOS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-2" y="4869160"/>
            <a:ext cx="9144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Number Version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1.0.beta1SDADF1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1" y="1700808"/>
            <a:ext cx="9144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Download the updates automatically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51292" y="1790173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81974" y="1808820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ستطيل ذو زاويتين مستديرتين في نفس الجانب 2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3393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" y="1414294"/>
            <a:ext cx="9144000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Wi-Fi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" y="1521040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28"/>
          <p:cNvSpPr/>
          <p:nvPr/>
        </p:nvSpPr>
        <p:spPr>
          <a:xfrm>
            <a:off x="0" y="2132856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Bluetooth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6" y="2246325"/>
            <a:ext cx="565602" cy="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27"/>
          <p:cNvSpPr/>
          <p:nvPr/>
        </p:nvSpPr>
        <p:spPr>
          <a:xfrm>
            <a:off x="0" y="278092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airplane Mode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0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8" y="2924236"/>
            <a:ext cx="361455" cy="36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64558" y="1144910"/>
            <a:ext cx="1454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communications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2352939" y="1309292"/>
            <a:ext cx="681222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0" y="1309292"/>
            <a:ext cx="964558" cy="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964558" y="3286883"/>
            <a:ext cx="699230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Device</a:t>
            </a:r>
            <a:endParaRPr lang="ar-SA" sz="1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691680" y="3429000"/>
            <a:ext cx="7473486" cy="22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 flipV="1">
            <a:off x="0" y="3451265"/>
            <a:ext cx="96455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مستطيل 46"/>
          <p:cNvSpPr/>
          <p:nvPr/>
        </p:nvSpPr>
        <p:spPr>
          <a:xfrm>
            <a:off x="0" y="3581214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7" name="Picture 4" descr="نتيجة بحث الصور عن ‪sound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" y="3722262"/>
            <a:ext cx="365975" cy="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0" y="424063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Wallpaper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0" y="485751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59" name="مستطيل 2058"/>
          <p:cNvSpPr/>
          <p:nvPr/>
        </p:nvSpPr>
        <p:spPr>
          <a:xfrm>
            <a:off x="16981" y="4420657"/>
            <a:ext cx="475252" cy="288032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9525" cmpd="dbl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2700" h="508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55"/>
          <p:cNvSpPr/>
          <p:nvPr/>
        </p:nvSpPr>
        <p:spPr>
          <a:xfrm>
            <a:off x="68744" y="4965788"/>
            <a:ext cx="362721" cy="3716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60" name="شمس 2059"/>
          <p:cNvSpPr/>
          <p:nvPr/>
        </p:nvSpPr>
        <p:spPr>
          <a:xfrm>
            <a:off x="57654" y="4977171"/>
            <a:ext cx="361258" cy="348915"/>
          </a:xfrm>
          <a:prstGeom prst="sun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936666" y="5363472"/>
            <a:ext cx="53251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User</a:t>
            </a:r>
            <a:endParaRPr lang="ar-SA" sz="1400" dirty="0">
              <a:solidFill>
                <a:srgbClr val="FFC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5505589"/>
            <a:ext cx="7473486" cy="222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5527854"/>
            <a:ext cx="964558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مستطيل 39"/>
          <p:cNvSpPr/>
          <p:nvPr/>
        </p:nvSpPr>
        <p:spPr>
          <a:xfrm>
            <a:off x="1" y="5589240"/>
            <a:ext cx="9137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themes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24302" y="5697252"/>
            <a:ext cx="60610" cy="432048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05904" y="5607967"/>
            <a:ext cx="264758" cy="260412"/>
          </a:xfrm>
          <a:prstGeom prst="roundRect">
            <a:avLst>
              <a:gd name="adj" fmla="val 1158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68744" y="5560495"/>
            <a:ext cx="357594" cy="1367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231747" y="607496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00373" y="5871739"/>
            <a:ext cx="120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مستطيل 5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سهم إلى اليمين 54">
            <a:hlinkClick r:id="rId9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مستطيل مستدير الزوايا 56">
            <a:hlinkClick r:id="rId10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9054764" y="1258282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مستطيل ذو زاويتين مستديرتين في نفس الجانب 51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مستطيل 58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4561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7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186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قوس 69"/>
          <p:cNvSpPr/>
          <p:nvPr/>
        </p:nvSpPr>
        <p:spPr>
          <a:xfrm>
            <a:off x="228221" y="363822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1" name="قوس 70"/>
          <p:cNvSpPr/>
          <p:nvPr/>
        </p:nvSpPr>
        <p:spPr>
          <a:xfrm>
            <a:off x="174566" y="355992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2" name="قوس 71"/>
          <p:cNvSpPr/>
          <p:nvPr/>
        </p:nvSpPr>
        <p:spPr>
          <a:xfrm>
            <a:off x="125536" y="348702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3" name="قوس 72"/>
          <p:cNvSpPr/>
          <p:nvPr/>
        </p:nvSpPr>
        <p:spPr>
          <a:xfrm>
            <a:off x="232620" y="363822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4" name="قوس 73"/>
          <p:cNvSpPr/>
          <p:nvPr/>
        </p:nvSpPr>
        <p:spPr>
          <a:xfrm>
            <a:off x="178965" y="355992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5" name="قوس 74"/>
          <p:cNvSpPr/>
          <p:nvPr/>
        </p:nvSpPr>
        <p:spPr>
          <a:xfrm>
            <a:off x="119901" y="3487028"/>
            <a:ext cx="409784" cy="260810"/>
          </a:xfrm>
          <a:prstGeom prst="arc">
            <a:avLst>
              <a:gd name="adj1" fmla="val 11824001"/>
              <a:gd name="adj2" fmla="val 20236066"/>
            </a:avLst>
          </a:prstGeom>
          <a:noFill/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6" name="قوس 75"/>
          <p:cNvSpPr/>
          <p:nvPr/>
        </p:nvSpPr>
        <p:spPr>
          <a:xfrm>
            <a:off x="246024" y="368104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7" name="قوس 76"/>
          <p:cNvSpPr/>
          <p:nvPr/>
        </p:nvSpPr>
        <p:spPr>
          <a:xfrm>
            <a:off x="239218" y="368104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8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34" y="3563409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80">
            <a:hlinkClick r:id="" action="ppaction://hlinkshowjump?jump=nextslide"/>
          </p:cNvPr>
          <p:cNvSpPr/>
          <p:nvPr/>
        </p:nvSpPr>
        <p:spPr>
          <a:xfrm>
            <a:off x="-1" y="3212976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IPOS Network 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4" descr="نتيجة بحث الصور عن ‪loading‬‏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262884"/>
            <a:ext cx="272167" cy="27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5" name="رابط مستقيم 84"/>
          <p:cNvCxnSpPr/>
          <p:nvPr/>
        </p:nvCxnSpPr>
        <p:spPr>
          <a:xfrm>
            <a:off x="542083" y="400506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مستطيل مستدير الزوايا 56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4" name="مستطيل ذو زاويتين مستديرتين في نفس الجانب 6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5" name="مستطيل 64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4236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7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186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قوس 69"/>
          <p:cNvSpPr/>
          <p:nvPr/>
        </p:nvSpPr>
        <p:spPr>
          <a:xfrm>
            <a:off x="228221" y="363822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1" name="قوس 70"/>
          <p:cNvSpPr/>
          <p:nvPr/>
        </p:nvSpPr>
        <p:spPr>
          <a:xfrm>
            <a:off x="174566" y="355992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2" name="قوس 71"/>
          <p:cNvSpPr/>
          <p:nvPr/>
        </p:nvSpPr>
        <p:spPr>
          <a:xfrm>
            <a:off x="125536" y="348702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3" name="قوس 72"/>
          <p:cNvSpPr/>
          <p:nvPr/>
        </p:nvSpPr>
        <p:spPr>
          <a:xfrm>
            <a:off x="232620" y="363822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4" name="قوس 73"/>
          <p:cNvSpPr/>
          <p:nvPr/>
        </p:nvSpPr>
        <p:spPr>
          <a:xfrm>
            <a:off x="178965" y="355992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5" name="قوس 74"/>
          <p:cNvSpPr/>
          <p:nvPr/>
        </p:nvSpPr>
        <p:spPr>
          <a:xfrm>
            <a:off x="119901" y="3487028"/>
            <a:ext cx="409784" cy="260810"/>
          </a:xfrm>
          <a:prstGeom prst="arc">
            <a:avLst>
              <a:gd name="adj1" fmla="val 11824001"/>
              <a:gd name="adj2" fmla="val 20236066"/>
            </a:avLst>
          </a:prstGeom>
          <a:noFill/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6" name="قوس 75"/>
          <p:cNvSpPr/>
          <p:nvPr/>
        </p:nvSpPr>
        <p:spPr>
          <a:xfrm>
            <a:off x="246024" y="368104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7" name="قوس 76"/>
          <p:cNvSpPr/>
          <p:nvPr/>
        </p:nvSpPr>
        <p:spPr>
          <a:xfrm>
            <a:off x="239218" y="368104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8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34" y="3563409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80">
            <a:hlinkClick r:id="" action="ppaction://hlinkshowjump?jump=nextslide"/>
          </p:cNvPr>
          <p:cNvSpPr/>
          <p:nvPr/>
        </p:nvSpPr>
        <p:spPr>
          <a:xfrm>
            <a:off x="-1" y="3212976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IPOS Network 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7" name="رابط مستقيم 56"/>
          <p:cNvCxnSpPr/>
          <p:nvPr/>
        </p:nvCxnSpPr>
        <p:spPr>
          <a:xfrm>
            <a:off x="542083" y="400506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مستطيل مستدير الزوايا 63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5" name="مستطيل ذو زاويتين مستديرتين في نفس الجانب 64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6" name="مستطيل 65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95753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956376" y="35010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9" name="Picture 8" descr="نتيجة بحث الصور عن ‪mail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440" y="3615999"/>
            <a:ext cx="490097" cy="49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مستطيل مستدير الزوايا 61"/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مستطيل مستدير الزوايا 96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79" y="5409685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مستطيل مستدير الزوايا 40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45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>
            <a:hlinkClick r:id="rId14" action="ppaction://hlinksldjump"/>
          </p:cNvPr>
          <p:cNvSpPr/>
          <p:nvPr/>
        </p:nvSpPr>
        <p:spPr>
          <a:xfrm>
            <a:off x="6244918" y="5265296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2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0" y="476672"/>
            <a:ext cx="9144000" cy="5644008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918284" y="1163303"/>
            <a:ext cx="5647695" cy="4021620"/>
          </a:xfrm>
          <a:prstGeom prst="roundRect">
            <a:avLst>
              <a:gd name="adj" fmla="val 1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4788024" y="2420888"/>
            <a:ext cx="324036" cy="576064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4842030" y="3127349"/>
            <a:ext cx="162018" cy="488649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شكل بيضاوي 36"/>
          <p:cNvSpPr/>
          <p:nvPr/>
        </p:nvSpPr>
        <p:spPr>
          <a:xfrm>
            <a:off x="4896036" y="2924944"/>
            <a:ext cx="324036" cy="33858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شكل بيضاوي 41"/>
          <p:cNvSpPr/>
          <p:nvPr/>
        </p:nvSpPr>
        <p:spPr>
          <a:xfrm>
            <a:off x="4619422" y="2874392"/>
            <a:ext cx="324036" cy="3385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5111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7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قوس 64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6" name="قوس 65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4" name="قوس 83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5" name="قوس 84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6" name="قوس 85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87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مستطيل مستدير الزوايا 42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ذو زاويتين مستديرتين في نفس الجانب 4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44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5776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>
</file>

<file path=ppt/slides/slide7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open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-8022" y="423003"/>
            <a:ext cx="9152023" cy="569767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552954" y="1412776"/>
            <a:ext cx="6038093" cy="4338484"/>
          </a:xfrm>
          <a:prstGeom prst="roundRect">
            <a:avLst>
              <a:gd name="adj" fmla="val 121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1552954" y="1571181"/>
            <a:ext cx="4752528" cy="55190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Enter Password Number: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1623186" y="2157389"/>
            <a:ext cx="5899367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7" name="رابط مستقيم 16"/>
          <p:cNvCxnSpPr/>
          <p:nvPr/>
        </p:nvCxnSpPr>
        <p:spPr>
          <a:xfrm>
            <a:off x="1691680" y="2200522"/>
            <a:ext cx="0" cy="34578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مستطيل ذو زاوية واحدة مستديرة 18"/>
          <p:cNvSpPr/>
          <p:nvPr/>
        </p:nvSpPr>
        <p:spPr>
          <a:xfrm flipH="1" flipV="1">
            <a:off x="1552288" y="5306144"/>
            <a:ext cx="3019711" cy="445116"/>
          </a:xfrm>
          <a:prstGeom prst="round1Rect">
            <a:avLst>
              <a:gd name="adj" fmla="val 113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ذو زاوية واحدة مستديرة 65">
            <a:hlinkClick r:id="" action="ppaction://hlinkshowjump?jump=nextslide"/>
          </p:cNvPr>
          <p:cNvSpPr/>
          <p:nvPr/>
        </p:nvSpPr>
        <p:spPr>
          <a:xfrm flipV="1">
            <a:off x="4571999" y="5306144"/>
            <a:ext cx="3019048" cy="445116"/>
          </a:xfrm>
          <a:prstGeom prst="round1Rect">
            <a:avLst>
              <a:gd name="adj" fmla="val 113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4" name="رابط مستقيم 83"/>
          <p:cNvCxnSpPr/>
          <p:nvPr/>
        </p:nvCxnSpPr>
        <p:spPr>
          <a:xfrm>
            <a:off x="4572000" y="5306144"/>
            <a:ext cx="1" cy="4451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رابط مستقيم 84"/>
          <p:cNvCxnSpPr/>
          <p:nvPr/>
        </p:nvCxnSpPr>
        <p:spPr>
          <a:xfrm>
            <a:off x="1552289" y="5306144"/>
            <a:ext cx="603875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مستطيل ذو زاوية واحدة مستديرة 85"/>
          <p:cNvSpPr/>
          <p:nvPr/>
        </p:nvSpPr>
        <p:spPr>
          <a:xfrm flipH="1">
            <a:off x="1548276" y="5306144"/>
            <a:ext cx="3019711" cy="445116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Connect</a:t>
            </a:r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ذو زاوية واحدة مستديرة 86"/>
          <p:cNvSpPr/>
          <p:nvPr/>
        </p:nvSpPr>
        <p:spPr>
          <a:xfrm flipH="1">
            <a:off x="4589748" y="5306144"/>
            <a:ext cx="3019711" cy="445116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Cancel</a:t>
            </a:r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1727683" y="2845966"/>
            <a:ext cx="381201" cy="37402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2051720" y="2775016"/>
            <a:ext cx="4752528" cy="55190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Show Password: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5" name="مستطيل ذو زاويتين مستديرتين في نفس الجانب 64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9" name="مستطيل 68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1130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4" grpId="0"/>
      <p:bldP spid="14" grpId="0" animBg="1"/>
      <p:bldP spid="19" grpId="0" animBg="1"/>
      <p:bldP spid="66" grpId="0" animBg="1"/>
      <p:bldP spid="86" grpId="0"/>
      <p:bldP spid="87" grpId="0"/>
      <p:bldP spid="28" grpId="0" animBg="1"/>
      <p:bldP spid="88" grpId="0"/>
    </p:bldLst>
  </p:timing>
</p:sld>
</file>

<file path=ppt/slides/slide7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open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-8022" y="423003"/>
            <a:ext cx="9152023" cy="569767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552954" y="1412776"/>
            <a:ext cx="6038093" cy="4338484"/>
          </a:xfrm>
          <a:prstGeom prst="roundRect">
            <a:avLst>
              <a:gd name="adj" fmla="val 121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4" name="مستطيل مستدير الزوايا 63"/>
          <p:cNvSpPr/>
          <p:nvPr/>
        </p:nvSpPr>
        <p:spPr>
          <a:xfrm>
            <a:off x="1552954" y="1571181"/>
            <a:ext cx="4752528" cy="55190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Enter Password Number: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1623186" y="2157389"/>
            <a:ext cx="5899367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7" name="رابط مستقيم 16"/>
          <p:cNvCxnSpPr/>
          <p:nvPr/>
        </p:nvCxnSpPr>
        <p:spPr>
          <a:xfrm>
            <a:off x="1691680" y="2200522"/>
            <a:ext cx="0" cy="345782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مستطيل ذو زاوية واحدة مستديرة 18"/>
          <p:cNvSpPr/>
          <p:nvPr/>
        </p:nvSpPr>
        <p:spPr>
          <a:xfrm flipH="1" flipV="1">
            <a:off x="1552288" y="5306144"/>
            <a:ext cx="3019711" cy="445116"/>
          </a:xfrm>
          <a:prstGeom prst="round1Rect">
            <a:avLst>
              <a:gd name="adj" fmla="val 113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66" name="مستطيل ذو زاوية واحدة مستديرة 65">
            <a:hlinkClick r:id="" action="ppaction://hlinkshowjump?jump=nextslide"/>
          </p:cNvPr>
          <p:cNvSpPr/>
          <p:nvPr/>
        </p:nvSpPr>
        <p:spPr>
          <a:xfrm flipV="1">
            <a:off x="4571999" y="5306144"/>
            <a:ext cx="3019048" cy="445116"/>
          </a:xfrm>
          <a:prstGeom prst="round1Rect">
            <a:avLst>
              <a:gd name="adj" fmla="val 113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4" name="رابط مستقيم 83"/>
          <p:cNvCxnSpPr/>
          <p:nvPr/>
        </p:nvCxnSpPr>
        <p:spPr>
          <a:xfrm>
            <a:off x="4572000" y="5306144"/>
            <a:ext cx="1" cy="44511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رابط مستقيم 84"/>
          <p:cNvCxnSpPr/>
          <p:nvPr/>
        </p:nvCxnSpPr>
        <p:spPr>
          <a:xfrm>
            <a:off x="1552289" y="5306144"/>
            <a:ext cx="603875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مستطيل ذو زاوية واحدة مستديرة 85"/>
          <p:cNvSpPr/>
          <p:nvPr/>
        </p:nvSpPr>
        <p:spPr>
          <a:xfrm flipH="1">
            <a:off x="1548276" y="5306144"/>
            <a:ext cx="3019711" cy="445116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Connect</a:t>
            </a:r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7" name="مستطيل ذو زاوية واحدة مستديرة 86"/>
          <p:cNvSpPr/>
          <p:nvPr/>
        </p:nvSpPr>
        <p:spPr>
          <a:xfrm flipH="1">
            <a:off x="4589748" y="5306144"/>
            <a:ext cx="3019711" cy="445116"/>
          </a:xfrm>
          <a:prstGeom prst="round1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Cancel</a:t>
            </a:r>
            <a:endParaRPr lang="ar-SA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مستدير الزوايا 27"/>
          <p:cNvSpPr/>
          <p:nvPr/>
        </p:nvSpPr>
        <p:spPr>
          <a:xfrm>
            <a:off x="1727683" y="2845966"/>
            <a:ext cx="381201" cy="37402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8" name="مستطيل مستدير الزوايا 87"/>
          <p:cNvSpPr/>
          <p:nvPr/>
        </p:nvSpPr>
        <p:spPr>
          <a:xfrm>
            <a:off x="2051720" y="2775016"/>
            <a:ext cx="4752528" cy="55190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Show Password: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7" name="مستطيل مستدير الزوايا 56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5" name="مستطيل ذو زاويتين مستديرتين في نفس الجانب 64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9" name="مستطيل 68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1122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fade/>
      </p:transition>
    </mc:Choice>
    <mc:Fallback xmlns="">
      <p:transition advClick="0" advTm="0">
        <p:fade/>
      </p:transition>
    </mc:Fallback>
  </mc:AlternateContent>
</p:sld>
</file>

<file path=ppt/slides/slide7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Wi-Fi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9701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قوس 51"/>
          <p:cNvSpPr/>
          <p:nvPr/>
        </p:nvSpPr>
        <p:spPr>
          <a:xfrm>
            <a:off x="228221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3" name="قوس 52"/>
          <p:cNvSpPr/>
          <p:nvPr/>
        </p:nvSpPr>
        <p:spPr>
          <a:xfrm>
            <a:off x="174566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4" name="قوس 53"/>
          <p:cNvSpPr/>
          <p:nvPr/>
        </p:nvSpPr>
        <p:spPr>
          <a:xfrm>
            <a:off x="125536" y="1974860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قوس 54"/>
          <p:cNvSpPr/>
          <p:nvPr/>
        </p:nvSpPr>
        <p:spPr>
          <a:xfrm>
            <a:off x="232620" y="2126053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6" name="قوس 55"/>
          <p:cNvSpPr/>
          <p:nvPr/>
        </p:nvSpPr>
        <p:spPr>
          <a:xfrm>
            <a:off x="178965" y="2047755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8" name="قوس 57"/>
          <p:cNvSpPr/>
          <p:nvPr/>
        </p:nvSpPr>
        <p:spPr>
          <a:xfrm>
            <a:off x="246024" y="2168880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9" name="قوس 58"/>
          <p:cNvSpPr/>
          <p:nvPr/>
        </p:nvSpPr>
        <p:spPr>
          <a:xfrm>
            <a:off x="239218" y="2168880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789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قوس 60"/>
          <p:cNvSpPr/>
          <p:nvPr/>
        </p:nvSpPr>
        <p:spPr>
          <a:xfrm>
            <a:off x="228221" y="2918141"/>
            <a:ext cx="179621" cy="102668"/>
          </a:xfrm>
          <a:prstGeom prst="arc">
            <a:avLst>
              <a:gd name="adj1" fmla="val 11914663"/>
              <a:gd name="adj2" fmla="val 20693029"/>
            </a:avLst>
          </a:prstGeom>
          <a:noFill/>
          <a:ln w="5715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2" name="قوس 61"/>
          <p:cNvSpPr/>
          <p:nvPr/>
        </p:nvSpPr>
        <p:spPr>
          <a:xfrm>
            <a:off x="174566" y="2839843"/>
            <a:ext cx="295728" cy="193133"/>
          </a:xfrm>
          <a:prstGeom prst="arc">
            <a:avLst>
              <a:gd name="adj1" fmla="val 12057199"/>
              <a:gd name="adj2" fmla="val 20405937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3" name="قوس 62"/>
          <p:cNvSpPr/>
          <p:nvPr/>
        </p:nvSpPr>
        <p:spPr>
          <a:xfrm>
            <a:off x="125536" y="2766948"/>
            <a:ext cx="384990" cy="244262"/>
          </a:xfrm>
          <a:prstGeom prst="arc">
            <a:avLst>
              <a:gd name="adj1" fmla="val 11824001"/>
              <a:gd name="adj2" fmla="val 20523159"/>
            </a:avLst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7" name="قوس 66"/>
          <p:cNvSpPr/>
          <p:nvPr/>
        </p:nvSpPr>
        <p:spPr>
          <a:xfrm>
            <a:off x="246024" y="2960968"/>
            <a:ext cx="144016" cy="144016"/>
          </a:xfrm>
          <a:prstGeom prst="arc">
            <a:avLst>
              <a:gd name="adj1" fmla="val 13429803"/>
              <a:gd name="adj2" fmla="val 1884218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8" name="قوس 67"/>
          <p:cNvSpPr/>
          <p:nvPr/>
        </p:nvSpPr>
        <p:spPr>
          <a:xfrm>
            <a:off x="239218" y="2960968"/>
            <a:ext cx="175221" cy="180000"/>
          </a:xfrm>
          <a:prstGeom prst="arc">
            <a:avLst>
              <a:gd name="adj1" fmla="val 13716904"/>
              <a:gd name="adj2" fmla="val 18365896"/>
            </a:avLst>
          </a:prstGeom>
          <a:solidFill>
            <a:srgbClr val="2299C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</a:t>
            </a:r>
            <a:r>
              <a:rPr lang="en-US" sz="2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IPOS Beta Network</a:t>
            </a:r>
          </a:p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 connected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0" name="مستطيل 79">
            <a:hlinkClick r:id="rId8" action="ppaction://hlinksldjump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Word network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2" y="2887717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نتيجة بحث الصور عن ‪lock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6" y="2060848"/>
            <a:ext cx="217267" cy="2172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مستطيل مستدير الزوايا 42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4" name="مستطيل ذو زاويتين مستديرتين في نفس الجانب 43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44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3614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7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>
            <a:hlinkClick r:id="rId4" action="ppaction://hlinksldjump"/>
          </p:cNvPr>
          <p:cNvSpPr/>
          <p:nvPr/>
        </p:nvSpPr>
        <p:spPr>
          <a:xfrm>
            <a:off x="1" y="141429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Wi-Fi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" y="1521040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28"/>
          <p:cNvSpPr/>
          <p:nvPr/>
        </p:nvSpPr>
        <p:spPr>
          <a:xfrm>
            <a:off x="0" y="2132856"/>
            <a:ext cx="9144001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Bluetooth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6" y="2246325"/>
            <a:ext cx="565602" cy="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27"/>
          <p:cNvSpPr/>
          <p:nvPr/>
        </p:nvSpPr>
        <p:spPr>
          <a:xfrm>
            <a:off x="0" y="2780928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airplane Mode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0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8" y="2924236"/>
            <a:ext cx="361455" cy="36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64558" y="1144910"/>
            <a:ext cx="1454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communications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2352939" y="1309292"/>
            <a:ext cx="681222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0" y="1309292"/>
            <a:ext cx="964558" cy="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964558" y="3286883"/>
            <a:ext cx="699230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Device</a:t>
            </a:r>
            <a:endParaRPr lang="ar-SA" sz="1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691680" y="3429000"/>
            <a:ext cx="7473486" cy="22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 flipV="1">
            <a:off x="0" y="3451265"/>
            <a:ext cx="96455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مستطيل 46"/>
          <p:cNvSpPr/>
          <p:nvPr/>
        </p:nvSpPr>
        <p:spPr>
          <a:xfrm>
            <a:off x="0" y="3581214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7" name="Picture 4" descr="نتيجة بحث الصور عن ‪sound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" y="3722262"/>
            <a:ext cx="365975" cy="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0" y="424063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Wallpaper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0" y="485751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59" name="مستطيل 2058"/>
          <p:cNvSpPr/>
          <p:nvPr/>
        </p:nvSpPr>
        <p:spPr>
          <a:xfrm>
            <a:off x="16981" y="4420657"/>
            <a:ext cx="475252" cy="288032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9525" cmpd="dbl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2700" h="508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55"/>
          <p:cNvSpPr/>
          <p:nvPr/>
        </p:nvSpPr>
        <p:spPr>
          <a:xfrm>
            <a:off x="68744" y="4965788"/>
            <a:ext cx="362721" cy="3716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60" name="شمس 2059"/>
          <p:cNvSpPr/>
          <p:nvPr/>
        </p:nvSpPr>
        <p:spPr>
          <a:xfrm>
            <a:off x="57654" y="4977171"/>
            <a:ext cx="361258" cy="348915"/>
          </a:xfrm>
          <a:prstGeom prst="sun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936666" y="5363472"/>
            <a:ext cx="53251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User</a:t>
            </a:r>
            <a:endParaRPr lang="ar-SA" sz="1400" dirty="0">
              <a:solidFill>
                <a:srgbClr val="FFC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5505589"/>
            <a:ext cx="7473486" cy="222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5527854"/>
            <a:ext cx="964558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مستطيل 39"/>
          <p:cNvSpPr/>
          <p:nvPr/>
        </p:nvSpPr>
        <p:spPr>
          <a:xfrm>
            <a:off x="1" y="5589240"/>
            <a:ext cx="9137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themes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24302" y="5697252"/>
            <a:ext cx="60610" cy="432048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05904" y="5607967"/>
            <a:ext cx="264758" cy="260412"/>
          </a:xfrm>
          <a:prstGeom prst="roundRect">
            <a:avLst>
              <a:gd name="adj" fmla="val 1158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68744" y="5560495"/>
            <a:ext cx="357594" cy="1367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231747" y="607496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00373" y="5871739"/>
            <a:ext cx="120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مستطيل 5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سهم إلى اليمين 54">
            <a:hlinkClick r:id="rId10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مستطيل مستدير الزوايا 56">
            <a:hlinkClick r:id="rId11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9054764" y="1258282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مستطيل ذو زاويتين مستديرتين في نفس الجانب 51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مستطيل 58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52338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Bluetooth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Maybe Find “inxtra S” in Bluetooth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IPhone 7</a:t>
            </a: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Samsung Galaxy S7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80">
            <a:hlinkClick r:id="" action="ppaction://hlinkshowjump?jump=nextslide"/>
          </p:cNvPr>
          <p:cNvSpPr/>
          <p:nvPr/>
        </p:nvSpPr>
        <p:spPr>
          <a:xfrm>
            <a:off x="-1" y="3212976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inxtra S (IS32425)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رابط مستقيم 56"/>
          <p:cNvCxnSpPr/>
          <p:nvPr/>
        </p:nvCxnSpPr>
        <p:spPr>
          <a:xfrm>
            <a:off x="542083" y="400506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4" descr="نتيجة بحث الصور عن ‪loading‬‏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262884"/>
            <a:ext cx="272167" cy="27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مستطيل مستدير الزوايا 25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ذو زاويتين مستديرتين في نفس الجانب 26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8" name="مستطيل 27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38660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7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Bluetooth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Maybe Find “inxtra S” in Bluetooth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268158" y="1251403"/>
            <a:ext cx="333457" cy="32274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35496" y="1700808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IPhone 7</a:t>
            </a:r>
          </a:p>
        </p:txBody>
      </p:sp>
      <p:sp>
        <p:nvSpPr>
          <p:cNvPr id="80" name="مستطيل 79">
            <a:hlinkClick r:id="" action="ppaction://hlinkshowjump?jump=nextslide"/>
          </p:cNvPr>
          <p:cNvSpPr/>
          <p:nvPr/>
        </p:nvSpPr>
        <p:spPr>
          <a:xfrm>
            <a:off x="-8022" y="2500484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Samsung Galaxy S7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81" name="مستطيل 80">
            <a:hlinkClick r:id="" action="ppaction://hlinkshowjump?jump=nextslide"/>
          </p:cNvPr>
          <p:cNvSpPr/>
          <p:nvPr/>
        </p:nvSpPr>
        <p:spPr>
          <a:xfrm>
            <a:off x="-1" y="3212976"/>
            <a:ext cx="9108505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  inxtra S (IS32425)</a:t>
            </a:r>
            <a:endParaRPr lang="ar-SA" sz="28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>
            <a:off x="510526" y="256490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رابط مستقيم 81"/>
          <p:cNvCxnSpPr/>
          <p:nvPr/>
        </p:nvCxnSpPr>
        <p:spPr>
          <a:xfrm>
            <a:off x="563966" y="3318445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رابط مستقيم 56"/>
          <p:cNvCxnSpPr/>
          <p:nvPr/>
        </p:nvCxnSpPr>
        <p:spPr>
          <a:xfrm>
            <a:off x="542083" y="4005064"/>
            <a:ext cx="7924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ستطيل مستدير الزوايا 2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6" name="مستطيل ذو زاويتين مستديرتين في نفس الجانب 2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26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87866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Settings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7" name="مستطيل 26">
            <a:hlinkClick r:id="rId4" action="ppaction://hlinksldjump"/>
          </p:cNvPr>
          <p:cNvSpPr/>
          <p:nvPr/>
        </p:nvSpPr>
        <p:spPr>
          <a:xfrm>
            <a:off x="1" y="1414294"/>
            <a:ext cx="9144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Wi-Fi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9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4" y="1521040"/>
            <a:ext cx="434579" cy="43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مستطيل 28"/>
          <p:cNvSpPr/>
          <p:nvPr/>
        </p:nvSpPr>
        <p:spPr>
          <a:xfrm>
            <a:off x="0" y="2132856"/>
            <a:ext cx="91440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Bluetooth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8" name="Picture 4" descr="نتيجة بحث الصور عن ‪Bluetooth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96" y="2246325"/>
            <a:ext cx="565602" cy="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مستطيل 27"/>
          <p:cNvSpPr/>
          <p:nvPr/>
        </p:nvSpPr>
        <p:spPr>
          <a:xfrm>
            <a:off x="0" y="2780928"/>
            <a:ext cx="9143999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airplane Mode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0" name="Picture 2" descr="نتيجة بحث الصور عن ‪airplane Mode 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8" y="2924236"/>
            <a:ext cx="361455" cy="36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964558" y="1144910"/>
            <a:ext cx="1454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communications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2" name="رابط مستقيم 11"/>
          <p:cNvCxnSpPr/>
          <p:nvPr/>
        </p:nvCxnSpPr>
        <p:spPr>
          <a:xfrm>
            <a:off x="2352939" y="1309292"/>
            <a:ext cx="681222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V="1">
            <a:off x="0" y="1309292"/>
            <a:ext cx="964558" cy="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964558" y="3286883"/>
            <a:ext cx="699230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Device</a:t>
            </a:r>
            <a:endParaRPr lang="ar-SA" sz="14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691680" y="3429000"/>
            <a:ext cx="7473486" cy="222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 flipV="1">
            <a:off x="0" y="3451265"/>
            <a:ext cx="964558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مستطيل 46"/>
          <p:cNvSpPr/>
          <p:nvPr/>
        </p:nvSpPr>
        <p:spPr>
          <a:xfrm>
            <a:off x="0" y="3581214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Sounds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057" name="Picture 4" descr="نتيجة بحث الصور عن ‪sound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4" y="3722262"/>
            <a:ext cx="365975" cy="36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49"/>
          <p:cNvSpPr/>
          <p:nvPr/>
        </p:nvSpPr>
        <p:spPr>
          <a:xfrm>
            <a:off x="0" y="424063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Wallpaper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0" y="4857517"/>
            <a:ext cx="91439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Screen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59" name="مستطيل 2058"/>
          <p:cNvSpPr/>
          <p:nvPr/>
        </p:nvSpPr>
        <p:spPr>
          <a:xfrm>
            <a:off x="16981" y="4420657"/>
            <a:ext cx="475252" cy="288032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9525" cmpd="dbl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2700" h="508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6" name="مستطيل 55"/>
          <p:cNvSpPr/>
          <p:nvPr/>
        </p:nvSpPr>
        <p:spPr>
          <a:xfrm>
            <a:off x="68744" y="4965788"/>
            <a:ext cx="362721" cy="3716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60" name="شمس 2059"/>
          <p:cNvSpPr/>
          <p:nvPr/>
        </p:nvSpPr>
        <p:spPr>
          <a:xfrm>
            <a:off x="57654" y="4977171"/>
            <a:ext cx="361258" cy="348915"/>
          </a:xfrm>
          <a:prstGeom prst="sun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936666" y="5363472"/>
            <a:ext cx="532518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sz="1400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User</a:t>
            </a:r>
            <a:endParaRPr lang="ar-SA" sz="1400" dirty="0">
              <a:solidFill>
                <a:srgbClr val="FFC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62" name="رابط مستقيم 61"/>
          <p:cNvCxnSpPr/>
          <p:nvPr/>
        </p:nvCxnSpPr>
        <p:spPr>
          <a:xfrm>
            <a:off x="1663788" y="5505589"/>
            <a:ext cx="7473486" cy="2226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رابط مستقيم 62"/>
          <p:cNvCxnSpPr/>
          <p:nvPr/>
        </p:nvCxnSpPr>
        <p:spPr>
          <a:xfrm flipV="1">
            <a:off x="-27892" y="5527854"/>
            <a:ext cx="964558" cy="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مستطيل 39"/>
          <p:cNvSpPr/>
          <p:nvPr/>
        </p:nvSpPr>
        <p:spPr>
          <a:xfrm>
            <a:off x="1" y="5589240"/>
            <a:ext cx="91372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     themes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224302" y="5697252"/>
            <a:ext cx="60610" cy="432048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105904" y="5607967"/>
            <a:ext cx="264758" cy="260412"/>
          </a:xfrm>
          <a:prstGeom prst="roundRect">
            <a:avLst>
              <a:gd name="adj" fmla="val 1158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مستدير الزوايا 50"/>
          <p:cNvSpPr/>
          <p:nvPr/>
        </p:nvSpPr>
        <p:spPr>
          <a:xfrm>
            <a:off x="68744" y="5560495"/>
            <a:ext cx="357594" cy="1367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231747" y="6074960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19" name="رابط مستقيم 18"/>
          <p:cNvCxnSpPr/>
          <p:nvPr/>
        </p:nvCxnSpPr>
        <p:spPr>
          <a:xfrm>
            <a:off x="200373" y="5871739"/>
            <a:ext cx="12074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مستطيل 53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5" name="سهم إلى اليمين 54">
            <a:hlinkClick r:id="rId10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7" name="مستطيل مستدير الزوايا 56">
            <a:hlinkClick r:id="rId11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9054764" y="1258282"/>
            <a:ext cx="45719" cy="332284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مستطيل ذو زاويتين مستديرتين في نفس الجانب 51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9" name="مستطيل 58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07352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Airplane Mode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>
            <a:hlinkClick r:id="" action="ppaction://hlinkshowjump?jump=nextslide"/>
          </p:cNvPr>
          <p:cNvSpPr/>
          <p:nvPr/>
        </p:nvSpPr>
        <p:spPr>
          <a:xfrm>
            <a:off x="1" y="1124744"/>
            <a:ext cx="914400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25400" dir="5400000">
              <a:prstClr val="black">
                <a:alpha val="1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Not enabled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8237476" y="1232756"/>
            <a:ext cx="788077" cy="3600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9" name="شكل بيضاوي 48"/>
          <p:cNvSpPr/>
          <p:nvPr/>
        </p:nvSpPr>
        <p:spPr>
          <a:xfrm>
            <a:off x="8676456" y="1251403"/>
            <a:ext cx="333457" cy="32274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ارة رتبة 14">
            <a:hlinkClick r:id="rId6" action="ppaction://hlinksldjump"/>
          </p:cNvPr>
          <p:cNvSpPr/>
          <p:nvPr/>
        </p:nvSpPr>
        <p:spPr>
          <a:xfrm>
            <a:off x="8765309" y="614766"/>
            <a:ext cx="247150" cy="324036"/>
          </a:xfrm>
          <a:prstGeom prst="chevron">
            <a:avLst>
              <a:gd name="adj" fmla="val 7621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9" name="مستطيل 78">
            <a:hlinkClick r:id="" action="ppaction://hlinkshowjump?jump=nextslide"/>
          </p:cNvPr>
          <p:cNvSpPr/>
          <p:nvPr/>
        </p:nvSpPr>
        <p:spPr>
          <a:xfrm>
            <a:off x="0" y="1700808"/>
            <a:ext cx="910048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 the enabled the airplane Mode the Wi-Fi or Bluetooth is Close it.</a:t>
            </a: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1" name="مستطيل ذو زاويتين مستديرتين في نفس الجانب 20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" name="مستطيل 21"/>
          <p:cNvSpPr/>
          <p:nvPr/>
        </p:nvSpPr>
        <p:spPr>
          <a:xfrm>
            <a:off x="2582329" y="53671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</a:t>
            </a:r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100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16024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5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5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4722095" y="4250110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شكل بيضاوي 37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مستطيل مستدير الزوايا 36">
            <a:hlinkClick r:id="rId7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شكل بيضاوي 39"/>
          <p:cNvSpPr/>
          <p:nvPr/>
        </p:nvSpPr>
        <p:spPr>
          <a:xfrm>
            <a:off x="4434852" y="4286078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40"/>
          <p:cNvSpPr/>
          <p:nvPr/>
        </p:nvSpPr>
        <p:spPr>
          <a:xfrm>
            <a:off x="5147033" y="3948782"/>
            <a:ext cx="747319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Google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5140709" y="3228702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3" name="مستطيل 42"/>
          <p:cNvSpPr/>
          <p:nvPr/>
        </p:nvSpPr>
        <p:spPr>
          <a:xfrm>
            <a:off x="5948944" y="3946598"/>
            <a:ext cx="113685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6137384" y="3226518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5" name="مستطيل 44"/>
          <p:cNvSpPr/>
          <p:nvPr/>
        </p:nvSpPr>
        <p:spPr>
          <a:xfrm>
            <a:off x="6958174" y="3946598"/>
            <a:ext cx="1200970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Inxsoft Office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7178674" y="3226518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7" name="مستطيل 46"/>
          <p:cNvSpPr/>
          <p:nvPr/>
        </p:nvSpPr>
        <p:spPr>
          <a:xfrm>
            <a:off x="8316315" y="3942909"/>
            <a:ext cx="63190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Other</a:t>
            </a:r>
            <a:endParaRPr lang="ar-SA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مستدير الزوايا 48"/>
          <p:cNvSpPr/>
          <p:nvPr/>
        </p:nvSpPr>
        <p:spPr>
          <a:xfrm>
            <a:off x="8272153" y="3212976"/>
            <a:ext cx="720229" cy="720080"/>
          </a:xfrm>
          <a:prstGeom prst="roundRect">
            <a:avLst>
              <a:gd name="adj" fmla="val 8793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8" name="مستطيل مستدير الزوايا 47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مستطيل مستدير الزوايا 49">
            <a:hlinkClick r:id="rId8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1" name="Picture 16" descr="نتيجة بحث الصور عن ‪contact icon‬‏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مستطيل مستدير الزوايا 51">
            <a:hlinkClick r:id="rId10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4" name="Picture 14" descr="نتيجة بحث الصور عن ‪contact icon‬‏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مستطيل مستدير الزوايا 55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7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مستطيل مستدير الزوايا 57">
            <a:hlinkClick r:id="rId13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9" name="Picture 10" descr="نتيجة بحث الصور عن ‪messaging icon‬‏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مستطيل مستدير الزوايا 54">
            <a:hlinkClick r:id="rId14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87603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8" name="مستطيل مستدير الزوايا 57"/>
          <p:cNvSpPr/>
          <p:nvPr/>
        </p:nvSpPr>
        <p:spPr>
          <a:xfrm>
            <a:off x="7956376" y="350100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F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59" name="Picture 8" descr="نتيجة بحث الصور عن ‪mail icon‬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440" y="3615999"/>
            <a:ext cx="490097" cy="49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مستطيل مستدير الزوايا 61"/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مستطيل 60"/>
          <p:cNvSpPr/>
          <p:nvPr/>
        </p:nvSpPr>
        <p:spPr>
          <a:xfrm>
            <a:off x="8001175" y="4221088"/>
            <a:ext cx="5950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light" pitchFamily="34" charset="-128"/>
                <a:ea typeface="Yu Gothic UI Semilight" pitchFamily="34" charset="-128"/>
              </a:rPr>
              <a:t>Email</a:t>
            </a:r>
            <a:endParaRPr lang="ar-SA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مستطيل مستدير الزوايا 70"/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38" name="Picture 14" descr="نتيجة بحث الصور عن ‪contact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مستطيل مستدير الزوايا 96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1040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79" y="5409685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مستطيل مستدير الزوايا 40"/>
          <p:cNvSpPr/>
          <p:nvPr/>
        </p:nvSpPr>
        <p:spPr>
          <a:xfrm>
            <a:off x="243566" y="4653136"/>
            <a:ext cx="8496788" cy="484311"/>
          </a:xfrm>
          <a:prstGeom prst="roundRect">
            <a:avLst>
              <a:gd name="adj" fmla="val 140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ln>
                <a:solidFill>
                  <a:schemeClr val="bg1"/>
                </a:solidFill>
              </a:ln>
              <a:solidFill>
                <a:srgbClr val="FFC000"/>
              </a:solidFill>
              <a:latin typeface="Typo Round Regular Demo" pitchFamily="2" charset="0"/>
            </a:endParaRPr>
          </a:p>
        </p:txBody>
      </p:sp>
      <p:pic>
        <p:nvPicPr>
          <p:cNvPr id="45" name="Picture 2" descr="نتيجة بحث الصور عن ‪google png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21" y="4750320"/>
            <a:ext cx="86493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3" y="4725096"/>
            <a:ext cx="228921" cy="32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مستطيل مستدير الزوايا 47">
            <a:hlinkClick r:id="rId13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8" name="مستطيل مستدير الزوايا 37">
            <a:hlinkClick r:id="rId14" action="ppaction://hlinksldjump"/>
          </p:cNvPr>
          <p:cNvSpPr/>
          <p:nvPr/>
        </p:nvSpPr>
        <p:spPr>
          <a:xfrm>
            <a:off x="6244918" y="5265296"/>
            <a:ext cx="864000" cy="828000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3" name="مستطيل مستدير الزوايا 32"/>
          <p:cNvSpPr/>
          <p:nvPr/>
        </p:nvSpPr>
        <p:spPr>
          <a:xfrm>
            <a:off x="0" y="476672"/>
            <a:ext cx="3600400" cy="43204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  <a:sym typeface="Wingdings" pitchFamily="2" charset="2"/>
              </a:rPr>
              <a:t>IPOS 1 Beta 2  </a:t>
            </a:r>
            <a:endParaRPr lang="ar-SA" sz="16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>
            <a:hlinkClick r:id="rId16" action="ppaction://hlinksldjump"/>
          </p:cNvPr>
          <p:cNvSpPr/>
          <p:nvPr/>
        </p:nvSpPr>
        <p:spPr>
          <a:xfrm>
            <a:off x="0" y="476672"/>
            <a:ext cx="9144000" cy="5644008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1918284" y="1163303"/>
            <a:ext cx="5647695" cy="4021620"/>
          </a:xfrm>
          <a:prstGeom prst="roundRect">
            <a:avLst>
              <a:gd name="adj" fmla="val 1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74" y="2492896"/>
            <a:ext cx="770053" cy="109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رابط مستقيم 15"/>
          <p:cNvCxnSpPr/>
          <p:nvPr/>
        </p:nvCxnSpPr>
        <p:spPr>
          <a:xfrm flipH="1">
            <a:off x="4449028" y="2492896"/>
            <a:ext cx="1016144" cy="122413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رابط مستقيم 39"/>
          <p:cNvCxnSpPr/>
          <p:nvPr/>
        </p:nvCxnSpPr>
        <p:spPr>
          <a:xfrm>
            <a:off x="4449028" y="2531213"/>
            <a:ext cx="1080770" cy="111381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2600217" y="1815207"/>
            <a:ext cx="4564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You can not find the microphone</a:t>
            </a:r>
            <a:endParaRPr lang="ar-SA" sz="2400" dirty="0"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012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411760" y="1124744"/>
            <a:ext cx="468052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7200" dirty="0">
                <a:latin typeface="Yu Gothic UI Light" pitchFamily="34" charset="-128"/>
                <a:ea typeface="Yu Gothic UI Light" pitchFamily="34" charset="-128"/>
              </a:rPr>
              <a:t>Welcome</a:t>
            </a:r>
            <a:endParaRPr lang="ar-SA" sz="72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2267744" y="2103239"/>
            <a:ext cx="46805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dirty="0">
                <a:latin typeface="Yu Gothic UI Light" pitchFamily="34" charset="-128"/>
                <a:ea typeface="Yu Gothic UI Light" pitchFamily="34" charset="-128"/>
              </a:rPr>
              <a:t>To Email Accounts</a:t>
            </a:r>
            <a:endParaRPr lang="ar-SA" sz="24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774416" y="2708918"/>
            <a:ext cx="63214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latin typeface="Yu Gothic UI Light" pitchFamily="34" charset="-128"/>
                <a:ea typeface="Yu Gothic UI Light" pitchFamily="34" charset="-128"/>
              </a:rPr>
              <a:t>Email:</a:t>
            </a:r>
            <a:endParaRPr lang="ar-SA" sz="24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691680" y="2708919"/>
            <a:ext cx="662828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1" name="مستطيل 10"/>
          <p:cNvSpPr/>
          <p:nvPr/>
        </p:nvSpPr>
        <p:spPr>
          <a:xfrm>
            <a:off x="3203848" y="3212976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u="sng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Add new Account</a:t>
            </a:r>
            <a:endParaRPr lang="ar-SA" sz="2400" u="sng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7" name="Picture 8" descr="نتيجة بحث الصور عن ‪mail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873" y="4005064"/>
            <a:ext cx="1290285" cy="129028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99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0" y="5085184"/>
            <a:ext cx="9144000" cy="10354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0" name="مستطيل 19"/>
          <p:cNvSpPr/>
          <p:nvPr/>
        </p:nvSpPr>
        <p:spPr>
          <a:xfrm>
            <a:off x="5902624" y="5085184"/>
            <a:ext cx="1331640" cy="10354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endParaRPr lang="en-US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endParaRPr lang="en-US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r>
              <a:rPr lang="en-US" sz="14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Time World</a:t>
            </a:r>
            <a:endParaRPr lang="ar-SA" sz="14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4570984" y="5085184"/>
            <a:ext cx="1331640" cy="10354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endParaRPr lang="en-US" sz="14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alarm</a:t>
            </a:r>
            <a:endParaRPr lang="ar-SA" sz="14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3239344" y="5085184"/>
            <a:ext cx="1331640" cy="10354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endParaRPr lang="en-US" sz="14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Stop Watch</a:t>
            </a:r>
            <a:endParaRPr lang="ar-SA" sz="14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907704" y="5085184"/>
            <a:ext cx="1331640" cy="10354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endParaRPr lang="en-US" sz="14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Temporary</a:t>
            </a:r>
            <a:endParaRPr lang="ar-SA" sz="1400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026" name="Picture 2" descr="نتيجة بحث الصور عن ‪alarm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119" y="5229200"/>
            <a:ext cx="515369" cy="51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نتيجة بحث الصور عن ‪Stop Watch 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897" y="5174002"/>
            <a:ext cx="520534" cy="62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نتيجة بحث الصور عن ‪temporary icon‬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040" y="5229200"/>
            <a:ext cx="616969" cy="616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مستطيل 16"/>
          <p:cNvSpPr/>
          <p:nvPr/>
        </p:nvSpPr>
        <p:spPr>
          <a:xfrm>
            <a:off x="0" y="476672"/>
            <a:ext cx="9144000" cy="504056"/>
          </a:xfrm>
          <a:prstGeom prst="rect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Time World</a:t>
            </a:r>
            <a:endParaRPr lang="ar-SA" sz="2400" dirty="0">
              <a:solidFill>
                <a:schemeClr val="bg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7596336" y="476672"/>
            <a:ext cx="1547664" cy="504056"/>
          </a:xfrm>
          <a:prstGeom prst="rect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2400" dirty="0">
                <a:solidFill>
                  <a:srgbClr val="FFFF00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rgbClr val="FFFF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-26273" y="436373"/>
            <a:ext cx="709841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800" dirty="0">
                <a:solidFill>
                  <a:srgbClr val="FFFF00"/>
                </a:solidFill>
                <a:latin typeface="Yu Gothic UI Semilight" pitchFamily="34" charset="-128"/>
                <a:ea typeface="Yu Gothic UI Semilight" pitchFamily="34" charset="-128"/>
              </a:rPr>
              <a:t>+</a:t>
            </a:r>
            <a:endParaRPr lang="ar-SA" sz="4800" dirty="0">
              <a:solidFill>
                <a:srgbClr val="FFFF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0" y="980728"/>
            <a:ext cx="914400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en-US" sz="40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Newwork</a:t>
            </a:r>
          </a:p>
          <a:p>
            <a:r>
              <a:rPr lang="en-US" sz="3200" b="1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Today</a:t>
            </a:r>
            <a:endParaRPr lang="ar-SA" sz="4000" b="1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شكل بيضاوي 20"/>
          <p:cNvSpPr/>
          <p:nvPr/>
        </p:nvSpPr>
        <p:spPr>
          <a:xfrm>
            <a:off x="214333" y="1045952"/>
            <a:ext cx="1225319" cy="116569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شكل بيضاوي 29"/>
          <p:cNvSpPr/>
          <p:nvPr/>
        </p:nvSpPr>
        <p:spPr>
          <a:xfrm>
            <a:off x="754688" y="1556792"/>
            <a:ext cx="144608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36" name="رابط مستقيم 35"/>
          <p:cNvCxnSpPr/>
          <p:nvPr/>
        </p:nvCxnSpPr>
        <p:spPr>
          <a:xfrm flipH="1">
            <a:off x="611560" y="1628800"/>
            <a:ext cx="216924" cy="318229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رابط مستقيم 41"/>
          <p:cNvCxnSpPr/>
          <p:nvPr/>
        </p:nvCxnSpPr>
        <p:spPr>
          <a:xfrm>
            <a:off x="683568" y="1488976"/>
            <a:ext cx="134732" cy="135632"/>
          </a:xfrm>
          <a:prstGeom prst="line">
            <a:avLst/>
          </a:prstGeom>
          <a:ln w="285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شكل بيضاوي 43"/>
          <p:cNvSpPr/>
          <p:nvPr/>
        </p:nvSpPr>
        <p:spPr>
          <a:xfrm>
            <a:off x="792484" y="1591581"/>
            <a:ext cx="72000" cy="80392"/>
          </a:xfrm>
          <a:prstGeom prst="ellipse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45" name="رابط مستقيم 44"/>
          <p:cNvCxnSpPr/>
          <p:nvPr/>
        </p:nvCxnSpPr>
        <p:spPr>
          <a:xfrm flipV="1">
            <a:off x="828484" y="1591581"/>
            <a:ext cx="431148" cy="35074"/>
          </a:xfrm>
          <a:prstGeom prst="line">
            <a:avLst/>
          </a:prstGeom>
          <a:ln w="12700" cap="rnd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ربع نص 42"/>
          <p:cNvSpPr txBox="1"/>
          <p:nvPr/>
        </p:nvSpPr>
        <p:spPr>
          <a:xfrm>
            <a:off x="971600" y="1109936"/>
            <a:ext cx="107108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900" dirty="0">
                <a:latin typeface="Yu Gothic UI Light" pitchFamily="34" charset="-128"/>
                <a:ea typeface="Yu Gothic UI Light" pitchFamily="34" charset="-128"/>
              </a:rPr>
              <a:t>1</a:t>
            </a:r>
            <a:endParaRPr lang="ar-SA" sz="7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49" name="مربع نص 48"/>
          <p:cNvSpPr txBox="1"/>
          <p:nvPr/>
        </p:nvSpPr>
        <p:spPr>
          <a:xfrm>
            <a:off x="1187624" y="1212721"/>
            <a:ext cx="107108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900" dirty="0">
                <a:latin typeface="Yu Gothic UI Light" pitchFamily="34" charset="-128"/>
                <a:ea typeface="Yu Gothic UI Light" pitchFamily="34" charset="-128"/>
              </a:rPr>
              <a:t>2</a:t>
            </a:r>
            <a:endParaRPr lang="ar-SA" sz="9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50" name="مربع نص 49"/>
          <p:cNvSpPr txBox="1"/>
          <p:nvPr/>
        </p:nvSpPr>
        <p:spPr>
          <a:xfrm>
            <a:off x="1259632" y="1484784"/>
            <a:ext cx="10710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3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52" name="مربع نص 51"/>
          <p:cNvSpPr txBox="1"/>
          <p:nvPr/>
        </p:nvSpPr>
        <p:spPr>
          <a:xfrm>
            <a:off x="1251370" y="1700808"/>
            <a:ext cx="10710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4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53" name="مربع نص 52"/>
          <p:cNvSpPr txBox="1"/>
          <p:nvPr/>
        </p:nvSpPr>
        <p:spPr>
          <a:xfrm>
            <a:off x="1080516" y="1916832"/>
            <a:ext cx="10710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5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54" name="مربع نص 53"/>
          <p:cNvSpPr txBox="1"/>
          <p:nvPr/>
        </p:nvSpPr>
        <p:spPr>
          <a:xfrm>
            <a:off x="792484" y="1988840"/>
            <a:ext cx="10710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6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55" name="مربع نص 54"/>
          <p:cNvSpPr txBox="1"/>
          <p:nvPr/>
        </p:nvSpPr>
        <p:spPr>
          <a:xfrm>
            <a:off x="467544" y="1916832"/>
            <a:ext cx="10710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7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56" name="مربع نص 55"/>
          <p:cNvSpPr txBox="1"/>
          <p:nvPr/>
        </p:nvSpPr>
        <p:spPr>
          <a:xfrm>
            <a:off x="288428" y="1700808"/>
            <a:ext cx="10710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8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57" name="مربع نص 56"/>
          <p:cNvSpPr txBox="1"/>
          <p:nvPr/>
        </p:nvSpPr>
        <p:spPr>
          <a:xfrm>
            <a:off x="288428" y="1484784"/>
            <a:ext cx="10710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9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58" name="مربع نص 57"/>
          <p:cNvSpPr txBox="1"/>
          <p:nvPr/>
        </p:nvSpPr>
        <p:spPr>
          <a:xfrm>
            <a:off x="179512" y="1205026"/>
            <a:ext cx="43204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10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59" name="مربع نص 58"/>
          <p:cNvSpPr txBox="1"/>
          <p:nvPr/>
        </p:nvSpPr>
        <p:spPr>
          <a:xfrm>
            <a:off x="373091" y="1052736"/>
            <a:ext cx="43204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11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60" name="مربع نص 59"/>
          <p:cNvSpPr txBox="1"/>
          <p:nvPr/>
        </p:nvSpPr>
        <p:spPr>
          <a:xfrm>
            <a:off x="630014" y="1022539"/>
            <a:ext cx="432048" cy="2462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000" dirty="0">
                <a:latin typeface="Yu Gothic UI Light" pitchFamily="34" charset="-128"/>
                <a:ea typeface="Yu Gothic UI Light" pitchFamily="34" charset="-128"/>
              </a:rPr>
              <a:t>12</a:t>
            </a:r>
            <a:endParaRPr lang="ar-SA" sz="10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89367" y="2195572"/>
            <a:ext cx="1042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11:35 PM</a:t>
            </a:r>
            <a:endParaRPr lang="ar-SA" dirty="0"/>
          </a:p>
        </p:txBody>
      </p:sp>
      <p:sp>
        <p:nvSpPr>
          <p:cNvPr id="9" name="شكل بيضاوي 8"/>
          <p:cNvSpPr/>
          <p:nvPr/>
        </p:nvSpPr>
        <p:spPr>
          <a:xfrm>
            <a:off x="6280412" y="5229200"/>
            <a:ext cx="576064" cy="570566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2" name="رابط مستقيم 11"/>
          <p:cNvCxnSpPr/>
          <p:nvPr/>
        </p:nvCxnSpPr>
        <p:spPr>
          <a:xfrm>
            <a:off x="6568444" y="5337212"/>
            <a:ext cx="0" cy="216024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رابط مستقيم 50"/>
          <p:cNvCxnSpPr/>
          <p:nvPr/>
        </p:nvCxnSpPr>
        <p:spPr>
          <a:xfrm>
            <a:off x="6565527" y="5553236"/>
            <a:ext cx="76200" cy="83976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شكل حر 31"/>
          <p:cNvSpPr/>
          <p:nvPr/>
        </p:nvSpPr>
        <p:spPr>
          <a:xfrm>
            <a:off x="6367463" y="5236369"/>
            <a:ext cx="337265" cy="564356"/>
          </a:xfrm>
          <a:custGeom>
            <a:avLst/>
            <a:gdLst>
              <a:gd name="connsiteX0" fmla="*/ 159543 w 337265"/>
              <a:gd name="connsiteY0" fmla="*/ 0 h 564356"/>
              <a:gd name="connsiteX1" fmla="*/ 159543 w 337265"/>
              <a:gd name="connsiteY1" fmla="*/ 0 h 564356"/>
              <a:gd name="connsiteX2" fmla="*/ 190500 w 337265"/>
              <a:gd name="connsiteY2" fmla="*/ 9525 h 564356"/>
              <a:gd name="connsiteX3" fmla="*/ 192881 w 337265"/>
              <a:gd name="connsiteY3" fmla="*/ 16669 h 564356"/>
              <a:gd name="connsiteX4" fmla="*/ 197643 w 337265"/>
              <a:gd name="connsiteY4" fmla="*/ 26194 h 564356"/>
              <a:gd name="connsiteX5" fmla="*/ 207168 w 337265"/>
              <a:gd name="connsiteY5" fmla="*/ 40481 h 564356"/>
              <a:gd name="connsiteX6" fmla="*/ 209550 w 337265"/>
              <a:gd name="connsiteY6" fmla="*/ 50006 h 564356"/>
              <a:gd name="connsiteX7" fmla="*/ 219075 w 337265"/>
              <a:gd name="connsiteY7" fmla="*/ 64294 h 564356"/>
              <a:gd name="connsiteX8" fmla="*/ 221456 w 337265"/>
              <a:gd name="connsiteY8" fmla="*/ 78581 h 564356"/>
              <a:gd name="connsiteX9" fmla="*/ 211931 w 337265"/>
              <a:gd name="connsiteY9" fmla="*/ 109537 h 564356"/>
              <a:gd name="connsiteX10" fmla="*/ 207168 w 337265"/>
              <a:gd name="connsiteY10" fmla="*/ 116681 h 564356"/>
              <a:gd name="connsiteX11" fmla="*/ 209550 w 337265"/>
              <a:gd name="connsiteY11" fmla="*/ 135731 h 564356"/>
              <a:gd name="connsiteX12" fmla="*/ 219075 w 337265"/>
              <a:gd name="connsiteY12" fmla="*/ 154781 h 564356"/>
              <a:gd name="connsiteX13" fmla="*/ 221456 w 337265"/>
              <a:gd name="connsiteY13" fmla="*/ 161925 h 564356"/>
              <a:gd name="connsiteX14" fmla="*/ 226218 w 337265"/>
              <a:gd name="connsiteY14" fmla="*/ 178594 h 564356"/>
              <a:gd name="connsiteX15" fmla="*/ 230981 w 337265"/>
              <a:gd name="connsiteY15" fmla="*/ 185737 h 564356"/>
              <a:gd name="connsiteX16" fmla="*/ 230981 w 337265"/>
              <a:gd name="connsiteY16" fmla="*/ 219075 h 564356"/>
              <a:gd name="connsiteX17" fmla="*/ 216693 w 337265"/>
              <a:gd name="connsiteY17" fmla="*/ 230981 h 564356"/>
              <a:gd name="connsiteX18" fmla="*/ 209550 w 337265"/>
              <a:gd name="connsiteY18" fmla="*/ 254794 h 564356"/>
              <a:gd name="connsiteX19" fmla="*/ 200025 w 337265"/>
              <a:gd name="connsiteY19" fmla="*/ 269081 h 564356"/>
              <a:gd name="connsiteX20" fmla="*/ 197643 w 337265"/>
              <a:gd name="connsiteY20" fmla="*/ 278606 h 564356"/>
              <a:gd name="connsiteX21" fmla="*/ 195262 w 337265"/>
              <a:gd name="connsiteY21" fmla="*/ 304800 h 564356"/>
              <a:gd name="connsiteX22" fmla="*/ 202406 w 337265"/>
              <a:gd name="connsiteY22" fmla="*/ 309562 h 564356"/>
              <a:gd name="connsiteX23" fmla="*/ 204787 w 337265"/>
              <a:gd name="connsiteY23" fmla="*/ 316706 h 564356"/>
              <a:gd name="connsiteX24" fmla="*/ 219075 w 337265"/>
              <a:gd name="connsiteY24" fmla="*/ 323850 h 564356"/>
              <a:gd name="connsiteX25" fmla="*/ 242887 w 337265"/>
              <a:gd name="connsiteY25" fmla="*/ 321469 h 564356"/>
              <a:gd name="connsiteX26" fmla="*/ 250031 w 337265"/>
              <a:gd name="connsiteY26" fmla="*/ 316706 h 564356"/>
              <a:gd name="connsiteX27" fmla="*/ 257175 w 337265"/>
              <a:gd name="connsiteY27" fmla="*/ 314325 h 564356"/>
              <a:gd name="connsiteX28" fmla="*/ 266700 w 337265"/>
              <a:gd name="connsiteY28" fmla="*/ 330994 h 564356"/>
              <a:gd name="connsiteX29" fmla="*/ 273843 w 337265"/>
              <a:gd name="connsiteY29" fmla="*/ 350044 h 564356"/>
              <a:gd name="connsiteX30" fmla="*/ 271462 w 337265"/>
              <a:gd name="connsiteY30" fmla="*/ 361950 h 564356"/>
              <a:gd name="connsiteX31" fmla="*/ 264318 w 337265"/>
              <a:gd name="connsiteY31" fmla="*/ 366712 h 564356"/>
              <a:gd name="connsiteX32" fmla="*/ 259556 w 337265"/>
              <a:gd name="connsiteY32" fmla="*/ 373856 h 564356"/>
              <a:gd name="connsiteX33" fmla="*/ 252412 w 337265"/>
              <a:gd name="connsiteY33" fmla="*/ 388144 h 564356"/>
              <a:gd name="connsiteX34" fmla="*/ 257175 w 337265"/>
              <a:gd name="connsiteY34" fmla="*/ 409575 h 564356"/>
              <a:gd name="connsiteX35" fmla="*/ 264318 w 337265"/>
              <a:gd name="connsiteY35" fmla="*/ 414337 h 564356"/>
              <a:gd name="connsiteX36" fmla="*/ 288131 w 337265"/>
              <a:gd name="connsiteY36" fmla="*/ 431006 h 564356"/>
              <a:gd name="connsiteX37" fmla="*/ 302418 w 337265"/>
              <a:gd name="connsiteY37" fmla="*/ 435769 h 564356"/>
              <a:gd name="connsiteX38" fmla="*/ 319087 w 337265"/>
              <a:gd name="connsiteY38" fmla="*/ 452437 h 564356"/>
              <a:gd name="connsiteX39" fmla="*/ 328612 w 337265"/>
              <a:gd name="connsiteY39" fmla="*/ 461962 h 564356"/>
              <a:gd name="connsiteX40" fmla="*/ 333375 w 337265"/>
              <a:gd name="connsiteY40" fmla="*/ 469106 h 564356"/>
              <a:gd name="connsiteX41" fmla="*/ 333375 w 337265"/>
              <a:gd name="connsiteY41" fmla="*/ 509587 h 564356"/>
              <a:gd name="connsiteX42" fmla="*/ 328612 w 337265"/>
              <a:gd name="connsiteY42" fmla="*/ 516731 h 564356"/>
              <a:gd name="connsiteX43" fmla="*/ 323850 w 337265"/>
              <a:gd name="connsiteY43" fmla="*/ 542925 h 564356"/>
              <a:gd name="connsiteX44" fmla="*/ 195262 w 337265"/>
              <a:gd name="connsiteY44" fmla="*/ 564356 h 564356"/>
              <a:gd name="connsiteX45" fmla="*/ 92868 w 337265"/>
              <a:gd name="connsiteY45" fmla="*/ 540544 h 564356"/>
              <a:gd name="connsiteX46" fmla="*/ 19050 w 337265"/>
              <a:gd name="connsiteY46" fmla="*/ 516731 h 564356"/>
              <a:gd name="connsiteX47" fmla="*/ 35718 w 337265"/>
              <a:gd name="connsiteY47" fmla="*/ 502444 h 564356"/>
              <a:gd name="connsiteX48" fmla="*/ 45243 w 337265"/>
              <a:gd name="connsiteY48" fmla="*/ 492919 h 564356"/>
              <a:gd name="connsiteX49" fmla="*/ 64293 w 337265"/>
              <a:gd name="connsiteY49" fmla="*/ 481012 h 564356"/>
              <a:gd name="connsiteX50" fmla="*/ 78581 w 337265"/>
              <a:gd name="connsiteY50" fmla="*/ 471487 h 564356"/>
              <a:gd name="connsiteX51" fmla="*/ 97631 w 337265"/>
              <a:gd name="connsiteY51" fmla="*/ 457200 h 564356"/>
              <a:gd name="connsiteX52" fmla="*/ 109537 w 337265"/>
              <a:gd name="connsiteY52" fmla="*/ 452437 h 564356"/>
              <a:gd name="connsiteX53" fmla="*/ 135731 w 337265"/>
              <a:gd name="connsiteY53" fmla="*/ 438150 h 564356"/>
              <a:gd name="connsiteX54" fmla="*/ 147637 w 337265"/>
              <a:gd name="connsiteY54" fmla="*/ 435769 h 564356"/>
              <a:gd name="connsiteX55" fmla="*/ 157162 w 337265"/>
              <a:gd name="connsiteY55" fmla="*/ 431006 h 564356"/>
              <a:gd name="connsiteX56" fmla="*/ 161925 w 337265"/>
              <a:gd name="connsiteY56" fmla="*/ 423862 h 564356"/>
              <a:gd name="connsiteX57" fmla="*/ 169068 w 337265"/>
              <a:gd name="connsiteY57" fmla="*/ 416719 h 564356"/>
              <a:gd name="connsiteX58" fmla="*/ 180975 w 337265"/>
              <a:gd name="connsiteY58" fmla="*/ 402431 h 564356"/>
              <a:gd name="connsiteX59" fmla="*/ 185737 w 337265"/>
              <a:gd name="connsiteY59" fmla="*/ 385762 h 564356"/>
              <a:gd name="connsiteX60" fmla="*/ 192881 w 337265"/>
              <a:gd name="connsiteY60" fmla="*/ 378619 h 564356"/>
              <a:gd name="connsiteX61" fmla="*/ 190500 w 337265"/>
              <a:gd name="connsiteY61" fmla="*/ 366712 h 564356"/>
              <a:gd name="connsiteX62" fmla="*/ 176212 w 337265"/>
              <a:gd name="connsiteY62" fmla="*/ 354806 h 564356"/>
              <a:gd name="connsiteX63" fmla="*/ 166687 w 337265"/>
              <a:gd name="connsiteY63" fmla="*/ 347662 h 564356"/>
              <a:gd name="connsiteX64" fmla="*/ 161925 w 337265"/>
              <a:gd name="connsiteY64" fmla="*/ 338137 h 564356"/>
              <a:gd name="connsiteX65" fmla="*/ 157162 w 337265"/>
              <a:gd name="connsiteY65" fmla="*/ 330994 h 564356"/>
              <a:gd name="connsiteX66" fmla="*/ 154781 w 337265"/>
              <a:gd name="connsiteY66" fmla="*/ 323850 h 564356"/>
              <a:gd name="connsiteX67" fmla="*/ 147637 w 337265"/>
              <a:gd name="connsiteY67" fmla="*/ 288131 h 564356"/>
              <a:gd name="connsiteX68" fmla="*/ 138112 w 337265"/>
              <a:gd name="connsiteY68" fmla="*/ 283369 h 564356"/>
              <a:gd name="connsiteX69" fmla="*/ 128587 w 337265"/>
              <a:gd name="connsiteY69" fmla="*/ 280987 h 564356"/>
              <a:gd name="connsiteX70" fmla="*/ 100012 w 337265"/>
              <a:gd name="connsiteY70" fmla="*/ 285750 h 564356"/>
              <a:gd name="connsiteX71" fmla="*/ 97631 w 337265"/>
              <a:gd name="connsiteY71" fmla="*/ 295275 h 564356"/>
              <a:gd name="connsiteX72" fmla="*/ 92868 w 337265"/>
              <a:gd name="connsiteY72" fmla="*/ 309562 h 564356"/>
              <a:gd name="connsiteX73" fmla="*/ 88106 w 337265"/>
              <a:gd name="connsiteY73" fmla="*/ 330994 h 564356"/>
              <a:gd name="connsiteX74" fmla="*/ 85725 w 337265"/>
              <a:gd name="connsiteY74" fmla="*/ 338137 h 564356"/>
              <a:gd name="connsiteX75" fmla="*/ 83343 w 337265"/>
              <a:gd name="connsiteY75" fmla="*/ 311944 h 564356"/>
              <a:gd name="connsiteX76" fmla="*/ 80962 w 337265"/>
              <a:gd name="connsiteY76" fmla="*/ 280987 h 564356"/>
              <a:gd name="connsiteX77" fmla="*/ 78581 w 337265"/>
              <a:gd name="connsiteY77" fmla="*/ 273844 h 564356"/>
              <a:gd name="connsiteX78" fmla="*/ 73818 w 337265"/>
              <a:gd name="connsiteY78" fmla="*/ 261937 h 564356"/>
              <a:gd name="connsiteX79" fmla="*/ 69056 w 337265"/>
              <a:gd name="connsiteY79" fmla="*/ 242887 h 564356"/>
              <a:gd name="connsiteX80" fmla="*/ 64293 w 337265"/>
              <a:gd name="connsiteY80" fmla="*/ 233362 h 564356"/>
              <a:gd name="connsiteX81" fmla="*/ 61912 w 337265"/>
              <a:gd name="connsiteY81" fmla="*/ 226219 h 564356"/>
              <a:gd name="connsiteX82" fmla="*/ 57150 w 337265"/>
              <a:gd name="connsiteY82" fmla="*/ 219075 h 564356"/>
              <a:gd name="connsiteX83" fmla="*/ 54768 w 337265"/>
              <a:gd name="connsiteY83" fmla="*/ 211931 h 564356"/>
              <a:gd name="connsiteX84" fmla="*/ 42862 w 337265"/>
              <a:gd name="connsiteY84" fmla="*/ 195262 h 564356"/>
              <a:gd name="connsiteX85" fmla="*/ 30956 w 337265"/>
              <a:gd name="connsiteY85" fmla="*/ 171450 h 564356"/>
              <a:gd name="connsiteX86" fmla="*/ 30956 w 337265"/>
              <a:gd name="connsiteY86" fmla="*/ 171450 h 564356"/>
              <a:gd name="connsiteX87" fmla="*/ 26193 w 337265"/>
              <a:gd name="connsiteY87" fmla="*/ 159544 h 564356"/>
              <a:gd name="connsiteX88" fmla="*/ 23812 w 337265"/>
              <a:gd name="connsiteY88" fmla="*/ 150019 h 564356"/>
              <a:gd name="connsiteX89" fmla="*/ 21431 w 337265"/>
              <a:gd name="connsiteY89" fmla="*/ 142875 h 564356"/>
              <a:gd name="connsiteX90" fmla="*/ 14287 w 337265"/>
              <a:gd name="connsiteY90" fmla="*/ 111919 h 564356"/>
              <a:gd name="connsiteX91" fmla="*/ 11906 w 337265"/>
              <a:gd name="connsiteY91" fmla="*/ 104775 h 564356"/>
              <a:gd name="connsiteX92" fmla="*/ 7143 w 337265"/>
              <a:gd name="connsiteY92" fmla="*/ 97631 h 564356"/>
              <a:gd name="connsiteX93" fmla="*/ 0 w 337265"/>
              <a:gd name="connsiteY93" fmla="*/ 90487 h 564356"/>
              <a:gd name="connsiteX94" fmla="*/ 159543 w 337265"/>
              <a:gd name="connsiteY94" fmla="*/ 0 h 56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37265" h="564356">
                <a:moveTo>
                  <a:pt x="159543" y="0"/>
                </a:moveTo>
                <a:lnTo>
                  <a:pt x="159543" y="0"/>
                </a:lnTo>
                <a:cubicBezTo>
                  <a:pt x="164355" y="962"/>
                  <a:pt x="184331" y="1813"/>
                  <a:pt x="190500" y="9525"/>
                </a:cubicBezTo>
                <a:cubicBezTo>
                  <a:pt x="192068" y="11485"/>
                  <a:pt x="191892" y="14362"/>
                  <a:pt x="192881" y="16669"/>
                </a:cubicBezTo>
                <a:cubicBezTo>
                  <a:pt x="194279" y="19932"/>
                  <a:pt x="195817" y="23150"/>
                  <a:pt x="197643" y="26194"/>
                </a:cubicBezTo>
                <a:cubicBezTo>
                  <a:pt x="200588" y="31102"/>
                  <a:pt x="207168" y="40481"/>
                  <a:pt x="207168" y="40481"/>
                </a:cubicBezTo>
                <a:cubicBezTo>
                  <a:pt x="207962" y="43656"/>
                  <a:pt x="208086" y="47079"/>
                  <a:pt x="209550" y="50006"/>
                </a:cubicBezTo>
                <a:cubicBezTo>
                  <a:pt x="212110" y="55126"/>
                  <a:pt x="219075" y="64294"/>
                  <a:pt x="219075" y="64294"/>
                </a:cubicBezTo>
                <a:cubicBezTo>
                  <a:pt x="219869" y="69056"/>
                  <a:pt x="221777" y="73764"/>
                  <a:pt x="221456" y="78581"/>
                </a:cubicBezTo>
                <a:cubicBezTo>
                  <a:pt x="220620" y="91113"/>
                  <a:pt x="217687" y="99464"/>
                  <a:pt x="211931" y="109537"/>
                </a:cubicBezTo>
                <a:cubicBezTo>
                  <a:pt x="210511" y="112022"/>
                  <a:pt x="208756" y="114300"/>
                  <a:pt x="207168" y="116681"/>
                </a:cubicBezTo>
                <a:cubicBezTo>
                  <a:pt x="207962" y="123031"/>
                  <a:pt x="208111" y="129495"/>
                  <a:pt x="209550" y="135731"/>
                </a:cubicBezTo>
                <a:cubicBezTo>
                  <a:pt x="211607" y="144642"/>
                  <a:pt x="214464" y="147865"/>
                  <a:pt x="219075" y="154781"/>
                </a:cubicBezTo>
                <a:cubicBezTo>
                  <a:pt x="219869" y="157162"/>
                  <a:pt x="220766" y="159511"/>
                  <a:pt x="221456" y="161925"/>
                </a:cubicBezTo>
                <a:cubicBezTo>
                  <a:pt x="222472" y="165483"/>
                  <a:pt x="224316" y="174790"/>
                  <a:pt x="226218" y="178594"/>
                </a:cubicBezTo>
                <a:cubicBezTo>
                  <a:pt x="227498" y="181154"/>
                  <a:pt x="229393" y="183356"/>
                  <a:pt x="230981" y="185737"/>
                </a:cubicBezTo>
                <a:cubicBezTo>
                  <a:pt x="234263" y="198865"/>
                  <a:pt x="236208" y="202087"/>
                  <a:pt x="230981" y="219075"/>
                </a:cubicBezTo>
                <a:cubicBezTo>
                  <a:pt x="229798" y="222920"/>
                  <a:pt x="219854" y="228874"/>
                  <a:pt x="216693" y="230981"/>
                </a:cubicBezTo>
                <a:cubicBezTo>
                  <a:pt x="215362" y="236305"/>
                  <a:pt x="211868" y="251317"/>
                  <a:pt x="209550" y="254794"/>
                </a:cubicBezTo>
                <a:lnTo>
                  <a:pt x="200025" y="269081"/>
                </a:lnTo>
                <a:cubicBezTo>
                  <a:pt x="199231" y="272256"/>
                  <a:pt x="198678" y="275501"/>
                  <a:pt x="197643" y="278606"/>
                </a:cubicBezTo>
                <a:cubicBezTo>
                  <a:pt x="193927" y="289752"/>
                  <a:pt x="188971" y="292218"/>
                  <a:pt x="195262" y="304800"/>
                </a:cubicBezTo>
                <a:cubicBezTo>
                  <a:pt x="196542" y="307360"/>
                  <a:pt x="200025" y="307975"/>
                  <a:pt x="202406" y="309562"/>
                </a:cubicBezTo>
                <a:cubicBezTo>
                  <a:pt x="203200" y="311943"/>
                  <a:pt x="203219" y="314746"/>
                  <a:pt x="204787" y="316706"/>
                </a:cubicBezTo>
                <a:cubicBezTo>
                  <a:pt x="208145" y="320903"/>
                  <a:pt x="214368" y="322281"/>
                  <a:pt x="219075" y="323850"/>
                </a:cubicBezTo>
                <a:cubicBezTo>
                  <a:pt x="227012" y="323056"/>
                  <a:pt x="235114" y="323263"/>
                  <a:pt x="242887" y="321469"/>
                </a:cubicBezTo>
                <a:cubicBezTo>
                  <a:pt x="245676" y="320825"/>
                  <a:pt x="247471" y="317986"/>
                  <a:pt x="250031" y="316706"/>
                </a:cubicBezTo>
                <a:cubicBezTo>
                  <a:pt x="252276" y="315583"/>
                  <a:pt x="254794" y="315119"/>
                  <a:pt x="257175" y="314325"/>
                </a:cubicBezTo>
                <a:cubicBezTo>
                  <a:pt x="261121" y="320244"/>
                  <a:pt x="264112" y="324092"/>
                  <a:pt x="266700" y="330994"/>
                </a:cubicBezTo>
                <a:cubicBezTo>
                  <a:pt x="276431" y="356942"/>
                  <a:pt x="260579" y="323514"/>
                  <a:pt x="273843" y="350044"/>
                </a:cubicBezTo>
                <a:cubicBezTo>
                  <a:pt x="273049" y="354013"/>
                  <a:pt x="273470" y="358436"/>
                  <a:pt x="271462" y="361950"/>
                </a:cubicBezTo>
                <a:cubicBezTo>
                  <a:pt x="270042" y="364435"/>
                  <a:pt x="266342" y="364688"/>
                  <a:pt x="264318" y="366712"/>
                </a:cubicBezTo>
                <a:cubicBezTo>
                  <a:pt x="262294" y="368736"/>
                  <a:pt x="260836" y="371296"/>
                  <a:pt x="259556" y="373856"/>
                </a:cubicBezTo>
                <a:cubicBezTo>
                  <a:pt x="249702" y="393566"/>
                  <a:pt x="266056" y="367679"/>
                  <a:pt x="252412" y="388144"/>
                </a:cubicBezTo>
                <a:cubicBezTo>
                  <a:pt x="252437" y="388295"/>
                  <a:pt x="254705" y="406488"/>
                  <a:pt x="257175" y="409575"/>
                </a:cubicBezTo>
                <a:cubicBezTo>
                  <a:pt x="258963" y="411810"/>
                  <a:pt x="261937" y="412750"/>
                  <a:pt x="264318" y="414337"/>
                </a:cubicBezTo>
                <a:cubicBezTo>
                  <a:pt x="271775" y="425522"/>
                  <a:pt x="269608" y="424831"/>
                  <a:pt x="288131" y="431006"/>
                </a:cubicBezTo>
                <a:lnTo>
                  <a:pt x="302418" y="435769"/>
                </a:lnTo>
                <a:lnTo>
                  <a:pt x="319087" y="452437"/>
                </a:lnTo>
                <a:cubicBezTo>
                  <a:pt x="322262" y="455612"/>
                  <a:pt x="326121" y="458226"/>
                  <a:pt x="328612" y="461962"/>
                </a:cubicBezTo>
                <a:lnTo>
                  <a:pt x="333375" y="469106"/>
                </a:lnTo>
                <a:cubicBezTo>
                  <a:pt x="338724" y="485155"/>
                  <a:pt x="338397" y="481133"/>
                  <a:pt x="333375" y="509587"/>
                </a:cubicBezTo>
                <a:cubicBezTo>
                  <a:pt x="332878" y="512406"/>
                  <a:pt x="330200" y="514350"/>
                  <a:pt x="328612" y="516731"/>
                </a:cubicBezTo>
                <a:cubicBezTo>
                  <a:pt x="322595" y="534784"/>
                  <a:pt x="323850" y="525999"/>
                  <a:pt x="323850" y="542925"/>
                </a:cubicBezTo>
                <a:lnTo>
                  <a:pt x="195262" y="564356"/>
                </a:lnTo>
                <a:lnTo>
                  <a:pt x="92868" y="540544"/>
                </a:lnTo>
                <a:lnTo>
                  <a:pt x="19050" y="516731"/>
                </a:lnTo>
                <a:cubicBezTo>
                  <a:pt x="24606" y="511969"/>
                  <a:pt x="30303" y="507366"/>
                  <a:pt x="35718" y="502444"/>
                </a:cubicBezTo>
                <a:cubicBezTo>
                  <a:pt x="39040" y="499424"/>
                  <a:pt x="41864" y="495876"/>
                  <a:pt x="45243" y="492919"/>
                </a:cubicBezTo>
                <a:cubicBezTo>
                  <a:pt x="67473" y="473468"/>
                  <a:pt x="42395" y="496653"/>
                  <a:pt x="64293" y="481012"/>
                </a:cubicBezTo>
                <a:cubicBezTo>
                  <a:pt x="79901" y="469864"/>
                  <a:pt x="63256" y="476597"/>
                  <a:pt x="78581" y="471487"/>
                </a:cubicBezTo>
                <a:cubicBezTo>
                  <a:pt x="81508" y="469145"/>
                  <a:pt x="92572" y="459729"/>
                  <a:pt x="97631" y="457200"/>
                </a:cubicBezTo>
                <a:cubicBezTo>
                  <a:pt x="101454" y="455288"/>
                  <a:pt x="105714" y="454349"/>
                  <a:pt x="109537" y="452437"/>
                </a:cubicBezTo>
                <a:cubicBezTo>
                  <a:pt x="121124" y="446644"/>
                  <a:pt x="117755" y="441745"/>
                  <a:pt x="135731" y="438150"/>
                </a:cubicBezTo>
                <a:lnTo>
                  <a:pt x="147637" y="435769"/>
                </a:lnTo>
                <a:cubicBezTo>
                  <a:pt x="150812" y="434181"/>
                  <a:pt x="154435" y="433279"/>
                  <a:pt x="157162" y="431006"/>
                </a:cubicBezTo>
                <a:cubicBezTo>
                  <a:pt x="159361" y="429174"/>
                  <a:pt x="160093" y="426061"/>
                  <a:pt x="161925" y="423862"/>
                </a:cubicBezTo>
                <a:cubicBezTo>
                  <a:pt x="164081" y="421275"/>
                  <a:pt x="166912" y="419306"/>
                  <a:pt x="169068" y="416719"/>
                </a:cubicBezTo>
                <a:cubicBezTo>
                  <a:pt x="185644" y="396828"/>
                  <a:pt x="160106" y="423300"/>
                  <a:pt x="180975" y="402431"/>
                </a:cubicBezTo>
                <a:cubicBezTo>
                  <a:pt x="181292" y="401162"/>
                  <a:pt x="184371" y="387811"/>
                  <a:pt x="185737" y="385762"/>
                </a:cubicBezTo>
                <a:cubicBezTo>
                  <a:pt x="187605" y="382960"/>
                  <a:pt x="190500" y="381000"/>
                  <a:pt x="192881" y="378619"/>
                </a:cubicBezTo>
                <a:cubicBezTo>
                  <a:pt x="192087" y="374650"/>
                  <a:pt x="191921" y="370502"/>
                  <a:pt x="190500" y="366712"/>
                </a:cubicBezTo>
                <a:cubicBezTo>
                  <a:pt x="187019" y="357430"/>
                  <a:pt x="184263" y="359838"/>
                  <a:pt x="176212" y="354806"/>
                </a:cubicBezTo>
                <a:cubicBezTo>
                  <a:pt x="172847" y="352702"/>
                  <a:pt x="169862" y="350043"/>
                  <a:pt x="166687" y="347662"/>
                </a:cubicBezTo>
                <a:cubicBezTo>
                  <a:pt x="165100" y="344487"/>
                  <a:pt x="163686" y="341219"/>
                  <a:pt x="161925" y="338137"/>
                </a:cubicBezTo>
                <a:cubicBezTo>
                  <a:pt x="160505" y="335652"/>
                  <a:pt x="158442" y="333554"/>
                  <a:pt x="157162" y="330994"/>
                </a:cubicBezTo>
                <a:cubicBezTo>
                  <a:pt x="156039" y="328749"/>
                  <a:pt x="155575" y="326231"/>
                  <a:pt x="154781" y="323850"/>
                </a:cubicBezTo>
                <a:cubicBezTo>
                  <a:pt x="154169" y="316501"/>
                  <a:pt x="157101" y="296017"/>
                  <a:pt x="147637" y="288131"/>
                </a:cubicBezTo>
                <a:cubicBezTo>
                  <a:pt x="144910" y="285859"/>
                  <a:pt x="141436" y="284615"/>
                  <a:pt x="138112" y="283369"/>
                </a:cubicBezTo>
                <a:cubicBezTo>
                  <a:pt x="135048" y="282220"/>
                  <a:pt x="131762" y="281781"/>
                  <a:pt x="128587" y="280987"/>
                </a:cubicBezTo>
                <a:cubicBezTo>
                  <a:pt x="119062" y="282575"/>
                  <a:pt x="108780" y="281703"/>
                  <a:pt x="100012" y="285750"/>
                </a:cubicBezTo>
                <a:cubicBezTo>
                  <a:pt x="97041" y="287121"/>
                  <a:pt x="98571" y="292140"/>
                  <a:pt x="97631" y="295275"/>
                </a:cubicBezTo>
                <a:cubicBezTo>
                  <a:pt x="96188" y="300083"/>
                  <a:pt x="93852" y="304639"/>
                  <a:pt x="92868" y="309562"/>
                </a:cubicBezTo>
                <a:cubicBezTo>
                  <a:pt x="91232" y="317746"/>
                  <a:pt x="90348" y="323147"/>
                  <a:pt x="88106" y="330994"/>
                </a:cubicBezTo>
                <a:cubicBezTo>
                  <a:pt x="87417" y="333407"/>
                  <a:pt x="86519" y="335756"/>
                  <a:pt x="85725" y="338137"/>
                </a:cubicBezTo>
                <a:cubicBezTo>
                  <a:pt x="84931" y="329406"/>
                  <a:pt x="84071" y="320681"/>
                  <a:pt x="83343" y="311944"/>
                </a:cubicBezTo>
                <a:cubicBezTo>
                  <a:pt x="82483" y="301630"/>
                  <a:pt x="82246" y="291257"/>
                  <a:pt x="80962" y="280987"/>
                </a:cubicBezTo>
                <a:cubicBezTo>
                  <a:pt x="80651" y="278497"/>
                  <a:pt x="79462" y="276194"/>
                  <a:pt x="78581" y="273844"/>
                </a:cubicBezTo>
                <a:cubicBezTo>
                  <a:pt x="77080" y="269841"/>
                  <a:pt x="75075" y="266023"/>
                  <a:pt x="73818" y="261937"/>
                </a:cubicBezTo>
                <a:cubicBezTo>
                  <a:pt x="71893" y="255681"/>
                  <a:pt x="71983" y="248741"/>
                  <a:pt x="69056" y="242887"/>
                </a:cubicBezTo>
                <a:cubicBezTo>
                  <a:pt x="67468" y="239712"/>
                  <a:pt x="65691" y="236625"/>
                  <a:pt x="64293" y="233362"/>
                </a:cubicBezTo>
                <a:cubicBezTo>
                  <a:pt x="63304" y="231055"/>
                  <a:pt x="63034" y="228464"/>
                  <a:pt x="61912" y="226219"/>
                </a:cubicBezTo>
                <a:cubicBezTo>
                  <a:pt x="60632" y="223659"/>
                  <a:pt x="58430" y="221635"/>
                  <a:pt x="57150" y="219075"/>
                </a:cubicBezTo>
                <a:cubicBezTo>
                  <a:pt x="56027" y="216830"/>
                  <a:pt x="55891" y="214176"/>
                  <a:pt x="54768" y="211931"/>
                </a:cubicBezTo>
                <a:cubicBezTo>
                  <a:pt x="53025" y="208444"/>
                  <a:pt x="44484" y="197425"/>
                  <a:pt x="42862" y="195262"/>
                </a:cubicBezTo>
                <a:cubicBezTo>
                  <a:pt x="39093" y="180184"/>
                  <a:pt x="42296" y="188460"/>
                  <a:pt x="30956" y="171450"/>
                </a:cubicBezTo>
                <a:lnTo>
                  <a:pt x="30956" y="171450"/>
                </a:lnTo>
                <a:cubicBezTo>
                  <a:pt x="29368" y="167481"/>
                  <a:pt x="27545" y="163599"/>
                  <a:pt x="26193" y="159544"/>
                </a:cubicBezTo>
                <a:cubicBezTo>
                  <a:pt x="25158" y="156439"/>
                  <a:pt x="24711" y="153166"/>
                  <a:pt x="23812" y="150019"/>
                </a:cubicBezTo>
                <a:cubicBezTo>
                  <a:pt x="23122" y="147605"/>
                  <a:pt x="22225" y="145256"/>
                  <a:pt x="21431" y="142875"/>
                </a:cubicBezTo>
                <a:cubicBezTo>
                  <a:pt x="18340" y="121233"/>
                  <a:pt x="20826" y="131534"/>
                  <a:pt x="14287" y="111919"/>
                </a:cubicBezTo>
                <a:cubicBezTo>
                  <a:pt x="13493" y="109538"/>
                  <a:pt x="13298" y="106863"/>
                  <a:pt x="11906" y="104775"/>
                </a:cubicBezTo>
                <a:cubicBezTo>
                  <a:pt x="10318" y="102394"/>
                  <a:pt x="8975" y="99830"/>
                  <a:pt x="7143" y="97631"/>
                </a:cubicBezTo>
                <a:cubicBezTo>
                  <a:pt x="4987" y="95044"/>
                  <a:pt x="0" y="90487"/>
                  <a:pt x="0" y="90487"/>
                </a:cubicBezTo>
                <a:lnTo>
                  <a:pt x="159543" y="0"/>
                </a:lnTo>
                <a:close/>
              </a:path>
            </a:pathLst>
          </a:custGeom>
          <a:solidFill>
            <a:srgbClr val="61D6F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8533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0" y="692696"/>
            <a:ext cx="9108504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8800" dirty="0">
                <a:latin typeface="Yu Gothic UI Light" pitchFamily="34" charset="-128"/>
                <a:ea typeface="Yu Gothic UI Light" pitchFamily="34" charset="-128"/>
              </a:rPr>
              <a:t>0</a:t>
            </a:r>
            <a:endParaRPr lang="ar-SA" sz="88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" y="2741173"/>
            <a:ext cx="9144000" cy="4116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مستطيل 50"/>
          <p:cNvSpPr/>
          <p:nvPr/>
        </p:nvSpPr>
        <p:spPr>
          <a:xfrm>
            <a:off x="2699045" y="4768878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1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سهم إلى اليمين 61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3" name="مستطيل مستدير الزوايا 6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4" name="مستطيل مستدير الزوايا 63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5" name="مستطيل 64"/>
          <p:cNvSpPr/>
          <p:nvPr/>
        </p:nvSpPr>
        <p:spPr>
          <a:xfrm>
            <a:off x="2699045" y="5444779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.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66" name="مستطيل 65"/>
          <p:cNvSpPr/>
          <p:nvPr/>
        </p:nvSpPr>
        <p:spPr>
          <a:xfrm>
            <a:off x="3707157" y="5444779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0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67" name="مستطيل 66"/>
          <p:cNvSpPr/>
          <p:nvPr/>
        </p:nvSpPr>
        <p:spPr>
          <a:xfrm>
            <a:off x="3707156" y="4768878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2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68" name="مستطيل 67"/>
          <p:cNvSpPr/>
          <p:nvPr/>
        </p:nvSpPr>
        <p:spPr>
          <a:xfrm>
            <a:off x="4715268" y="5444778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+/_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4715267" y="4768877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3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2699046" y="4092977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4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1" name="مستطيل 70"/>
          <p:cNvSpPr/>
          <p:nvPr/>
        </p:nvSpPr>
        <p:spPr>
          <a:xfrm>
            <a:off x="3707157" y="4092977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5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2" name="مستطيل 71"/>
          <p:cNvSpPr/>
          <p:nvPr/>
        </p:nvSpPr>
        <p:spPr>
          <a:xfrm>
            <a:off x="4715268" y="4092976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6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4" name="مستطيل 73"/>
          <p:cNvSpPr/>
          <p:nvPr/>
        </p:nvSpPr>
        <p:spPr>
          <a:xfrm>
            <a:off x="2699044" y="3417076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7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5" name="مستطيل 74"/>
          <p:cNvSpPr/>
          <p:nvPr/>
        </p:nvSpPr>
        <p:spPr>
          <a:xfrm>
            <a:off x="3707155" y="3417076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8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6" name="مستطيل 75"/>
          <p:cNvSpPr/>
          <p:nvPr/>
        </p:nvSpPr>
        <p:spPr>
          <a:xfrm>
            <a:off x="4715266" y="3417075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9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7" name="مستطيل 76"/>
          <p:cNvSpPr/>
          <p:nvPr/>
        </p:nvSpPr>
        <p:spPr>
          <a:xfrm>
            <a:off x="2699046" y="2741174"/>
            <a:ext cx="1008112" cy="675901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2299CE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8" name="مستطيل 77"/>
          <p:cNvSpPr/>
          <p:nvPr/>
        </p:nvSpPr>
        <p:spPr>
          <a:xfrm>
            <a:off x="3707158" y="2741173"/>
            <a:ext cx="1008112" cy="675901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>
                <a:solidFill>
                  <a:srgbClr val="2299CE"/>
                </a:solidFill>
                <a:latin typeface="Yu Gothic UI Light" pitchFamily="34" charset="-128"/>
                <a:ea typeface="Yu Gothic UI Light" pitchFamily="34" charset="-128"/>
              </a:rPr>
              <a:t>%</a:t>
            </a:r>
            <a:endParaRPr lang="ar-SA" sz="3600" dirty="0">
              <a:solidFill>
                <a:srgbClr val="2299CE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9" name="مستطيل 78"/>
          <p:cNvSpPr/>
          <p:nvPr/>
        </p:nvSpPr>
        <p:spPr>
          <a:xfrm>
            <a:off x="4716014" y="2741172"/>
            <a:ext cx="1008112" cy="675901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>
                <a:solidFill>
                  <a:srgbClr val="2299CE"/>
                </a:solidFill>
                <a:latin typeface="Yu Gothic UI Light" pitchFamily="34" charset="-128"/>
                <a:ea typeface="Yu Gothic UI Light" pitchFamily="34" charset="-128"/>
              </a:rPr>
              <a:t>C</a:t>
            </a:r>
            <a:endParaRPr lang="ar-SA" sz="3600" dirty="0">
              <a:solidFill>
                <a:srgbClr val="2299CE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80" name="مستطيل 79"/>
          <p:cNvSpPr/>
          <p:nvPr/>
        </p:nvSpPr>
        <p:spPr>
          <a:xfrm>
            <a:off x="5723378" y="2739995"/>
            <a:ext cx="864846" cy="675901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>
                <a:solidFill>
                  <a:srgbClr val="2299CE"/>
                </a:solidFill>
                <a:latin typeface="Yu Gothic UI Light" pitchFamily="34" charset="-128"/>
                <a:ea typeface="Yu Gothic UI Light" pitchFamily="34" charset="-128"/>
              </a:rPr>
              <a:t>÷</a:t>
            </a:r>
          </a:p>
        </p:txBody>
      </p:sp>
      <p:sp>
        <p:nvSpPr>
          <p:cNvPr id="81" name="مستطيل 80"/>
          <p:cNvSpPr/>
          <p:nvPr/>
        </p:nvSpPr>
        <p:spPr>
          <a:xfrm>
            <a:off x="5724126" y="3417076"/>
            <a:ext cx="864098" cy="675901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>
                <a:solidFill>
                  <a:srgbClr val="2299CE"/>
                </a:solidFill>
                <a:latin typeface="Yu Gothic UI Light" pitchFamily="34" charset="-128"/>
                <a:ea typeface="Yu Gothic UI Light" pitchFamily="34" charset="-128"/>
              </a:rPr>
              <a:t>×</a:t>
            </a:r>
          </a:p>
        </p:txBody>
      </p:sp>
      <p:sp>
        <p:nvSpPr>
          <p:cNvPr id="82" name="مستطيل 81"/>
          <p:cNvSpPr/>
          <p:nvPr/>
        </p:nvSpPr>
        <p:spPr>
          <a:xfrm>
            <a:off x="5724126" y="4092975"/>
            <a:ext cx="864098" cy="675901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>
                <a:solidFill>
                  <a:srgbClr val="2299CE"/>
                </a:solidFill>
                <a:latin typeface="Yu Gothic UI Light" pitchFamily="34" charset="-128"/>
                <a:ea typeface="Yu Gothic UI Light" pitchFamily="34" charset="-128"/>
              </a:rPr>
              <a:t>-</a:t>
            </a:r>
            <a:endParaRPr lang="ar-SA" sz="3600" dirty="0">
              <a:solidFill>
                <a:srgbClr val="2299CE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83" name="مستطيل 82"/>
          <p:cNvSpPr/>
          <p:nvPr/>
        </p:nvSpPr>
        <p:spPr>
          <a:xfrm>
            <a:off x="5724126" y="4768876"/>
            <a:ext cx="864098" cy="675901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>
                <a:solidFill>
                  <a:srgbClr val="2299CE"/>
                </a:solidFill>
                <a:latin typeface="Yu Gothic UI Light" pitchFamily="34" charset="-128"/>
                <a:ea typeface="Yu Gothic UI Light" pitchFamily="34" charset="-128"/>
              </a:rPr>
              <a:t>+</a:t>
            </a:r>
            <a:endParaRPr lang="ar-SA" sz="3600" dirty="0">
              <a:solidFill>
                <a:srgbClr val="2299CE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84" name="مستطيل 83"/>
          <p:cNvSpPr/>
          <p:nvPr/>
        </p:nvSpPr>
        <p:spPr>
          <a:xfrm>
            <a:off x="5724126" y="5444779"/>
            <a:ext cx="864098" cy="675901"/>
          </a:xfrm>
          <a:prstGeom prst="rect">
            <a:avLst/>
          </a:prstGeom>
          <a:solidFill>
            <a:srgbClr val="008A3E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=</a:t>
            </a:r>
            <a:endParaRPr lang="ar-SA" sz="3600" dirty="0">
              <a:solidFill>
                <a:schemeClr val="bg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4098" name="Picture 2" descr="نتيجة بحث الصور عن ‪phone backspace icon‬‏"/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4" y="2764848"/>
            <a:ext cx="609600" cy="6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2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1" y="1"/>
            <a:ext cx="9144000" cy="685799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1" name="مستطيل 60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سهم إلى اليمين 61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3" name="مستطيل مستدير الزوايا 62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4" name="مستطيل مستدير الزوايا 63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مربع نص 2"/>
          <p:cNvSpPr txBox="1"/>
          <p:nvPr/>
        </p:nvSpPr>
        <p:spPr>
          <a:xfrm>
            <a:off x="3131840" y="633462"/>
            <a:ext cx="3312368" cy="123110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Newwork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Clear</a:t>
            </a:r>
            <a:endParaRPr lang="ar-SA" sz="2000" dirty="0">
              <a:solidFill>
                <a:schemeClr val="bg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019815" y="2132856"/>
            <a:ext cx="1704313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1500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23</a:t>
            </a:r>
            <a:endParaRPr lang="ar-SA" sz="11500" dirty="0"/>
          </a:p>
        </p:txBody>
      </p:sp>
      <p:sp>
        <p:nvSpPr>
          <p:cNvPr id="12" name="شكل بيضاوي 11"/>
          <p:cNvSpPr/>
          <p:nvPr/>
        </p:nvSpPr>
        <p:spPr>
          <a:xfrm>
            <a:off x="4091823" y="2132856"/>
            <a:ext cx="288032" cy="28803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" name="مستطيل 12"/>
          <p:cNvSpPr/>
          <p:nvPr/>
        </p:nvSpPr>
        <p:spPr>
          <a:xfrm>
            <a:off x="1" y="0"/>
            <a:ext cx="9144000" cy="6334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9" name="مستطيل 38"/>
          <p:cNvSpPr/>
          <p:nvPr/>
        </p:nvSpPr>
        <p:spPr>
          <a:xfrm>
            <a:off x="1" y="1"/>
            <a:ext cx="1331640" cy="6334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latin typeface="Yu Gothic UI Light" pitchFamily="34" charset="-128"/>
                <a:ea typeface="Yu Gothic UI Light" pitchFamily="34" charset="-128"/>
              </a:rPr>
              <a:t>Add</a:t>
            </a:r>
            <a:endParaRPr lang="ar-SA" sz="28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1277888" y="-5166"/>
            <a:ext cx="1331640" cy="6334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latin typeface="Yu Gothic UI Light" pitchFamily="34" charset="-128"/>
                <a:ea typeface="Yu Gothic UI Light" pitchFamily="34" charset="-128"/>
              </a:rPr>
              <a:t>City's</a:t>
            </a:r>
            <a:endParaRPr lang="ar-SA" sz="280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7822506" y="1"/>
            <a:ext cx="1331640" cy="6334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Yu Gothic UI Light" pitchFamily="34" charset="-128"/>
                <a:ea typeface="Yu Gothic UI Light" pitchFamily="34" charset="-128"/>
              </a:rPr>
              <a:t>More</a:t>
            </a:r>
            <a:endParaRPr lang="ar-SA" sz="2800" dirty="0">
              <a:solidFill>
                <a:schemeClr val="bg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489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7" name="مستطيل 16"/>
          <p:cNvSpPr/>
          <p:nvPr/>
        </p:nvSpPr>
        <p:spPr>
          <a:xfrm>
            <a:off x="0" y="476672"/>
            <a:ext cx="9144000" cy="756320"/>
          </a:xfrm>
          <a:prstGeom prst="rect">
            <a:avLst/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Photos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531412" y="601524"/>
            <a:ext cx="1566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8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6317820" y="593222"/>
            <a:ext cx="16385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Camera</a:t>
            </a:r>
            <a:endParaRPr lang="ar-SA" sz="28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0" y="1249596"/>
            <a:ext cx="30787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September 2016</a:t>
            </a:r>
            <a:endParaRPr lang="ar-SA" sz="2800" dirty="0">
              <a:solidFill>
                <a:schemeClr val="tx1">
                  <a:lumMod val="75000"/>
                  <a:lumOff val="2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" name="مستطيل مستدير الزوايا 15"/>
          <p:cNvSpPr/>
          <p:nvPr/>
        </p:nvSpPr>
        <p:spPr>
          <a:xfrm>
            <a:off x="120793" y="1797720"/>
            <a:ext cx="1822916" cy="1487264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2" name="سهم إلى اليمين 21"/>
          <p:cNvSpPr/>
          <p:nvPr/>
        </p:nvSpPr>
        <p:spPr>
          <a:xfrm>
            <a:off x="755576" y="2150081"/>
            <a:ext cx="648072" cy="782542"/>
          </a:xfrm>
          <a:prstGeom prst="rightArrow">
            <a:avLst>
              <a:gd name="adj1" fmla="val 100000"/>
              <a:gd name="adj2" fmla="val 10432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21122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latin typeface="Yu Gothic UI Semilight" pitchFamily="34" charset="-128"/>
                <a:ea typeface="Yu Gothic UI Semilight" pitchFamily="34" charset="-128"/>
              </a:rPr>
              <a:t>A new </a:t>
            </a:r>
            <a:r>
              <a:rPr lang="en-US" sz="4000" dirty="0" err="1">
                <a:latin typeface="Yu Gothic UI Semilight" pitchFamily="34" charset="-128"/>
                <a:ea typeface="Yu Gothic UI Semilight" pitchFamily="34" charset="-128"/>
              </a:rPr>
              <a:t>inxosoft</a:t>
            </a:r>
            <a:endParaRPr lang="ar-SA" sz="4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" name="شكل بيضاوي 3">
            <a:hlinkClick r:id="" action="ppaction://hlinkshowjump?jump=nextslide"/>
          </p:cNvPr>
          <p:cNvSpPr/>
          <p:nvPr/>
        </p:nvSpPr>
        <p:spPr>
          <a:xfrm>
            <a:off x="3923928" y="2609528"/>
            <a:ext cx="1512168" cy="1467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سهم إلى اليمين 8">
            <a:hlinkClick r:id="" action="ppaction://hlinkshowjump?jump=nextslide"/>
          </p:cNvPr>
          <p:cNvSpPr/>
          <p:nvPr/>
        </p:nvSpPr>
        <p:spPr>
          <a:xfrm>
            <a:off x="4446662" y="3059472"/>
            <a:ext cx="618232" cy="648072"/>
          </a:xfrm>
          <a:prstGeom prst="rightArrow">
            <a:avLst>
              <a:gd name="adj1" fmla="val 100000"/>
              <a:gd name="adj2" fmla="val 11111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2208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0" y="476672"/>
            <a:ext cx="9144000" cy="756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September 2016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531412" y="601524"/>
            <a:ext cx="1566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8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6317820" y="593222"/>
            <a:ext cx="16385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today</a:t>
            </a:r>
            <a:endParaRPr lang="ar-SA" sz="28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0" y="1232992"/>
            <a:ext cx="9144000" cy="6838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254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2400" dirty="0">
              <a:solidFill>
                <a:schemeClr val="tx1">
                  <a:lumMod val="75000"/>
                  <a:lumOff val="2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5122310" y="1232992"/>
            <a:ext cx="1489041" cy="68384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Month</a:t>
            </a:r>
            <a:endParaRPr lang="ar-SA" sz="20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24" name="رابط مستقيم 23"/>
          <p:cNvCxnSpPr/>
          <p:nvPr/>
        </p:nvCxnSpPr>
        <p:spPr>
          <a:xfrm flipH="1">
            <a:off x="5122310" y="1922314"/>
            <a:ext cx="14890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ستطيل 24"/>
          <p:cNvSpPr/>
          <p:nvPr/>
        </p:nvSpPr>
        <p:spPr>
          <a:xfrm>
            <a:off x="6611351" y="1238474"/>
            <a:ext cx="1489041" cy="683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Year</a:t>
            </a:r>
            <a:endParaRPr lang="ar-SA" sz="20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3635625" y="1232992"/>
            <a:ext cx="1489041" cy="683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Week</a:t>
            </a:r>
            <a:endParaRPr lang="ar-SA" sz="20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2146584" y="1232992"/>
            <a:ext cx="1489041" cy="683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day</a:t>
            </a:r>
            <a:endParaRPr lang="ar-SA" sz="20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723391" y="1232992"/>
            <a:ext cx="1489041" cy="683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Yu Gothic UI Semilight" pitchFamily="34" charset="-128"/>
                <a:ea typeface="Yu Gothic UI Semilight" pitchFamily="34" charset="-128"/>
              </a:rPr>
              <a:t>mission</a:t>
            </a:r>
            <a:endParaRPr lang="ar-SA" sz="2000" dirty="0">
              <a:solidFill>
                <a:srgbClr val="FF000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57266" y="1916832"/>
            <a:ext cx="17505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Sunday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1497426" y="1916832"/>
            <a:ext cx="17505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Monday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2915816" y="1916832"/>
            <a:ext cx="17505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Wednesday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5917808" y="1922314"/>
            <a:ext cx="17505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Friday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4" name="مربع نص 33"/>
          <p:cNvSpPr txBox="1"/>
          <p:nvPr/>
        </p:nvSpPr>
        <p:spPr>
          <a:xfrm>
            <a:off x="4405640" y="1922314"/>
            <a:ext cx="17505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Tuesday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5" name="مربع نص 34"/>
          <p:cNvSpPr txBox="1"/>
          <p:nvPr/>
        </p:nvSpPr>
        <p:spPr>
          <a:xfrm>
            <a:off x="7236296" y="1922314"/>
            <a:ext cx="17505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>
                <a:latin typeface="Yu Gothic UI Semilight" pitchFamily="34" charset="-128"/>
                <a:ea typeface="Yu Gothic UI Semilight" pitchFamily="34" charset="-128"/>
              </a:rPr>
              <a:t>Saturday</a:t>
            </a:r>
            <a:endParaRPr lang="ar-SA" dirty="0"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172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0" y="476672"/>
            <a:ext cx="9144000" cy="7563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531412" y="601524"/>
            <a:ext cx="1566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8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0" y="1179476"/>
            <a:ext cx="9144000" cy="756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532311" y="1179476"/>
            <a:ext cx="1403648" cy="756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FF00"/>
                </a:solidFill>
                <a:latin typeface="Yu Gothic UI Semilight" pitchFamily="34" charset="-128"/>
                <a:ea typeface="Yu Gothic UI Semilight" pitchFamily="34" charset="-128"/>
              </a:rPr>
              <a:t>Contacts</a:t>
            </a:r>
            <a:endParaRPr lang="ar-SA" sz="2000" dirty="0"/>
          </a:p>
        </p:txBody>
      </p:sp>
      <p:sp>
        <p:nvSpPr>
          <p:cNvPr id="23" name="مستطيل 22"/>
          <p:cNvSpPr/>
          <p:nvPr/>
        </p:nvSpPr>
        <p:spPr>
          <a:xfrm>
            <a:off x="3993283" y="1179476"/>
            <a:ext cx="1403648" cy="756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Favorite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5652120" y="1179476"/>
            <a:ext cx="1403648" cy="756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Log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1" name="رابط مستقيم 10"/>
          <p:cNvCxnSpPr/>
          <p:nvPr/>
        </p:nvCxnSpPr>
        <p:spPr>
          <a:xfrm>
            <a:off x="2544043" y="1935796"/>
            <a:ext cx="1380183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مستطيل 27"/>
          <p:cNvSpPr/>
          <p:nvPr/>
        </p:nvSpPr>
        <p:spPr>
          <a:xfrm>
            <a:off x="3865717" y="3933056"/>
            <a:ext cx="1412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No Contacts</a:t>
            </a:r>
            <a:endParaRPr lang="ar-SA" dirty="0">
              <a:solidFill>
                <a:srgbClr val="00B050"/>
              </a:solidFill>
            </a:endParaRPr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156337" y="2242468"/>
            <a:ext cx="8646507" cy="432048"/>
          </a:xfrm>
          <a:prstGeom prst="roundRect">
            <a:avLst>
              <a:gd name="adj" fmla="val 393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Search</a:t>
            </a:r>
            <a:endParaRPr lang="ar-SA" dirty="0">
              <a:solidFill>
                <a:schemeClr val="bg1">
                  <a:lumMod val="8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30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77" y="2325292"/>
            <a:ext cx="186877" cy="26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2" y="2282471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شكل بيضاوي 31">
            <a:hlinkClick r:id="" action="ppaction://hlinkshowjump?jump=nextslide"/>
          </p:cNvPr>
          <p:cNvSpPr/>
          <p:nvPr/>
        </p:nvSpPr>
        <p:spPr>
          <a:xfrm>
            <a:off x="125514" y="5157192"/>
            <a:ext cx="829275" cy="828092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3" name="مستطيل 42">
            <a:hlinkClick r:id="" action="ppaction://hlinkshowjump?jump=nextslide"/>
          </p:cNvPr>
          <p:cNvSpPr/>
          <p:nvPr/>
        </p:nvSpPr>
        <p:spPr>
          <a:xfrm>
            <a:off x="387138" y="5410032"/>
            <a:ext cx="306027" cy="381596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5" name="مربع نص 44"/>
          <p:cNvSpPr txBox="1"/>
          <p:nvPr/>
        </p:nvSpPr>
        <p:spPr>
          <a:xfrm>
            <a:off x="6461836" y="601524"/>
            <a:ext cx="1566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Create</a:t>
            </a:r>
            <a:endParaRPr lang="ar-SA" sz="28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922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0" y="476672"/>
            <a:ext cx="9144000" cy="7563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Phone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531412" y="601524"/>
            <a:ext cx="1566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8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0" y="1179476"/>
            <a:ext cx="9144000" cy="756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532311" y="1179476"/>
            <a:ext cx="1403648" cy="756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rgbClr val="FFFF00"/>
                </a:solidFill>
                <a:latin typeface="Yu Gothic UI Semilight" pitchFamily="34" charset="-128"/>
                <a:ea typeface="Yu Gothic UI Semilight" pitchFamily="34" charset="-128"/>
              </a:rPr>
              <a:t>Contacts</a:t>
            </a:r>
            <a:endParaRPr lang="ar-SA" sz="2000" dirty="0"/>
          </a:p>
        </p:txBody>
      </p:sp>
      <p:sp>
        <p:nvSpPr>
          <p:cNvPr id="23" name="مستطيل 22"/>
          <p:cNvSpPr/>
          <p:nvPr/>
        </p:nvSpPr>
        <p:spPr>
          <a:xfrm>
            <a:off x="3993283" y="1179476"/>
            <a:ext cx="1403648" cy="756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Favorite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5652120" y="1179476"/>
            <a:ext cx="1403648" cy="7563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Log</a:t>
            </a:r>
            <a:endParaRPr lang="ar-SA" sz="20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1" name="رابط مستقيم 10"/>
          <p:cNvCxnSpPr/>
          <p:nvPr/>
        </p:nvCxnSpPr>
        <p:spPr>
          <a:xfrm>
            <a:off x="2544043" y="1935796"/>
            <a:ext cx="1380183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شكل بيضاوي 31">
            <a:hlinkClick r:id="" action="ppaction://hlinkshowjump?jump=nextslide"/>
          </p:cNvPr>
          <p:cNvSpPr/>
          <p:nvPr/>
        </p:nvSpPr>
        <p:spPr>
          <a:xfrm>
            <a:off x="125514" y="5157192"/>
            <a:ext cx="829275" cy="828092"/>
          </a:xfrm>
          <a:prstGeom prst="ellips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5" name="مربع نص 44"/>
          <p:cNvSpPr txBox="1"/>
          <p:nvPr/>
        </p:nvSpPr>
        <p:spPr>
          <a:xfrm>
            <a:off x="6461836" y="601524"/>
            <a:ext cx="1566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  <a:latin typeface="Yu Gothic UI Semilight" pitchFamily="34" charset="-128"/>
                <a:ea typeface="Yu Gothic UI Semilight" pitchFamily="34" charset="-128"/>
              </a:rPr>
              <a:t>Create</a:t>
            </a:r>
            <a:endParaRPr lang="ar-SA" sz="2800" dirty="0">
              <a:solidFill>
                <a:srgbClr val="00B05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26" name="Picture 16" descr="نتيجة بحث الصور عن ‪contact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44" y="5309505"/>
            <a:ext cx="504613" cy="50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مستطيل 32"/>
          <p:cNvSpPr/>
          <p:nvPr/>
        </p:nvSpPr>
        <p:spPr>
          <a:xfrm>
            <a:off x="3347865" y="3700683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7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4356724" y="4376584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0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4355976" y="3700683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8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37" name="مستطيل 36"/>
          <p:cNvSpPr/>
          <p:nvPr/>
        </p:nvSpPr>
        <p:spPr>
          <a:xfrm>
            <a:off x="5364088" y="4376583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#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5364087" y="3700682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9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3347866" y="3024782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4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4355977" y="3024782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5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5364088" y="3024781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6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42" name="مستطيل 41"/>
          <p:cNvSpPr/>
          <p:nvPr/>
        </p:nvSpPr>
        <p:spPr>
          <a:xfrm>
            <a:off x="3347864" y="2348881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1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4355975" y="2348881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2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46" name="مستطيل 45"/>
          <p:cNvSpPr/>
          <p:nvPr/>
        </p:nvSpPr>
        <p:spPr>
          <a:xfrm>
            <a:off x="5364086" y="2348880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3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pic>
        <p:nvPicPr>
          <p:cNvPr id="55" name="Picture 2" descr="نتيجة بحث الصور عن ‪phone backspace icon‬‏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649" y="1903037"/>
            <a:ext cx="445843" cy="4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مستطيل 55"/>
          <p:cNvSpPr/>
          <p:nvPr/>
        </p:nvSpPr>
        <p:spPr>
          <a:xfrm>
            <a:off x="3348612" y="4377029"/>
            <a:ext cx="1008112" cy="67590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Yu Gothic UI Light" pitchFamily="34" charset="-128"/>
                <a:ea typeface="Yu Gothic UI Light" pitchFamily="34" charset="-128"/>
              </a:rPr>
              <a:t>*</a:t>
            </a:r>
            <a:endParaRPr lang="ar-SA" sz="4000" dirty="0">
              <a:solidFill>
                <a:schemeClr val="tx1"/>
              </a:solidFill>
              <a:latin typeface="Yu Gothic UI Light" pitchFamily="34" charset="-128"/>
              <a:ea typeface="Yu Gothic UI Light" pitchFamily="34" charset="-128"/>
            </a:endParaRPr>
          </a:p>
        </p:txBody>
      </p:sp>
      <p:cxnSp>
        <p:nvCxnSpPr>
          <p:cNvPr id="9" name="رابط مستقيم 8"/>
          <p:cNvCxnSpPr/>
          <p:nvPr/>
        </p:nvCxnSpPr>
        <p:spPr>
          <a:xfrm flipH="1" flipV="1">
            <a:off x="0" y="2348880"/>
            <a:ext cx="3348612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رابط مستقيم 56"/>
          <p:cNvCxnSpPr/>
          <p:nvPr/>
        </p:nvCxnSpPr>
        <p:spPr>
          <a:xfrm flipH="1" flipV="1">
            <a:off x="6353944" y="2348880"/>
            <a:ext cx="2790056" cy="8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142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48038 0.00278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0.48038 0.00417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0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6" grpId="0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/>
          <p:cNvSpPr/>
          <p:nvPr/>
        </p:nvSpPr>
        <p:spPr>
          <a:xfrm>
            <a:off x="2431029" y="809417"/>
            <a:ext cx="4281941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01,Septmber,2016</a:t>
            </a:r>
            <a:endParaRPr lang="ar-SA" sz="24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سهم إلى اليمين 13"/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6" name="مستطيل مستدير الزوايا 35">
            <a:hlinkClick r:id="rId5" action="ppaction://hlinksldjump"/>
          </p:cNvPr>
          <p:cNvSpPr/>
          <p:nvPr/>
        </p:nvSpPr>
        <p:spPr>
          <a:xfrm>
            <a:off x="4211960" y="5301952"/>
            <a:ext cx="720229" cy="720080"/>
          </a:xfrm>
          <a:prstGeom prst="roundRect">
            <a:avLst>
              <a:gd name="adj" fmla="val 1099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3" name="مستطيل مستدير الزوايا 52"/>
          <p:cNvSpPr/>
          <p:nvPr/>
        </p:nvSpPr>
        <p:spPr>
          <a:xfrm>
            <a:off x="7956376" y="530195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2" name="مستطيل مستدير الزوايا 61">
            <a:hlinkClick r:id="rId5" action="ppaction://hlinksldjump"/>
          </p:cNvPr>
          <p:cNvSpPr/>
          <p:nvPr/>
        </p:nvSpPr>
        <p:spPr>
          <a:xfrm>
            <a:off x="4362707" y="5438579"/>
            <a:ext cx="418733" cy="435734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68" name="Picture 10" descr="نتيجة بحث الصور عن ‪messaging icon‬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3" y="5409731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مستطيل مستدير الزوايا 36">
            <a:hlinkClick r:id="rId8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4758099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0" name="شكل بيضاوي 49"/>
          <p:cNvSpPr/>
          <p:nvPr/>
        </p:nvSpPr>
        <p:spPr>
          <a:xfrm>
            <a:off x="4095411" y="4261110"/>
            <a:ext cx="233098" cy="227732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1" name="شكل بيضاوي 50"/>
          <p:cNvSpPr/>
          <p:nvPr/>
        </p:nvSpPr>
        <p:spPr>
          <a:xfrm>
            <a:off x="4052077" y="4225142"/>
            <a:ext cx="305106" cy="29966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2" name="شكل بيضاوي 51"/>
          <p:cNvSpPr/>
          <p:nvPr/>
        </p:nvSpPr>
        <p:spPr>
          <a:xfrm>
            <a:off x="4434852" y="4288804"/>
            <a:ext cx="233098" cy="227732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419776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0" name="مستطيل مستدير الزوايا 29">
            <a:hlinkClick r:id="rId9" action="ppaction://hlinksldjump"/>
          </p:cNvPr>
          <p:cNvSpPr/>
          <p:nvPr/>
        </p:nvSpPr>
        <p:spPr>
          <a:xfrm>
            <a:off x="402580" y="5319662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1" name="Picture 16" descr="نتيجة بحث الصور عن ‪contact icon‬‏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3" y="5398547"/>
            <a:ext cx="504613" cy="5046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مستطيل مستدير الزوايا 31">
            <a:hlinkClick r:id="rId11" action="ppaction://hlinksldjump"/>
          </p:cNvPr>
          <p:cNvSpPr/>
          <p:nvPr/>
        </p:nvSpPr>
        <p:spPr>
          <a:xfrm>
            <a:off x="2083469" y="5330800"/>
            <a:ext cx="720229" cy="720080"/>
          </a:xfrm>
          <a:prstGeom prst="roundRect">
            <a:avLst>
              <a:gd name="adj" fmla="val 879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33" name="Picture 14" descr="نتيجة بحث الصور عن ‪contact icon‬‏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47" y="5425804"/>
            <a:ext cx="530072" cy="5300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مستطيل مستدير الزوايا 37">
            <a:hlinkClick r:id="rId13" action="ppaction://hlinksldjump"/>
          </p:cNvPr>
          <p:cNvSpPr/>
          <p:nvPr/>
        </p:nvSpPr>
        <p:spPr>
          <a:xfrm>
            <a:off x="7956375" y="5290768"/>
            <a:ext cx="720229" cy="720080"/>
          </a:xfrm>
          <a:prstGeom prst="roundRect">
            <a:avLst>
              <a:gd name="adj" fmla="val 8793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pic>
        <p:nvPicPr>
          <p:cNvPr id="40" name="Picture 10" descr="نتيجة بحث الصور عن ‪messaging icon‬‏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42" y="5398547"/>
            <a:ext cx="580505" cy="4934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ستطيل مستدير الزوايا 33">
            <a:hlinkClick r:id="rId14" action="ppaction://hlinksldjump"/>
          </p:cNvPr>
          <p:cNvSpPr/>
          <p:nvPr/>
        </p:nvSpPr>
        <p:spPr>
          <a:xfrm>
            <a:off x="6244918" y="5265296"/>
            <a:ext cx="828000" cy="828000"/>
          </a:xfrm>
          <a:prstGeom prst="roundRect">
            <a:avLst>
              <a:gd name="adj" fmla="val 9235"/>
            </a:avLst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9611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0" y="476672"/>
            <a:ext cx="9144000" cy="756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Contacts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531412" y="593222"/>
            <a:ext cx="1566548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8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3865717" y="3933056"/>
            <a:ext cx="1412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C000"/>
                </a:solidFill>
                <a:latin typeface="Yu Gothic UI Semilight" pitchFamily="34" charset="-128"/>
                <a:ea typeface="Yu Gothic UI Semilight" pitchFamily="34" charset="-128"/>
              </a:rPr>
              <a:t>No Contacts</a:t>
            </a:r>
            <a:endParaRPr lang="ar-SA" dirty="0">
              <a:solidFill>
                <a:srgbClr val="FFC000"/>
              </a:solidFill>
            </a:endParaRPr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372361" y="1412776"/>
            <a:ext cx="8088071" cy="432048"/>
          </a:xfrm>
          <a:prstGeom prst="roundRect">
            <a:avLst>
              <a:gd name="adj" fmla="val 3937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     Search</a:t>
            </a:r>
            <a:endParaRPr lang="ar-SA" dirty="0">
              <a:solidFill>
                <a:schemeClr val="bg1">
                  <a:lumMod val="8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30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349" y="1538420"/>
            <a:ext cx="186877" cy="26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نتيجة بحث الصور عن ‪search icon‬‏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36" y="1452779"/>
            <a:ext cx="352040" cy="3520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شكل بيضاوي 31"/>
          <p:cNvSpPr/>
          <p:nvPr/>
        </p:nvSpPr>
        <p:spPr>
          <a:xfrm>
            <a:off x="125514" y="5157192"/>
            <a:ext cx="829275" cy="828092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6" name="Picture 14" descr="نتيجة بحث الصور عن ‪contact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16" y="5274319"/>
            <a:ext cx="530072" cy="53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شكل بيضاوي 2"/>
          <p:cNvSpPr/>
          <p:nvPr/>
        </p:nvSpPr>
        <p:spPr>
          <a:xfrm>
            <a:off x="574373" y="5589240"/>
            <a:ext cx="288032" cy="28803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latin typeface="Typo Round Regular Demo" pitchFamily="2" charset="0"/>
              </a:rPr>
              <a:t>+</a:t>
            </a:r>
            <a:endParaRPr lang="ar-SA" sz="2400" dirty="0">
              <a:latin typeface="Typo Round Regular Demo" pitchFamily="2" charset="0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6516216" y="593222"/>
            <a:ext cx="1566548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Edit</a:t>
            </a:r>
            <a:endParaRPr lang="ar-SA" sz="28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8846008" y="1280488"/>
            <a:ext cx="211309" cy="481578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4126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مستطيل مستدير الزوايا 2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0" y="476672"/>
            <a:ext cx="9144000" cy="7563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Notes</a:t>
            </a:r>
            <a:endParaRPr lang="ar-SA" sz="32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7531412" y="593222"/>
            <a:ext cx="1566548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8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4183111" y="393305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No notes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شكل بيضاوي 31"/>
          <p:cNvSpPr/>
          <p:nvPr/>
        </p:nvSpPr>
        <p:spPr>
          <a:xfrm>
            <a:off x="125514" y="5157192"/>
            <a:ext cx="829275" cy="82809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8000" dirty="0">
                <a:latin typeface="Typo Round Regular Demo" pitchFamily="2" charset="0"/>
              </a:rPr>
              <a:t>+</a:t>
            </a:r>
            <a:endParaRPr lang="ar-SA" sz="8000" dirty="0">
              <a:latin typeface="Typo Round Regular Dem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60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شكل بيضاوي 36"/>
          <p:cNvSpPr/>
          <p:nvPr/>
        </p:nvSpPr>
        <p:spPr>
          <a:xfrm>
            <a:off x="125514" y="5157192"/>
            <a:ext cx="829275" cy="828092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72135" y="5327470"/>
            <a:ext cx="326784" cy="414046"/>
          </a:xfrm>
          <a:prstGeom prst="roundRect">
            <a:avLst>
              <a:gd name="adj" fmla="val 5008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سهم للأسفل 19"/>
          <p:cNvSpPr/>
          <p:nvPr/>
        </p:nvSpPr>
        <p:spPr>
          <a:xfrm rot="2664378">
            <a:off x="673559" y="5401270"/>
            <a:ext cx="36000" cy="396000"/>
          </a:xfrm>
          <a:prstGeom prst="downArrow">
            <a:avLst>
              <a:gd name="adj1" fmla="val 100000"/>
              <a:gd name="adj2" fmla="val 50000"/>
            </a:avLst>
          </a:prstGeom>
          <a:solidFill>
            <a:schemeClr val="bg1"/>
          </a:solidFill>
          <a:ln w="63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3410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Yu Gothic UI Semilight" pitchFamily="34" charset="-128"/>
                <a:ea typeface="Yu Gothic UI Semilight" pitchFamily="34" charset="-128"/>
              </a:rPr>
              <a:t>Messaging</a:t>
            </a:r>
            <a:endParaRPr lang="ar-SA" sz="3200" dirty="0">
              <a:solidFill>
                <a:schemeClr val="bg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74" name="مستطيل مستدير الزوايا 73"/>
          <p:cNvSpPr/>
          <p:nvPr/>
        </p:nvSpPr>
        <p:spPr>
          <a:xfrm>
            <a:off x="8172400" y="548327"/>
            <a:ext cx="971600" cy="456914"/>
          </a:xfrm>
          <a:prstGeom prst="roundRect">
            <a:avLst>
              <a:gd name="adj" fmla="val 5779"/>
            </a:avLst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More</a:t>
            </a:r>
            <a:endParaRPr lang="ar-SA" sz="24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0" name="سهم إلى اليمين 39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1" name="مستطيل مستدير الزوايا 40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2" name="مستطيل مستدير الزوايا 41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7" name="شكل بيضاوي 36"/>
          <p:cNvSpPr/>
          <p:nvPr/>
        </p:nvSpPr>
        <p:spPr>
          <a:xfrm>
            <a:off x="125514" y="5157192"/>
            <a:ext cx="829275" cy="828092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372135" y="5327470"/>
            <a:ext cx="326784" cy="414046"/>
          </a:xfrm>
          <a:prstGeom prst="roundRect">
            <a:avLst>
              <a:gd name="adj" fmla="val 5008"/>
            </a:avLst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سهم للأسفل 8"/>
          <p:cNvSpPr/>
          <p:nvPr/>
        </p:nvSpPr>
        <p:spPr>
          <a:xfrm rot="2664378">
            <a:off x="673559" y="5401270"/>
            <a:ext cx="36000" cy="396000"/>
          </a:xfrm>
          <a:prstGeom prst="downArrow">
            <a:avLst>
              <a:gd name="adj1" fmla="val 100000"/>
              <a:gd name="adj2" fmla="val 50000"/>
            </a:avLst>
          </a:prstGeom>
          <a:solidFill>
            <a:schemeClr val="bg1"/>
          </a:solidFill>
          <a:ln w="63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8077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Inxsoft Store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4860032" y="536247"/>
            <a:ext cx="4153093" cy="51648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صورة 1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10573"/>
            <a:ext cx="982663" cy="98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5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Inxsoft Store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2504928" y="536247"/>
            <a:ext cx="6508198" cy="516489"/>
          </a:xfrm>
          <a:prstGeom prst="roundRect">
            <a:avLst>
              <a:gd name="adj" fmla="val 819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1" y="1137177"/>
            <a:ext cx="9143999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3882724" y="1137177"/>
            <a:ext cx="1909898" cy="851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Home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882724" y="1952840"/>
            <a:ext cx="1909898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24"/>
          <p:cNvSpPr/>
          <p:nvPr/>
        </p:nvSpPr>
        <p:spPr>
          <a:xfrm>
            <a:off x="5792622" y="113717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1954660" y="113868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News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" y="1138687"/>
            <a:ext cx="1966830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Books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7630654" y="1146010"/>
            <a:ext cx="1909898" cy="84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 for Free</a:t>
            </a: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44809" y="2060848"/>
            <a:ext cx="45719" cy="864096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مستدير الزوايا 11">
            <a:hlinkClick r:id="" action="ppaction://hlinkshowjump?jump=nextslide"/>
          </p:cNvPr>
          <p:cNvSpPr/>
          <p:nvPr/>
        </p:nvSpPr>
        <p:spPr>
          <a:xfrm>
            <a:off x="6610856" y="2132858"/>
            <a:ext cx="1990174" cy="284946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6622542" y="3830198"/>
            <a:ext cx="1981906" cy="461665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Instagram</a:t>
            </a:r>
            <a:endParaRPr lang="ar-SA" sz="2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1" name="مربع نص 30"/>
          <p:cNvSpPr txBox="1"/>
          <p:nvPr/>
        </p:nvSpPr>
        <p:spPr>
          <a:xfrm>
            <a:off x="6622542" y="4219855"/>
            <a:ext cx="1981906" cy="369332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Instagram</a:t>
            </a:r>
            <a:endParaRPr lang="ar-SA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6636980" y="4596657"/>
            <a:ext cx="705642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Free*</a:t>
            </a:r>
            <a:endParaRPr lang="ar-SA" dirty="0">
              <a:solidFill>
                <a:srgbClr val="00B0F0"/>
              </a:solidFill>
            </a:endParaRPr>
          </a:p>
        </p:txBody>
      </p:sp>
      <p:pic>
        <p:nvPicPr>
          <p:cNvPr id="1026" name="Picture 2" descr="نتيجة بحث الصور عن ‪instagram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574" y="2318030"/>
            <a:ext cx="1360933" cy="136093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مستطيل مستدير الزوايا 34"/>
          <p:cNvSpPr/>
          <p:nvPr/>
        </p:nvSpPr>
        <p:spPr>
          <a:xfrm>
            <a:off x="4620682" y="2132858"/>
            <a:ext cx="1990174" cy="284946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6" name="مربع نص 35"/>
          <p:cNvSpPr txBox="1"/>
          <p:nvPr/>
        </p:nvSpPr>
        <p:spPr>
          <a:xfrm>
            <a:off x="4632368" y="3830198"/>
            <a:ext cx="1981906" cy="461665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Twitter</a:t>
            </a:r>
            <a:endParaRPr lang="ar-SA" sz="2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7" name="مربع نص 36"/>
          <p:cNvSpPr txBox="1"/>
          <p:nvPr/>
        </p:nvSpPr>
        <p:spPr>
          <a:xfrm>
            <a:off x="4640636" y="4219855"/>
            <a:ext cx="1981906" cy="369332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Twitter Inc.</a:t>
            </a:r>
            <a:endParaRPr lang="ar-SA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4646806" y="4596657"/>
            <a:ext cx="705642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Free*</a:t>
            </a:r>
            <a:endParaRPr lang="ar-SA" dirty="0">
              <a:solidFill>
                <a:srgbClr val="00B0F0"/>
              </a:solidFill>
            </a:endParaRPr>
          </a:p>
        </p:txBody>
      </p:sp>
      <p:pic>
        <p:nvPicPr>
          <p:cNvPr id="1028" name="Picture 4" descr="نتيجة بحث الصور عن ‪twitter icon‬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918" y="2238645"/>
            <a:ext cx="1519701" cy="151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مستطيل مستدير الزوايا 40"/>
          <p:cNvSpPr/>
          <p:nvPr/>
        </p:nvSpPr>
        <p:spPr>
          <a:xfrm>
            <a:off x="2626370" y="2132856"/>
            <a:ext cx="1990174" cy="284946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2" name="مربع نص 41"/>
          <p:cNvSpPr txBox="1"/>
          <p:nvPr/>
        </p:nvSpPr>
        <p:spPr>
          <a:xfrm>
            <a:off x="2638056" y="3830196"/>
            <a:ext cx="1981906" cy="461665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Facebook</a:t>
            </a:r>
            <a:endParaRPr lang="ar-SA" sz="2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3" name="مربع نص 42"/>
          <p:cNvSpPr txBox="1"/>
          <p:nvPr/>
        </p:nvSpPr>
        <p:spPr>
          <a:xfrm>
            <a:off x="2638056" y="4219853"/>
            <a:ext cx="1981906" cy="369332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Facebook</a:t>
            </a:r>
            <a:endParaRPr lang="ar-SA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4" name="مستطيل 43"/>
          <p:cNvSpPr/>
          <p:nvPr/>
        </p:nvSpPr>
        <p:spPr>
          <a:xfrm>
            <a:off x="2652494" y="4596655"/>
            <a:ext cx="705642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Free*</a:t>
            </a:r>
            <a:endParaRPr lang="ar-SA" dirty="0">
              <a:solidFill>
                <a:srgbClr val="00B0F0"/>
              </a:solidFill>
            </a:endParaRPr>
          </a:p>
        </p:txBody>
      </p:sp>
      <p:sp>
        <p:nvSpPr>
          <p:cNvPr id="46" name="مستطيل مستدير الزوايا 45"/>
          <p:cNvSpPr/>
          <p:nvPr/>
        </p:nvSpPr>
        <p:spPr>
          <a:xfrm>
            <a:off x="636196" y="2132856"/>
            <a:ext cx="1990174" cy="284946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7" name="مربع نص 46"/>
          <p:cNvSpPr txBox="1"/>
          <p:nvPr/>
        </p:nvSpPr>
        <p:spPr>
          <a:xfrm>
            <a:off x="647882" y="3647273"/>
            <a:ext cx="1981906" cy="830997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2400" dirty="0">
                <a:latin typeface="Yu Gothic UI Semilight" pitchFamily="34" charset="-128"/>
                <a:ea typeface="Yu Gothic UI Semilight" pitchFamily="34" charset="-128"/>
              </a:rPr>
              <a:t>WhatsApp Messenger</a:t>
            </a:r>
            <a:endParaRPr lang="ar-SA" sz="24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656150" y="4396970"/>
            <a:ext cx="1981906" cy="369332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WhatsApp Inc.</a:t>
            </a:r>
            <a:endParaRPr lang="ar-SA" dirty="0">
              <a:solidFill>
                <a:schemeClr val="bg1">
                  <a:lumMod val="50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49" name="مستطيل 48"/>
          <p:cNvSpPr/>
          <p:nvPr/>
        </p:nvSpPr>
        <p:spPr>
          <a:xfrm>
            <a:off x="662320" y="4596655"/>
            <a:ext cx="705642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Free*</a:t>
            </a:r>
            <a:endParaRPr lang="ar-SA" dirty="0">
              <a:solidFill>
                <a:srgbClr val="00B0F0"/>
              </a:solidFill>
            </a:endParaRPr>
          </a:p>
        </p:txBody>
      </p:sp>
      <p:pic>
        <p:nvPicPr>
          <p:cNvPr id="1030" name="Picture 6" descr="نتيجة بحث الصور عن ‪whatsapp icon‬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13" y="2327467"/>
            <a:ext cx="1374549" cy="137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نتيجة بحث الصور عن ‪facebook icon‬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126" y="2318030"/>
            <a:ext cx="1360933" cy="136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مربع نص 33"/>
          <p:cNvSpPr txBox="1"/>
          <p:nvPr/>
        </p:nvSpPr>
        <p:spPr>
          <a:xfrm>
            <a:off x="539552" y="5301208"/>
            <a:ext cx="423383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4000" dirty="0">
                <a:latin typeface="Yu Gothic UI Semilight" pitchFamily="34" charset="-128"/>
                <a:ea typeface="Yu Gothic UI Semilight" pitchFamily="34" charset="-128"/>
              </a:rPr>
              <a:t>Inxsoft Apps</a:t>
            </a:r>
            <a:endParaRPr lang="ar-SA" sz="4000" dirty="0"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304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Inxsoft Store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2504928" y="536247"/>
            <a:ext cx="6508198" cy="516489"/>
          </a:xfrm>
          <a:prstGeom prst="roundRect">
            <a:avLst>
              <a:gd name="adj" fmla="val 819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1" y="1137177"/>
            <a:ext cx="9143999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3882724" y="1137177"/>
            <a:ext cx="1909898" cy="851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Home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882724" y="1952840"/>
            <a:ext cx="1909898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24"/>
          <p:cNvSpPr/>
          <p:nvPr/>
        </p:nvSpPr>
        <p:spPr>
          <a:xfrm>
            <a:off x="5792622" y="113717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1954660" y="113868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News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" y="1138687"/>
            <a:ext cx="1966830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Books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7630654" y="1146010"/>
            <a:ext cx="1909898" cy="84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 for Free</a:t>
            </a:r>
          </a:p>
        </p:txBody>
      </p:sp>
      <p:sp>
        <p:nvSpPr>
          <p:cNvPr id="12" name="مستطيل مستدير الزوايا 11">
            <a:hlinkClick r:id="" action="ppaction://hlinkshowjump?jump=nextslide"/>
          </p:cNvPr>
          <p:cNvSpPr/>
          <p:nvPr/>
        </p:nvSpPr>
        <p:spPr>
          <a:xfrm>
            <a:off x="0" y="2004266"/>
            <a:ext cx="9144001" cy="1784774"/>
          </a:xfrm>
          <a:prstGeom prst="roundRect">
            <a:avLst>
              <a:gd name="adj" fmla="val 0"/>
            </a:avLst>
          </a:prstGeom>
          <a:blipFill>
            <a:blip r:embed="rId8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 descr="نتيجة بحث الصور عن ‪instagram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60" y="4005064"/>
            <a:ext cx="909226" cy="90922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مستدير الزوايا 49"/>
          <p:cNvSpPr/>
          <p:nvPr/>
        </p:nvSpPr>
        <p:spPr>
          <a:xfrm>
            <a:off x="44809" y="2060848"/>
            <a:ext cx="45719" cy="864096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1" name="مربع نص 50"/>
          <p:cNvSpPr txBox="1"/>
          <p:nvPr/>
        </p:nvSpPr>
        <p:spPr>
          <a:xfrm>
            <a:off x="1043608" y="4077072"/>
            <a:ext cx="3168352" cy="707886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4000" dirty="0">
                <a:latin typeface="Yu Gothic UI Semilight" pitchFamily="34" charset="-128"/>
                <a:ea typeface="Yu Gothic UI Semilight" pitchFamily="34" charset="-128"/>
              </a:rPr>
              <a:t>Instagram</a:t>
            </a:r>
            <a:endParaRPr lang="ar-SA" sz="4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" name="مستطيل مستدير الزوايا 15">
            <a:hlinkClick r:id="" action="ppaction://hlinkshowjump?jump=nextslide"/>
          </p:cNvPr>
          <p:cNvSpPr/>
          <p:nvPr/>
        </p:nvSpPr>
        <p:spPr>
          <a:xfrm>
            <a:off x="6678863" y="4149080"/>
            <a:ext cx="2123981" cy="697515"/>
          </a:xfrm>
          <a:prstGeom prst="roundRect">
            <a:avLst>
              <a:gd name="adj" fmla="val 4182"/>
            </a:avLst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Install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453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Inxsoft Store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2504928" y="536247"/>
            <a:ext cx="6508198" cy="516489"/>
          </a:xfrm>
          <a:prstGeom prst="roundRect">
            <a:avLst>
              <a:gd name="adj" fmla="val 819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1" y="1137177"/>
            <a:ext cx="9143999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3882724" y="1137177"/>
            <a:ext cx="1909898" cy="851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Home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882724" y="1952840"/>
            <a:ext cx="1909898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24"/>
          <p:cNvSpPr/>
          <p:nvPr/>
        </p:nvSpPr>
        <p:spPr>
          <a:xfrm>
            <a:off x="5792622" y="113717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1954660" y="113868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News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" y="1138687"/>
            <a:ext cx="1966830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Books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7630654" y="1146010"/>
            <a:ext cx="1909898" cy="84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 for Free</a:t>
            </a:r>
          </a:p>
        </p:txBody>
      </p:sp>
      <p:sp>
        <p:nvSpPr>
          <p:cNvPr id="12" name="مستطيل مستدير الزوايا 11">
            <a:hlinkClick r:id="" action="ppaction://hlinkshowjump?jump=nextslide"/>
          </p:cNvPr>
          <p:cNvSpPr/>
          <p:nvPr/>
        </p:nvSpPr>
        <p:spPr>
          <a:xfrm>
            <a:off x="0" y="2004266"/>
            <a:ext cx="9144001" cy="1784774"/>
          </a:xfrm>
          <a:prstGeom prst="roundRect">
            <a:avLst>
              <a:gd name="adj" fmla="val 0"/>
            </a:avLst>
          </a:prstGeom>
          <a:blipFill>
            <a:blip r:embed="rId8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 descr="نتيجة بحث الصور عن ‪instagram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60" y="4005064"/>
            <a:ext cx="909226" cy="90922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مستدير الزوايا 49"/>
          <p:cNvSpPr/>
          <p:nvPr/>
        </p:nvSpPr>
        <p:spPr>
          <a:xfrm>
            <a:off x="44809" y="2060848"/>
            <a:ext cx="45719" cy="864096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1" name="مربع نص 50"/>
          <p:cNvSpPr txBox="1"/>
          <p:nvPr/>
        </p:nvSpPr>
        <p:spPr>
          <a:xfrm>
            <a:off x="1043608" y="4077072"/>
            <a:ext cx="3168352" cy="707886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4000" dirty="0">
                <a:latin typeface="Yu Gothic UI Semilight" pitchFamily="34" charset="-128"/>
                <a:ea typeface="Yu Gothic UI Semilight" pitchFamily="34" charset="-128"/>
              </a:rPr>
              <a:t>Instagram</a:t>
            </a:r>
            <a:endParaRPr lang="ar-SA" sz="4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15" name="رابط مستقيم 14"/>
          <p:cNvCxnSpPr/>
          <p:nvPr/>
        </p:nvCxnSpPr>
        <p:spPr>
          <a:xfrm>
            <a:off x="3728832" y="4459677"/>
            <a:ext cx="5163648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>
            <a:off x="3728832" y="4459677"/>
            <a:ext cx="5163648" cy="0"/>
          </a:xfrm>
          <a:prstGeom prst="line">
            <a:avLst/>
          </a:prstGeom>
          <a:ln w="3810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مستقيم 31"/>
          <p:cNvCxnSpPr/>
          <p:nvPr/>
        </p:nvCxnSpPr>
        <p:spPr>
          <a:xfrm>
            <a:off x="3728832" y="4459677"/>
            <a:ext cx="5163648" cy="0"/>
          </a:xfrm>
          <a:prstGeom prst="line">
            <a:avLst/>
          </a:prstGeom>
          <a:ln w="38100">
            <a:solidFill>
              <a:srgbClr val="2299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928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Inxsoft Store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2504928" y="536247"/>
            <a:ext cx="6508198" cy="516489"/>
          </a:xfrm>
          <a:prstGeom prst="roundRect">
            <a:avLst>
              <a:gd name="adj" fmla="val 819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1" y="1137177"/>
            <a:ext cx="9143999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3882724" y="1137177"/>
            <a:ext cx="1909898" cy="851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Home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882724" y="1952840"/>
            <a:ext cx="1909898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24"/>
          <p:cNvSpPr/>
          <p:nvPr/>
        </p:nvSpPr>
        <p:spPr>
          <a:xfrm>
            <a:off x="5792622" y="113717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1954660" y="113868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News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" y="1138687"/>
            <a:ext cx="1966830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Books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7630654" y="1146010"/>
            <a:ext cx="1909898" cy="84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 for Free</a:t>
            </a:r>
          </a:p>
        </p:txBody>
      </p:sp>
      <p:sp>
        <p:nvSpPr>
          <p:cNvPr id="12" name="مستطيل مستدير الزوايا 11">
            <a:hlinkClick r:id="" action="ppaction://hlinkshowjump?jump=nextslide"/>
          </p:cNvPr>
          <p:cNvSpPr/>
          <p:nvPr/>
        </p:nvSpPr>
        <p:spPr>
          <a:xfrm>
            <a:off x="0" y="2004266"/>
            <a:ext cx="9144001" cy="1784774"/>
          </a:xfrm>
          <a:prstGeom prst="roundRect">
            <a:avLst>
              <a:gd name="adj" fmla="val 0"/>
            </a:avLst>
          </a:prstGeom>
          <a:blipFill>
            <a:blip r:embed="rId8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 descr="نتيجة بحث الصور عن ‪instagram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60" y="4005064"/>
            <a:ext cx="909226" cy="90922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مستدير الزوايا 49"/>
          <p:cNvSpPr/>
          <p:nvPr/>
        </p:nvSpPr>
        <p:spPr>
          <a:xfrm>
            <a:off x="44809" y="2060848"/>
            <a:ext cx="45719" cy="864096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1" name="مربع نص 50"/>
          <p:cNvSpPr txBox="1"/>
          <p:nvPr/>
        </p:nvSpPr>
        <p:spPr>
          <a:xfrm>
            <a:off x="1043608" y="4077072"/>
            <a:ext cx="3168352" cy="707886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4000" dirty="0">
                <a:latin typeface="Yu Gothic UI Semilight" pitchFamily="34" charset="-128"/>
                <a:ea typeface="Yu Gothic UI Semilight" pitchFamily="34" charset="-128"/>
              </a:rPr>
              <a:t>Instagram</a:t>
            </a:r>
            <a:endParaRPr lang="ar-SA" sz="4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" name="مستطيل مستدير الزوايا 15">
            <a:hlinkClick r:id="" action="ppaction://hlinkshowjump?jump=nextslide"/>
          </p:cNvPr>
          <p:cNvSpPr/>
          <p:nvPr/>
        </p:nvSpPr>
        <p:spPr>
          <a:xfrm>
            <a:off x="6678863" y="4149080"/>
            <a:ext cx="2123981" cy="697515"/>
          </a:xfrm>
          <a:prstGeom prst="roundRect">
            <a:avLst>
              <a:gd name="adj" fmla="val 4182"/>
            </a:avLst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Install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-72546" y="440669"/>
            <a:ext cx="9216545" cy="568001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1851729" y="2204864"/>
            <a:ext cx="5384567" cy="2808312"/>
          </a:xfrm>
          <a:prstGeom prst="roundRect">
            <a:avLst>
              <a:gd name="adj" fmla="val 75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ربع نص 30"/>
          <p:cNvSpPr txBox="1"/>
          <p:nvPr/>
        </p:nvSpPr>
        <p:spPr>
          <a:xfrm>
            <a:off x="1851729" y="2372687"/>
            <a:ext cx="4968552" cy="1200329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3600" dirty="0">
                <a:latin typeface="Yu Gothic UI Semilight" pitchFamily="34" charset="-128"/>
                <a:ea typeface="Yu Gothic UI Semilight" pitchFamily="34" charset="-128"/>
              </a:rPr>
              <a:t>You need to sign to inxsoft account</a:t>
            </a:r>
            <a:endParaRPr lang="ar-SA" sz="36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4499992" y="4489956"/>
            <a:ext cx="2736305" cy="523220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ctr"/>
            <a:r>
              <a:rPr lang="en-US" sz="28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Sign</a:t>
            </a:r>
            <a:endParaRPr lang="ar-SA" sz="28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1851729" y="4493896"/>
            <a:ext cx="2432239" cy="523220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ctr"/>
            <a:r>
              <a:rPr lang="en-US" sz="28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Cancel</a:t>
            </a:r>
            <a:endParaRPr lang="ar-SA" sz="28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26" name="رابط مستقيم 25"/>
          <p:cNvCxnSpPr/>
          <p:nvPr/>
        </p:nvCxnSpPr>
        <p:spPr>
          <a:xfrm>
            <a:off x="1851729" y="4497837"/>
            <a:ext cx="538456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مستقيم 35"/>
          <p:cNvCxnSpPr/>
          <p:nvPr/>
        </p:nvCxnSpPr>
        <p:spPr>
          <a:xfrm>
            <a:off x="4499992" y="4497837"/>
            <a:ext cx="0" cy="51533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204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>
        <p:fade/>
      </p:transition>
    </mc:Choice>
    <mc:Fallback xmlns="">
      <p:transition advClick="0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6600" dirty="0">
              <a:solidFill>
                <a:schemeClr val="tx1"/>
              </a:solidFill>
              <a:latin typeface="Typo Round Regular Demo" pitchFamily="2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06:37 PM</a:t>
            </a:r>
            <a:endParaRPr lang="ar-SA" sz="2800" dirty="0">
              <a:solidFill>
                <a:schemeClr val="tx1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1619672" y="36004"/>
            <a:ext cx="885255" cy="404664"/>
          </a:xfrm>
          <a:prstGeom prst="roundRect">
            <a:avLst>
              <a:gd name="adj" fmla="val 646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ذو زاويتين مستديرتين في نفس الجانب 5"/>
          <p:cNvSpPr/>
          <p:nvPr/>
        </p:nvSpPr>
        <p:spPr>
          <a:xfrm rot="5400000">
            <a:off x="2445044" y="171724"/>
            <a:ext cx="274571" cy="133226"/>
          </a:xfrm>
          <a:prstGeom prst="round2SameRect">
            <a:avLst>
              <a:gd name="adj1" fmla="val 24461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ذو زاويتين مستديرتين في نفس الجانب 6"/>
          <p:cNvSpPr/>
          <p:nvPr/>
        </p:nvSpPr>
        <p:spPr>
          <a:xfrm rot="16200000">
            <a:off x="1715952" y="-60277"/>
            <a:ext cx="404665" cy="597224"/>
          </a:xfrm>
          <a:prstGeom prst="round2SameRect">
            <a:avLst>
              <a:gd name="adj1" fmla="val 4885"/>
              <a:gd name="adj2" fmla="val 0"/>
            </a:avLst>
          </a:prstGeom>
          <a:solidFill>
            <a:srgbClr val="02C6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2582329" y="53671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  <a:latin typeface="Yu Gothic UI Semilight" pitchFamily="34" charset="-128"/>
                <a:ea typeface="Yu Gothic UI Semilight" pitchFamily="34" charset="-128"/>
              </a:rPr>
              <a:t>%67</a:t>
            </a:r>
            <a:endParaRPr lang="ar-SA" dirty="0"/>
          </a:p>
        </p:txBody>
      </p:sp>
      <p:pic>
        <p:nvPicPr>
          <p:cNvPr id="10" name="Picture 2" descr="نتيجة بحث الصور عن ‪wi-fi icon‬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44" y="77984"/>
            <a:ext cx="297639" cy="29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/>
          <p:cNvSpPr/>
          <p:nvPr/>
        </p:nvSpPr>
        <p:spPr>
          <a:xfrm>
            <a:off x="0" y="6120680"/>
            <a:ext cx="9144000" cy="764704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سهم إلى اليمين 13">
            <a:hlinkClick r:id="rId4" action="ppaction://hlinksldjump"/>
          </p:cNvPr>
          <p:cNvSpPr/>
          <p:nvPr/>
        </p:nvSpPr>
        <p:spPr>
          <a:xfrm>
            <a:off x="214333" y="6258215"/>
            <a:ext cx="504056" cy="504056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8488326" y="6251004"/>
            <a:ext cx="504056" cy="5040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ستطيل 22"/>
          <p:cNvSpPr/>
          <p:nvPr/>
        </p:nvSpPr>
        <p:spPr>
          <a:xfrm>
            <a:off x="1" y="440668"/>
            <a:ext cx="9144000" cy="6965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0" y="500832"/>
            <a:ext cx="6984776" cy="551904"/>
          </a:xfrm>
          <a:prstGeom prst="roundRect">
            <a:avLst>
              <a:gd name="adj" fmla="val 432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3200" dirty="0">
                <a:solidFill>
                  <a:schemeClr val="bg1"/>
                </a:solidFill>
                <a:latin typeface="Typo Round Regular Demo" pitchFamily="2" charset="0"/>
                <a:ea typeface="Yu Gothic UI Semilight" pitchFamily="34" charset="-128"/>
              </a:rPr>
              <a:t>Inxsoft Store</a:t>
            </a:r>
            <a:endParaRPr lang="ar-SA" sz="3200" dirty="0">
              <a:solidFill>
                <a:schemeClr val="bg1"/>
              </a:solidFill>
              <a:latin typeface="Typo Round Regular Demo" pitchFamily="2" charset="0"/>
              <a:ea typeface="Yu Gothic UI Semilight" pitchFamily="34" charset="-128"/>
            </a:endParaRPr>
          </a:p>
        </p:txBody>
      </p:sp>
      <p:sp>
        <p:nvSpPr>
          <p:cNvPr id="17" name="مستطيل مستدير الزوايا 16">
            <a:hlinkClick r:id="rId5" action="ppaction://hlinksldjump"/>
          </p:cNvPr>
          <p:cNvSpPr/>
          <p:nvPr/>
        </p:nvSpPr>
        <p:spPr>
          <a:xfrm>
            <a:off x="1439652" y="6258215"/>
            <a:ext cx="504056" cy="504056"/>
          </a:xfrm>
          <a:prstGeom prst="roundRect">
            <a:avLst>
              <a:gd name="adj" fmla="val 6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2504928" y="536247"/>
            <a:ext cx="6508198" cy="516489"/>
          </a:xfrm>
          <a:prstGeom prst="roundRect">
            <a:avLst>
              <a:gd name="adj" fmla="val 8199"/>
            </a:avLst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Yu Gothic UI Semilight" pitchFamily="34" charset="-128"/>
                <a:ea typeface="Yu Gothic UI Semilight" pitchFamily="34" charset="-128"/>
              </a:rPr>
              <a:t>Search</a:t>
            </a:r>
            <a:endParaRPr lang="ar-SA" sz="2000" dirty="0">
              <a:solidFill>
                <a:schemeClr val="bg1">
                  <a:lumMod val="75000"/>
                </a:schemeClr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pic>
        <p:nvPicPr>
          <p:cNvPr id="19" name="Picture 4" descr="نتيجة بحث الصور عن ‪google microphone icon‬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04108"/>
            <a:ext cx="267104" cy="3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1" y="1137177"/>
            <a:ext cx="9143999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3882724" y="1137177"/>
            <a:ext cx="1909898" cy="851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Home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882724" y="1952840"/>
            <a:ext cx="1909898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مستطيل 24"/>
          <p:cNvSpPr/>
          <p:nvPr/>
        </p:nvSpPr>
        <p:spPr>
          <a:xfrm>
            <a:off x="5792622" y="113717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1954660" y="1138687"/>
            <a:ext cx="1909898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News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1" y="1138687"/>
            <a:ext cx="1966830" cy="8516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Books</a:t>
            </a:r>
            <a:endParaRPr lang="ar-SA" sz="2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7630654" y="1146010"/>
            <a:ext cx="1909898" cy="84434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latin typeface="Yu Gothic UI Semilight" pitchFamily="34" charset="-128"/>
                <a:ea typeface="Yu Gothic UI Semilight" pitchFamily="34" charset="-128"/>
              </a:rPr>
              <a:t>Games for Free</a:t>
            </a:r>
          </a:p>
        </p:txBody>
      </p:sp>
      <p:sp>
        <p:nvSpPr>
          <p:cNvPr id="12" name="مستطيل مستدير الزوايا 11">
            <a:hlinkClick r:id="" action="ppaction://hlinkshowjump?jump=nextslide"/>
          </p:cNvPr>
          <p:cNvSpPr/>
          <p:nvPr/>
        </p:nvSpPr>
        <p:spPr>
          <a:xfrm>
            <a:off x="0" y="2004266"/>
            <a:ext cx="9144001" cy="1784774"/>
          </a:xfrm>
          <a:prstGeom prst="roundRect">
            <a:avLst>
              <a:gd name="adj" fmla="val 0"/>
            </a:avLst>
          </a:prstGeom>
          <a:blipFill>
            <a:blip r:embed="rId8"/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 descr="نتيجة بحث الصور عن ‪instagram icon‬‏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60" y="4005064"/>
            <a:ext cx="909226" cy="90922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مستطيل مستدير الزوايا 49"/>
          <p:cNvSpPr/>
          <p:nvPr/>
        </p:nvSpPr>
        <p:spPr>
          <a:xfrm>
            <a:off x="44809" y="2060848"/>
            <a:ext cx="45719" cy="864096"/>
          </a:xfrm>
          <a:prstGeom prst="roundRect">
            <a:avLst>
              <a:gd name="adj" fmla="val 50000"/>
            </a:avLst>
          </a:prstGeom>
          <a:solidFill>
            <a:srgbClr val="229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1" name="مربع نص 50"/>
          <p:cNvSpPr txBox="1"/>
          <p:nvPr/>
        </p:nvSpPr>
        <p:spPr>
          <a:xfrm>
            <a:off x="1043608" y="4077072"/>
            <a:ext cx="3168352" cy="707886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4000" dirty="0">
                <a:latin typeface="Yu Gothic UI Semilight" pitchFamily="34" charset="-128"/>
                <a:ea typeface="Yu Gothic UI Semilight" pitchFamily="34" charset="-128"/>
              </a:rPr>
              <a:t>Instagram</a:t>
            </a:r>
            <a:endParaRPr lang="ar-SA" sz="40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6" name="مستطيل مستدير الزوايا 15">
            <a:hlinkClick r:id="" action="ppaction://hlinkshowjump?jump=nextslide"/>
          </p:cNvPr>
          <p:cNvSpPr/>
          <p:nvPr/>
        </p:nvSpPr>
        <p:spPr>
          <a:xfrm>
            <a:off x="6678863" y="4149080"/>
            <a:ext cx="2123981" cy="697515"/>
          </a:xfrm>
          <a:prstGeom prst="roundRect">
            <a:avLst>
              <a:gd name="adj" fmla="val 4182"/>
            </a:avLst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800" dirty="0">
                <a:latin typeface="Yu Gothic UI Semilight" pitchFamily="34" charset="-128"/>
                <a:ea typeface="Yu Gothic UI Semilight" pitchFamily="34" charset="-128"/>
              </a:rPr>
              <a:t>Install</a:t>
            </a:r>
            <a:endParaRPr lang="ar-SA" sz="28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-72546" y="440669"/>
            <a:ext cx="9216545" cy="568001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1851729" y="2204864"/>
            <a:ext cx="5384567" cy="2808312"/>
          </a:xfrm>
          <a:prstGeom prst="roundRect">
            <a:avLst>
              <a:gd name="adj" fmla="val 75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ربع نص 30"/>
          <p:cNvSpPr txBox="1"/>
          <p:nvPr/>
        </p:nvSpPr>
        <p:spPr>
          <a:xfrm>
            <a:off x="1851729" y="2372687"/>
            <a:ext cx="4968552" cy="1200329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l"/>
            <a:r>
              <a:rPr lang="en-US" sz="3600" dirty="0">
                <a:latin typeface="Yu Gothic UI Semilight" pitchFamily="34" charset="-128"/>
                <a:ea typeface="Yu Gothic UI Semilight" pitchFamily="34" charset="-128"/>
              </a:rPr>
              <a:t>You need to sign to inxsoft account</a:t>
            </a:r>
            <a:endParaRPr lang="ar-SA" sz="3600" dirty="0"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4499992" y="4489956"/>
            <a:ext cx="2736305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txBody>
          <a:bodyPr wrap="square" rtlCol="1">
            <a:spAutoFit/>
          </a:bodyPr>
          <a:lstStyle/>
          <a:p>
            <a:pPr algn="ctr"/>
            <a:r>
              <a:rPr lang="en-US" sz="28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Sign</a:t>
            </a:r>
            <a:endParaRPr lang="ar-SA" sz="28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sp>
        <p:nvSpPr>
          <p:cNvPr id="33" name="مربع نص 32"/>
          <p:cNvSpPr txBox="1"/>
          <p:nvPr/>
        </p:nvSpPr>
        <p:spPr>
          <a:xfrm>
            <a:off x="1851729" y="4493896"/>
            <a:ext cx="2432239" cy="523220"/>
          </a:xfrm>
          <a:prstGeom prst="rect">
            <a:avLst/>
          </a:prstGeom>
          <a:noFill/>
          <a:effectLst/>
        </p:spPr>
        <p:txBody>
          <a:bodyPr wrap="square" rtlCol="1">
            <a:spAutoFit/>
          </a:bodyPr>
          <a:lstStyle/>
          <a:p>
            <a:pPr algn="ctr"/>
            <a:r>
              <a:rPr lang="en-US" sz="2800" dirty="0">
                <a:solidFill>
                  <a:srgbClr val="00B0F0"/>
                </a:solidFill>
                <a:latin typeface="Yu Gothic UI Semilight" pitchFamily="34" charset="-128"/>
                <a:ea typeface="Yu Gothic UI Semilight" pitchFamily="34" charset="-128"/>
              </a:rPr>
              <a:t>Cancel</a:t>
            </a:r>
            <a:endParaRPr lang="ar-SA" sz="2800" dirty="0">
              <a:solidFill>
                <a:srgbClr val="00B0F0"/>
              </a:solidFill>
              <a:latin typeface="Yu Gothic UI Semilight" pitchFamily="34" charset="-128"/>
              <a:ea typeface="Yu Gothic UI Semilight" pitchFamily="34" charset="-128"/>
            </a:endParaRPr>
          </a:p>
        </p:txBody>
      </p:sp>
      <p:cxnSp>
        <p:nvCxnSpPr>
          <p:cNvPr id="26" name="رابط مستقيم 25"/>
          <p:cNvCxnSpPr/>
          <p:nvPr/>
        </p:nvCxnSpPr>
        <p:spPr>
          <a:xfrm>
            <a:off x="1851729" y="4497837"/>
            <a:ext cx="538456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مستقيم 35"/>
          <p:cNvCxnSpPr/>
          <p:nvPr/>
        </p:nvCxnSpPr>
        <p:spPr>
          <a:xfrm>
            <a:off x="4499992" y="4497837"/>
            <a:ext cx="0" cy="51533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91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fade/>
      </p:transition>
    </mc:Choice>
    <mc:Fallback xmlns="">
      <p:transition advClick="0" advTm="0">
        <p:fade/>
      </p:transition>
    </mc:Fallback>
  </mc:AlternateContent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Control xmlns="http://schemas.microsoft.com/VisualStudio/2011/storyboarding/control">
  <Id Name="System.Storyboarding.WindowsAppIcons.Recycle" Revision="1" Stencil="System.Storyboarding.WindowsAppIcons" StencilVersion="0.1"/>
</Control>
</file>

<file path=customXml/itemProps1.xml><?xml version="1.0" encoding="utf-8"?>
<ds:datastoreItem xmlns:ds="http://schemas.openxmlformats.org/officeDocument/2006/customXml" ds:itemID="{10B4F742-70B6-413B-8397-A05ED23FB609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2354</TotalTime>
  <Words>4752</Words>
  <Application>Microsoft Office PowerPoint</Application>
  <PresentationFormat>عرض على الشاشة (4:3)</PresentationFormat>
  <Paragraphs>2808</Paragraphs>
  <Slides>798</Slides>
  <Notes>179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798</vt:i4>
      </vt:variant>
    </vt:vector>
  </HeadingPairs>
  <TitlesOfParts>
    <vt:vector size="812" baseType="lpstr">
      <vt:lpstr>ＭＳ Ｐゴシック</vt:lpstr>
      <vt:lpstr>Yu Gothic UI Light</vt:lpstr>
      <vt:lpstr>Yu Gothic UI Semilight</vt:lpstr>
      <vt:lpstr>Akhbar MT</vt:lpstr>
      <vt:lpstr>Arial</vt:lpstr>
      <vt:lpstr>Berlin Sans FB</vt:lpstr>
      <vt:lpstr>Calibri</vt:lpstr>
      <vt:lpstr>Catull</vt:lpstr>
      <vt:lpstr>Forte</vt:lpstr>
      <vt:lpstr>Suissnord</vt:lpstr>
      <vt:lpstr>Times New Roman</vt:lpstr>
      <vt:lpstr>Typo Round Regular Demo</vt:lpstr>
      <vt:lpstr>Wingdings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محمد المعيلي</dc:creator>
  <cp:lastModifiedBy>محمد المعيلي</cp:lastModifiedBy>
  <cp:revision>191</cp:revision>
  <dcterms:created xsi:type="dcterms:W3CDTF">2016-09-07T15:34:12Z</dcterms:created>
  <dcterms:modified xsi:type="dcterms:W3CDTF">2016-10-22T08:58:31Z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